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5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8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1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3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25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4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94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5B72F-BAE8-4595-8AF3-2940A1ECA38E}" type="datetimeFigureOut">
              <a:rPr lang="en-IN" smtClean="0"/>
              <a:t>24-04-2016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D153-C68A-461E-B8B1-48EAC5692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oogleapps.insight.ly/" TargetMode="External"/><Relationship Id="rId13" Type="http://schemas.openxmlformats.org/officeDocument/2006/relationships/hyperlink" Target="https://loginteamviewer.com/" TargetMode="External"/><Relationship Id="rId3" Type="http://schemas.openxmlformats.org/officeDocument/2006/relationships/hyperlink" Target="https://aligntoday.com/" TargetMode="External"/><Relationship Id="rId7" Type="http://schemas.openxmlformats.org/officeDocument/2006/relationships/hyperlink" Target="https://dinero.com/" TargetMode="External"/><Relationship Id="rId12" Type="http://schemas.openxmlformats.org/officeDocument/2006/relationships/hyperlink" Target="https://suite.seozoom.it/" TargetMode="External"/><Relationship Id="rId17" Type="http://schemas.openxmlformats.org/officeDocument/2006/relationships/image" Target="../media/image17.jpg"/><Relationship Id="rId2" Type="http://schemas.openxmlformats.org/officeDocument/2006/relationships/image" Target="../media/image1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arm24.moosend.com/" TargetMode="External"/><Relationship Id="rId11" Type="http://schemas.openxmlformats.org/officeDocument/2006/relationships/hyperlink" Target="https://themoviedb.org/" TargetMode="External"/><Relationship Id="rId5" Type="http://schemas.openxmlformats.org/officeDocument/2006/relationships/hyperlink" Target="https://docs.telerik.com/" TargetMode="External"/><Relationship Id="rId15" Type="http://schemas.openxmlformats.org/officeDocument/2006/relationships/image" Target="../media/image11.png"/><Relationship Id="rId10" Type="http://schemas.openxmlformats.org/officeDocument/2006/relationships/hyperlink" Target="https://crm.int.godaddy.com/" TargetMode="External"/><Relationship Id="rId4" Type="http://schemas.openxmlformats.org/officeDocument/2006/relationships/hyperlink" Target="https://demos.telerik.com/" TargetMode="External"/><Relationship Id="rId9" Type="http://schemas.openxmlformats.org/officeDocument/2006/relationships/hyperlink" Target="https://hotslog.com/" TargetMode="External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33" y="1340529"/>
            <a:ext cx="9485849" cy="3464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63" y="4152138"/>
            <a:ext cx="3846396" cy="22486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19" y="3849624"/>
            <a:ext cx="3415467" cy="2944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52" y="0"/>
            <a:ext cx="3625567" cy="22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885" y="402590"/>
            <a:ext cx="10390663" cy="5184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10692" y="5815584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Source- http://www.telerik.com/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9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2" y="5844635"/>
            <a:ext cx="1352550" cy="95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</a:t>
            </a:r>
            <a:r>
              <a:rPr lang="en-IN" u="sng" dirty="0" smtClean="0"/>
              <a:t>Few other Websites: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872"/>
            <a:ext cx="10664952" cy="4639183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>
                <a:hlinkClick r:id="rId3"/>
              </a:rPr>
              <a:t>https://aligntoday.com/</a:t>
            </a:r>
            <a:endParaRPr lang="en-IN" dirty="0" smtClean="0"/>
          </a:p>
          <a:p>
            <a:r>
              <a:rPr lang="en-IN" b="1" dirty="0" smtClean="0">
                <a:hlinkClick r:id="rId4"/>
              </a:rPr>
              <a:t>https://demos.telerik.com</a:t>
            </a:r>
            <a:endParaRPr lang="en-IN" dirty="0" smtClean="0"/>
          </a:p>
          <a:p>
            <a:r>
              <a:rPr lang="en-IN" b="1" dirty="0" smtClean="0">
                <a:hlinkClick r:id="rId5"/>
              </a:rPr>
              <a:t>https</a:t>
            </a:r>
            <a:r>
              <a:rPr lang="en-IN" b="1" dirty="0">
                <a:hlinkClick r:id="rId5"/>
              </a:rPr>
              <a:t>://docs.telerik.com</a:t>
            </a:r>
            <a:endParaRPr lang="en-IN" dirty="0"/>
          </a:p>
          <a:p>
            <a:r>
              <a:rPr lang="en-IN" b="1" dirty="0" smtClean="0">
                <a:hlinkClick r:id="rId6"/>
              </a:rPr>
              <a:t>https</a:t>
            </a:r>
            <a:r>
              <a:rPr lang="en-IN" b="1" dirty="0">
                <a:hlinkClick r:id="rId6"/>
              </a:rPr>
              <a:t>://pharm24.moosend.com</a:t>
            </a:r>
            <a:endParaRPr lang="en-IN" dirty="0"/>
          </a:p>
          <a:p>
            <a:r>
              <a:rPr lang="en-IN" b="1" dirty="0" smtClean="0">
                <a:hlinkClick r:id="rId7"/>
              </a:rPr>
              <a:t>https</a:t>
            </a:r>
            <a:r>
              <a:rPr lang="en-IN" b="1" dirty="0">
                <a:hlinkClick r:id="rId7"/>
              </a:rPr>
              <a:t>://dinero.com</a:t>
            </a:r>
            <a:endParaRPr lang="en-IN" dirty="0"/>
          </a:p>
          <a:p>
            <a:r>
              <a:rPr lang="en-IN" b="1" dirty="0" smtClean="0">
                <a:hlinkClick r:id="rId8"/>
              </a:rPr>
              <a:t>https</a:t>
            </a:r>
            <a:r>
              <a:rPr lang="en-IN" b="1" dirty="0">
                <a:hlinkClick r:id="rId8"/>
              </a:rPr>
              <a:t>://googleapps.insight.ly</a:t>
            </a:r>
            <a:endParaRPr lang="en-IN" dirty="0"/>
          </a:p>
          <a:p>
            <a:r>
              <a:rPr lang="en-IN" b="1" dirty="0" smtClean="0">
                <a:hlinkClick r:id="rId9"/>
              </a:rPr>
              <a:t>https</a:t>
            </a:r>
            <a:r>
              <a:rPr lang="en-IN" b="1" dirty="0">
                <a:hlinkClick r:id="rId9"/>
              </a:rPr>
              <a:t>://hotslog.com</a:t>
            </a:r>
            <a:endParaRPr lang="en-IN" dirty="0"/>
          </a:p>
          <a:p>
            <a:r>
              <a:rPr lang="en-IN" b="1" dirty="0" smtClean="0">
                <a:hlinkClick r:id="rId10"/>
              </a:rPr>
              <a:t>https</a:t>
            </a:r>
            <a:r>
              <a:rPr lang="en-IN" b="1" dirty="0">
                <a:hlinkClick r:id="rId10"/>
              </a:rPr>
              <a:t>://crm.int.godaddy.com</a:t>
            </a:r>
            <a:endParaRPr lang="en-IN" dirty="0"/>
          </a:p>
          <a:p>
            <a:r>
              <a:rPr lang="en-IN" b="1" dirty="0" smtClean="0">
                <a:hlinkClick r:id="rId11"/>
              </a:rPr>
              <a:t>https</a:t>
            </a:r>
            <a:r>
              <a:rPr lang="en-IN" b="1" dirty="0">
                <a:hlinkClick r:id="rId11"/>
              </a:rPr>
              <a:t>://themoviedb.org</a:t>
            </a:r>
            <a:endParaRPr lang="en-IN" dirty="0"/>
          </a:p>
          <a:p>
            <a:r>
              <a:rPr lang="en-IN" b="1" dirty="0" smtClean="0">
                <a:hlinkClick r:id="rId12"/>
              </a:rPr>
              <a:t>https</a:t>
            </a:r>
            <a:r>
              <a:rPr lang="en-IN" b="1" dirty="0">
                <a:hlinkClick r:id="rId12"/>
              </a:rPr>
              <a:t>://suite.seozoom.it</a:t>
            </a:r>
            <a:endParaRPr lang="en-IN" dirty="0"/>
          </a:p>
          <a:p>
            <a:r>
              <a:rPr lang="en-IN" b="1" dirty="0" smtClean="0">
                <a:hlinkClick r:id="rId13"/>
              </a:rPr>
              <a:t>https</a:t>
            </a:r>
            <a:r>
              <a:rPr lang="en-IN" b="1" dirty="0">
                <a:hlinkClick r:id="rId13"/>
              </a:rPr>
              <a:t>://loginteamviewer.com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10172700" y="365125"/>
            <a:ext cx="1181100" cy="9620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15"/>
          <a:stretch>
            <a:fillRect/>
          </a:stretch>
        </p:blipFill>
        <p:spPr>
          <a:xfrm>
            <a:off x="10494073" y="5554789"/>
            <a:ext cx="1152525" cy="9239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16"/>
          <a:stretch>
            <a:fillRect/>
          </a:stretch>
        </p:blipFill>
        <p:spPr>
          <a:xfrm>
            <a:off x="136398" y="357314"/>
            <a:ext cx="1104900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11" y="1523872"/>
            <a:ext cx="4629662" cy="43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</a:t>
            </a:r>
            <a:r>
              <a:rPr lang="en-IN" b="1" u="sng" dirty="0" smtClean="0"/>
              <a:t>Limitations </a:t>
            </a:r>
            <a:r>
              <a:rPr lang="en-IN" b="1" u="sng" dirty="0"/>
              <a:t>of using Kendo </a:t>
            </a:r>
            <a:r>
              <a:rPr lang="en-IN" b="1" u="sng" dirty="0" smtClean="0"/>
              <a:t>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012" y="2209673"/>
            <a:ext cx="7171944" cy="2517775"/>
          </a:xfrm>
        </p:spPr>
        <p:txBody>
          <a:bodyPr/>
          <a:lstStyle/>
          <a:p>
            <a:pPr lvl="0"/>
            <a:r>
              <a:rPr lang="en-IN" b="1" dirty="0"/>
              <a:t>Documentation of the framework</a:t>
            </a:r>
            <a:endParaRPr lang="en-IN" dirty="0"/>
          </a:p>
          <a:p>
            <a:pPr lvl="0"/>
            <a:r>
              <a:rPr lang="en-IN" b="1" dirty="0"/>
              <a:t>Bindings are not JavaScript</a:t>
            </a:r>
            <a:endParaRPr lang="en-IN" dirty="0"/>
          </a:p>
          <a:p>
            <a:pPr lvl="0"/>
            <a:r>
              <a:rPr lang="en-IN" b="1" dirty="0"/>
              <a:t>Kendo does not mangle the DOM</a:t>
            </a:r>
            <a:endParaRPr lang="en-IN" dirty="0"/>
          </a:p>
          <a:p>
            <a:pPr lvl="0"/>
            <a:r>
              <a:rPr lang="en-IN" b="1" dirty="0"/>
              <a:t>Mainly Kendo is not open source it costs.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1937" y="296989"/>
            <a:ext cx="1152525" cy="9239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41545" y="5701093"/>
            <a:ext cx="1152525" cy="9239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458069" y="365125"/>
            <a:ext cx="1352550" cy="9525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95465" y="5563171"/>
            <a:ext cx="1181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32" y="221343"/>
            <a:ext cx="11169328" cy="1671465"/>
          </a:xfrm>
        </p:spPr>
        <p:txBody>
          <a:bodyPr>
            <a:normAutofit fontScale="90000"/>
          </a:bodyPr>
          <a:lstStyle/>
          <a:p>
            <a:r>
              <a:rPr lang="en-IN" sz="6600" b="1" u="sng" dirty="0" smtClean="0"/>
              <a:t/>
            </a:r>
            <a:br>
              <a:rPr lang="en-IN" sz="6600" b="1" u="sng" dirty="0" smtClean="0"/>
            </a:br>
            <a:r>
              <a:rPr lang="en-IN" sz="6600" b="1" dirty="0" smtClean="0"/>
              <a:t> </a:t>
            </a:r>
            <a:r>
              <a:rPr lang="en-IN" sz="6600" b="1" u="sng" dirty="0" smtClean="0"/>
              <a:t>Introduction: </a:t>
            </a:r>
            <a:r>
              <a:rPr lang="en-IN" sz="4000" b="1" u="sng" dirty="0" smtClean="0"/>
              <a:t>Frameworks for “Web Designing”</a:t>
            </a:r>
            <a:br>
              <a:rPr lang="en-IN" sz="4000" b="1" u="sng" dirty="0" smtClean="0"/>
            </a:br>
            <a:endParaRPr lang="en-IN" sz="66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37" y="1736290"/>
            <a:ext cx="8553061" cy="472419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-1602" y="108729"/>
            <a:ext cx="1152525" cy="9239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9057" y="5764339"/>
            <a:ext cx="1181100" cy="96202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10815942" y="123625"/>
            <a:ext cx="1104900" cy="93345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10720692" y="5666970"/>
            <a:ext cx="12001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859833" y="5715000"/>
            <a:ext cx="1152525" cy="923925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</a:t>
            </a:r>
            <a:r>
              <a:rPr lang="en-IN" b="1" u="sng" dirty="0" smtClean="0"/>
              <a:t>History of Kendo UI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84" y="1800808"/>
            <a:ext cx="11678816" cy="4376155"/>
          </a:xfrm>
        </p:spPr>
        <p:txBody>
          <a:bodyPr/>
          <a:lstStyle/>
          <a:p>
            <a:r>
              <a:rPr lang="en-IN" dirty="0" smtClean="0"/>
              <a:t>Bulgarian Company – Telerik  established in the year 2002</a:t>
            </a:r>
          </a:p>
          <a:p>
            <a:r>
              <a:rPr lang="en-IN" dirty="0" smtClean="0"/>
              <a:t>Cross platform application development</a:t>
            </a:r>
          </a:p>
          <a:p>
            <a:r>
              <a:rPr lang="en-IN" dirty="0" smtClean="0"/>
              <a:t>Products developed by Telerik -  </a:t>
            </a:r>
          </a:p>
          <a:p>
            <a:pPr marL="0" indent="0">
              <a:buNone/>
            </a:pPr>
            <a:r>
              <a:rPr lang="en-IN" dirty="0" smtClean="0"/>
              <a:t>      1). Control suites-  DevCrafts (A collection of UI components and Widgets)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2). Cloud Development- </a:t>
            </a:r>
            <a:r>
              <a:rPr lang="en-IN" dirty="0"/>
              <a:t>T</a:t>
            </a:r>
            <a:r>
              <a:rPr lang="en-IN" dirty="0" smtClean="0"/>
              <a:t>elerik platform (using SaaS)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3). Application Life Cycle Management- Team pulse (Project management tools),  Test Studio (Tools for testing protocols).</a:t>
            </a:r>
          </a:p>
          <a:p>
            <a:r>
              <a:rPr lang="en-IN" dirty="0" smtClean="0"/>
              <a:t>Kendo UI developed in 2012.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25" y="316998"/>
            <a:ext cx="1352550" cy="9525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686097" y="345573"/>
            <a:ext cx="1152525" cy="9239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85750" y="5774823"/>
            <a:ext cx="11049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928" y="1042417"/>
            <a:ext cx="9988296" cy="485546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Mixed patchwork of Html-5 and JavaScript with touch of </a:t>
            </a:r>
          </a:p>
          <a:p>
            <a:pPr marL="0" indent="0">
              <a:buNone/>
            </a:pPr>
            <a:r>
              <a:rPr lang="en-IN" sz="3200" dirty="0" smtClean="0"/>
              <a:t>   CSS-3 for styling.</a:t>
            </a:r>
          </a:p>
          <a:p>
            <a:r>
              <a:rPr lang="en-IN" sz="3200" dirty="0" smtClean="0"/>
              <a:t>Three major components in Kendo UI-</a:t>
            </a:r>
          </a:p>
          <a:p>
            <a:pPr marL="0" indent="0">
              <a:buNone/>
            </a:pPr>
            <a:r>
              <a:rPr lang="en-IN" sz="3200" dirty="0" smtClean="0"/>
              <a:t>     1). Kendo UI Web:  Widgets for web and touch enabled 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    desktop environment.                              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2). Kendo UI </a:t>
            </a:r>
            <a:r>
              <a:rPr lang="en-IN" sz="3200" dirty="0" err="1" smtClean="0"/>
              <a:t>Dataviz</a:t>
            </a:r>
            <a:r>
              <a:rPr lang="en-IN" sz="3200" dirty="0" smtClean="0"/>
              <a:t>: Data </a:t>
            </a:r>
            <a:r>
              <a:rPr lang="en-IN" sz="3200" dirty="0"/>
              <a:t>V</a:t>
            </a:r>
            <a:r>
              <a:rPr lang="en-IN" sz="3200" dirty="0" smtClean="0"/>
              <a:t>isualization widgets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3). Kendo UI Mobile: native feel for iOS, Android and 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     Blackberry and giving controls.</a:t>
            </a:r>
            <a:endParaRPr lang="en-IN" sz="32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6022" y="108967"/>
            <a:ext cx="1104900" cy="9334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6022" y="5677281"/>
            <a:ext cx="1200150" cy="9715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555605" y="118492"/>
            <a:ext cx="1152525" cy="9239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0555605" y="5724906"/>
            <a:ext cx="1152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48" y="612013"/>
            <a:ext cx="10515600" cy="1325563"/>
          </a:xfrm>
        </p:spPr>
        <p:txBody>
          <a:bodyPr/>
          <a:lstStyle/>
          <a:p>
            <a:r>
              <a:rPr lang="en-IN" dirty="0" smtClean="0"/>
              <a:t>                             </a:t>
            </a:r>
            <a:r>
              <a:rPr lang="en-IN" sz="5400" b="1" u="sng" dirty="0" smtClean="0"/>
              <a:t>Features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64537"/>
            <a:ext cx="9997440" cy="3331591"/>
          </a:xfrm>
        </p:spPr>
        <p:txBody>
          <a:bodyPr/>
          <a:lstStyle/>
          <a:p>
            <a:r>
              <a:rPr lang="en-IN" dirty="0" smtClean="0"/>
              <a:t>Very good User Interface</a:t>
            </a:r>
          </a:p>
          <a:p>
            <a:r>
              <a:rPr lang="en-IN" dirty="0" smtClean="0"/>
              <a:t>Loads and Loads of UI component – a complete package for web designing</a:t>
            </a:r>
          </a:p>
          <a:p>
            <a:r>
              <a:rPr lang="en-IN" dirty="0" smtClean="0"/>
              <a:t>Working with Data Online as well as Offline</a:t>
            </a:r>
          </a:p>
          <a:p>
            <a:r>
              <a:rPr lang="en-IN" dirty="0" smtClean="0"/>
              <a:t>Integrated Angular JS</a:t>
            </a:r>
          </a:p>
          <a:p>
            <a:r>
              <a:rPr lang="en-IN" dirty="0" smtClean="0"/>
              <a:t>All kinds of Browser Support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8513" y="285052"/>
            <a:ext cx="1152525" cy="9239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94645" y="322294"/>
            <a:ext cx="1352550" cy="9525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69938" y="5596128"/>
            <a:ext cx="1181100" cy="9620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0694670" y="5737669"/>
            <a:ext cx="1152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416" y="502285"/>
            <a:ext cx="10515600" cy="1325563"/>
          </a:xfrm>
        </p:spPr>
        <p:txBody>
          <a:bodyPr/>
          <a:lstStyle/>
          <a:p>
            <a:r>
              <a:rPr lang="en-IN" dirty="0" smtClean="0"/>
              <a:t>          </a:t>
            </a:r>
            <a:r>
              <a:rPr lang="en-IN" u="sng" dirty="0" smtClean="0"/>
              <a:t>How is it Better than Others?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008" y="2383409"/>
            <a:ext cx="8799576" cy="3240151"/>
          </a:xfrm>
        </p:spPr>
        <p:txBody>
          <a:bodyPr/>
          <a:lstStyle/>
          <a:p>
            <a:r>
              <a:rPr lang="en-IN" dirty="0" smtClean="0"/>
              <a:t>Favourable for jQuery developers</a:t>
            </a:r>
          </a:p>
          <a:p>
            <a:r>
              <a:rPr lang="en-IN" dirty="0" smtClean="0"/>
              <a:t>Least External Dependency except for jQuery</a:t>
            </a:r>
          </a:p>
          <a:p>
            <a:r>
              <a:rPr lang="en-IN" dirty="0" smtClean="0"/>
              <a:t>Far more better way than adding libraries</a:t>
            </a:r>
          </a:p>
          <a:p>
            <a:r>
              <a:rPr lang="en-IN" dirty="0" smtClean="0"/>
              <a:t>Guaranteed updates every year</a:t>
            </a:r>
          </a:p>
          <a:p>
            <a:r>
              <a:rPr lang="en-IN" dirty="0" smtClean="0"/>
              <a:t>Many more features and widgets available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3370" y="396811"/>
            <a:ext cx="1181100" cy="9620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4566" y="425386"/>
            <a:ext cx="1104900" cy="9334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21945" y="5472493"/>
            <a:ext cx="1152525" cy="9239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0704385" y="5481636"/>
            <a:ext cx="1152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25563"/>
          </a:xfrm>
        </p:spPr>
        <p:txBody>
          <a:bodyPr/>
          <a:lstStyle/>
          <a:p>
            <a:r>
              <a:rPr lang="en-IN" b="1" u="sng" dirty="0" smtClean="0"/>
              <a:t>Few Websites and </a:t>
            </a:r>
            <a:r>
              <a:rPr lang="en-IN" b="1" u="sng" dirty="0" err="1" smtClean="0"/>
              <a:t>WebApps</a:t>
            </a:r>
            <a:r>
              <a:rPr lang="en-IN" b="1" u="sng" dirty="0" smtClean="0"/>
              <a:t> built on Kendo UI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402" y="1624521"/>
            <a:ext cx="9546795" cy="47031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8392" y="6391656"/>
            <a:ext cx="341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Source- https://in.godaddy.com/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16" y="491691"/>
            <a:ext cx="10908792" cy="5397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5904" y="5605272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Source- https://aligntoday.com/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0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0" y="356108"/>
            <a:ext cx="10733354" cy="5349748"/>
          </a:xfrm>
        </p:spPr>
      </p:pic>
      <p:sp>
        <p:nvSpPr>
          <p:cNvPr id="5" name="TextBox 4"/>
          <p:cNvSpPr txBox="1"/>
          <p:nvPr/>
        </p:nvSpPr>
        <p:spPr>
          <a:xfrm>
            <a:off x="7409566" y="5879592"/>
            <a:ext cx="39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Source- https://suite.seozoom.it/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1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310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  Introduction: Frameworks for “Web Designing” </vt:lpstr>
      <vt:lpstr>                    History of Kendo UI</vt:lpstr>
      <vt:lpstr>PowerPoint Presentation</vt:lpstr>
      <vt:lpstr>                             Features</vt:lpstr>
      <vt:lpstr>          How is it Better than Others?</vt:lpstr>
      <vt:lpstr>Few Websites and WebApps built on Kendo UI</vt:lpstr>
      <vt:lpstr>PowerPoint Presentation</vt:lpstr>
      <vt:lpstr>PowerPoint Presentation</vt:lpstr>
      <vt:lpstr>PowerPoint Presentation</vt:lpstr>
      <vt:lpstr>   Few other Websites:</vt:lpstr>
      <vt:lpstr>            Limitations of using Kendo 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shakthi sampath</dc:creator>
  <cp:lastModifiedBy>shakthi sampath</cp:lastModifiedBy>
  <cp:revision>21</cp:revision>
  <dcterms:created xsi:type="dcterms:W3CDTF">2016-04-24T11:21:17Z</dcterms:created>
  <dcterms:modified xsi:type="dcterms:W3CDTF">2016-04-24T21:15:17Z</dcterms:modified>
</cp:coreProperties>
</file>