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1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9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7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3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7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0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1641-F9A2-4D76-B3EA-EFDF6737EC84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26E9-FE25-47B7-9ADC-722B09B09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2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" y="1673352"/>
            <a:ext cx="11018520" cy="3200400"/>
          </a:xfrm>
        </p:spPr>
        <p:txBody>
          <a:bodyPr>
            <a:noAutofit/>
          </a:bodyPr>
          <a:lstStyle/>
          <a:p>
            <a:r>
              <a:rPr lang="en-IN" sz="8800" b="1" u="sng" dirty="0" smtClean="0"/>
              <a:t>Registration Form using Kendo UI</a:t>
            </a:r>
            <a:endParaRPr lang="en-IN" sz="8800" b="1" u="sng" dirty="0"/>
          </a:p>
        </p:txBody>
      </p:sp>
    </p:spTree>
    <p:extLst>
      <p:ext uri="{BB962C8B-B14F-4D97-AF65-F5344CB8AC3E}">
        <p14:creationId xmlns:p14="http://schemas.microsoft.com/office/powerpoint/2010/main" val="40983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Screenshots of Responsive Form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334" y="1690688"/>
            <a:ext cx="3468593" cy="4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8771" y="23495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 smtClean="0"/>
              <a:t>IF SUBMIT BUTTON IS CLICKED</a:t>
            </a:r>
            <a:endParaRPr lang="en-IN" sz="5400" b="1" u="sng" dirty="0"/>
          </a:p>
        </p:txBody>
      </p:sp>
    </p:spTree>
    <p:extLst>
      <p:ext uri="{BB962C8B-B14F-4D97-AF65-F5344CB8AC3E}">
        <p14:creationId xmlns:p14="http://schemas.microsoft.com/office/powerpoint/2010/main" val="11100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95" y="799537"/>
            <a:ext cx="3964311" cy="509403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601183" y="2110903"/>
            <a:ext cx="16147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293795" y="2110903"/>
            <a:ext cx="36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Mentions if we have “</a:t>
            </a:r>
            <a:r>
              <a:rPr lang="en-IN" u="sng" dirty="0" smtClean="0"/>
              <a:t>Missed Out</a:t>
            </a:r>
            <a:r>
              <a:rPr lang="en-IN" dirty="0" smtClean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2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36" y="728486"/>
            <a:ext cx="4171027" cy="529804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661498" y="3803515"/>
            <a:ext cx="1099225" cy="311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992049" y="3677056"/>
            <a:ext cx="2840476" cy="65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Mentions “</a:t>
            </a:r>
            <a:r>
              <a:rPr lang="en-IN" u="sng" dirty="0" smtClean="0"/>
              <a:t>mistake”</a:t>
            </a:r>
            <a:r>
              <a:rPr lang="en-IN" dirty="0" smtClean="0"/>
              <a:t> in the fields that are filled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9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890" y="330804"/>
            <a:ext cx="3530378" cy="447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27" y="502403"/>
            <a:ext cx="3541731" cy="4307510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4679004" y="3579779"/>
            <a:ext cx="2597285" cy="2723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822003" y="3852153"/>
            <a:ext cx="311285" cy="811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679004" y="4809913"/>
            <a:ext cx="2830749" cy="6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mentions if the “</a:t>
            </a:r>
            <a:r>
              <a:rPr lang="en-IN" u="sng" dirty="0" smtClean="0"/>
              <a:t>format</a:t>
            </a:r>
            <a:r>
              <a:rPr lang="en-IN" dirty="0" smtClean="0"/>
              <a:t>” of a field is not followed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413" y="345641"/>
            <a:ext cx="4260177" cy="61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 smtClean="0"/>
              <a:t>Finally when Submitted</a:t>
            </a:r>
            <a:endParaRPr lang="en-IN" sz="54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991" y="1690688"/>
            <a:ext cx="2621183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40" y="1950008"/>
            <a:ext cx="6813685" cy="3832698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581728" y="2490281"/>
            <a:ext cx="389106" cy="3551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540868" y="6042026"/>
            <a:ext cx="333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Linked to another Html 5 page Submitted.html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0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658" y="2091447"/>
            <a:ext cx="8745167" cy="1225685"/>
          </a:xfrm>
        </p:spPr>
        <p:txBody>
          <a:bodyPr>
            <a:noAutofit/>
          </a:bodyPr>
          <a:lstStyle/>
          <a:p>
            <a:r>
              <a:rPr lang="en-IN" sz="11500" b="1" u="sng" dirty="0" smtClean="0"/>
              <a:t>THANK YOU!!</a:t>
            </a:r>
            <a:endParaRPr lang="en-IN" sz="11500" b="1" u="sng" dirty="0"/>
          </a:p>
        </p:txBody>
      </p:sp>
    </p:spTree>
    <p:extLst>
      <p:ext uri="{BB962C8B-B14F-4D97-AF65-F5344CB8AC3E}">
        <p14:creationId xmlns:p14="http://schemas.microsoft.com/office/powerpoint/2010/main" val="17811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Registration Form using Kendo UI</vt:lpstr>
      <vt:lpstr>Screenshots of Responsive Form</vt:lpstr>
      <vt:lpstr>IF SUBMIT BUTTON IS CLICKED</vt:lpstr>
      <vt:lpstr>PowerPoint Presentation</vt:lpstr>
      <vt:lpstr>PowerPoint Presentation</vt:lpstr>
      <vt:lpstr>PowerPoint Presentation</vt:lpstr>
      <vt:lpstr>PowerPoint Presentation</vt:lpstr>
      <vt:lpstr>Finally when Submitted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Form using Kendo UI</dc:title>
  <dc:creator>shakthi sampath</dc:creator>
  <cp:lastModifiedBy>shakthi sampath</cp:lastModifiedBy>
  <cp:revision>6</cp:revision>
  <dcterms:created xsi:type="dcterms:W3CDTF">2016-04-25T20:38:00Z</dcterms:created>
  <dcterms:modified xsi:type="dcterms:W3CDTF">2016-04-25T21:45:55Z</dcterms:modified>
</cp:coreProperties>
</file>