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3969a43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3969a43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a404f7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a404f7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a404f78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a404f78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a404f78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a404f78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𝐴𝑐𝑐𝑢𝑟𝑎𝑐𝑦 = (𝑇 𝑃 + 𝑇 𝑁) (𝑇 𝑃 + 𝑇 𝑁 + 𝐹𝑃 + 𝐹𝑁) ∗ 100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Precision = TruePositives / (TruePositives + FalsePositives)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Recall = TruePositives / (TruePositives + FalseNegatives)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F1 = 2*((precision*recall)/(precision+recall))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HXY88410@ucmo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Detecting Phishing Attacks Using Deep Neural Networks</a:t>
            </a:r>
            <a:endParaRPr sz="60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Himaja Yerra </a:t>
            </a:r>
            <a:endParaRPr/>
          </a:p>
        </p:txBody>
      </p:sp>
      <p:cxnSp>
        <p:nvCxnSpPr>
          <p:cNvPr id="107" name="Google Shape;107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References</a:t>
            </a:r>
            <a:endParaRPr sz="3600"/>
          </a:p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11700" y="1299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[1] S. Ariyadasa, S. Fernando and S. Fernando, "Combining Long-Term Recurrent Convolutional and Graph Convolutional Networks to Detect Phishing Sites Using URL and HTML," in IEEE Access, vol. 10, pp. 82355-82375, 2022, doi: 10.1109/ACCESS.2022.3196018.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[2] C. Opara and Y. Chen, "Look before you leap: Detecting phishing web pages by exploiting raw URL and HTML characteristics", arXiv:2011.04412, 2020.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[3] J. Feng, L. Zou, O. Ye and J. Han, "Web2Vec: Phishing Webpage Detection Method Based on Multidimensional Features Driven by Deep Learning," in IEEE Access, vol. 8, pp. 221214-221224, 2020, doi: 10.1109/ACCESS.2020.3043188.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[4] PHISHTANK: Free community site for anti-phishing service. http://www.phishtank.com/</a:t>
            </a:r>
            <a:endParaRPr sz="3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Information</a:t>
            </a:r>
            <a:endParaRPr/>
          </a:p>
        </p:txBody>
      </p:sp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Himaja Yerra - #7007388410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HXY88410@ucmo.edu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</a:t>
            </a:r>
            <a:endParaRPr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Conducted background research in </a:t>
            </a:r>
            <a:r>
              <a:rPr lang="en" sz="2400"/>
              <a:t>phishing</a:t>
            </a:r>
            <a:r>
              <a:rPr lang="en" sz="2400"/>
              <a:t> detection techniques.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Looked at various Machine learning and Deep neural </a:t>
            </a:r>
            <a:r>
              <a:rPr lang="en" sz="2400"/>
              <a:t>network</a:t>
            </a:r>
            <a:r>
              <a:rPr lang="en" sz="2400"/>
              <a:t> models and choose LSTM &amp; Bi-LSTM for this project to study and compare in detail.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Built model and trained on dataset </a:t>
            </a:r>
            <a:r>
              <a:rPr lang="en" sz="2400"/>
              <a:t>chosen</a:t>
            </a:r>
            <a:r>
              <a:rPr lang="en" sz="2400"/>
              <a:t>, to evaluate results.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</a:t>
            </a:r>
            <a:endParaRPr sz="3600"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Phishing attacks are very dynamic, so should be the AI models.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To be able to fully use the neural network capabilities in detecting the phishing attacks on internet.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To better understand the working of LSTM &amp; Bi-LSTM layers.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78400" y="526350"/>
            <a:ext cx="829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Objectives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Do background research work in estimating the various studies conducted and their performance.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Explore all possible datasets available for phishing detection training models to choose the widely accepted data.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Develop a deep neural network model for detecting phishing websites with significant accuracy.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Compare and analyze different models developed and understand the internal architecture of layers used.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Evaluate the results and identify the future areas of research in further optimizing the models.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Related Work</a:t>
            </a:r>
            <a:endParaRPr b="1"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Garera et al. used the Logistic Regression algorithm and 18 manually crafted features, achieving an accuracy of 97.3%.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Verma et al. used statistical lexical features of URLs based on metrics like Kolmogorov-Smirnov Distance and Kullback-Leibler Divergence and achieved a 99.3% detection accuracy on one dataset and a 93.17% on the other.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The traditional machine learning approach for URL-based phishing detection requires manual feature extraction, while the deep learning approach does not.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Bahnsen et al. have conducted one related study on using deep learning for URL-based phishing detection, achieving a detection accuracy of 98.7% using a forward direction LSTM network.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Statement</a:t>
            </a:r>
            <a:endParaRPr/>
          </a:p>
        </p:txBody>
      </p:sp>
      <p:sp>
        <p:nvSpPr>
          <p:cNvPr id="141" name="Google Shape;141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There are many ML models that are available for detecting the phishing attacks and very few Neural Network models are in-place. We are trying to develop RNN based LSTM &amp; Bi-LSTM models to improve accuracy rate.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47" name="Google Shape;147;p3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RNN based architectures that can process sequential data, and LSTM layers that help reduce the vanishing gradient problem in RNN’s combined together will help in </a:t>
            </a:r>
            <a:r>
              <a:rPr lang="en"/>
              <a:t>achieving</a:t>
            </a:r>
            <a:r>
              <a:rPr lang="en"/>
              <a:t> better performance for our model.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209425" y="0"/>
            <a:ext cx="4045200" cy="8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0" y="3162600"/>
            <a:ext cx="24363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have compared the LSTM &amp; Bi-LSTM models in our project. These are the metrics for 3 epochs.</a:t>
            </a:r>
            <a:endParaRPr sz="2000"/>
          </a:p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3"/>
          <p:cNvSpPr txBox="1"/>
          <p:nvPr/>
        </p:nvSpPr>
        <p:spPr>
          <a:xfrm>
            <a:off x="4905250" y="280300"/>
            <a:ext cx="3837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 curve for train and validation set</a:t>
            </a:r>
            <a:endParaRPr b="1" sz="2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288" y="3613850"/>
            <a:ext cx="66960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5" y="845100"/>
            <a:ext cx="4392149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5250" y="1273362"/>
            <a:ext cx="4045201" cy="22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