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7B6B0-4F4D-49FE-8F2C-6C4FEC07066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956153-5A55-4024-ADB0-D337FC37D167}">
      <dgm:prSet custT="1"/>
      <dgm:spPr/>
      <dgm:t>
        <a:bodyPr/>
        <a:lstStyle/>
        <a:p>
          <a:r>
            <a:rPr lang="en-IN" sz="2800" dirty="0"/>
            <a:t>Code Refactoring is the way to re-structure the existing code.</a:t>
          </a:r>
          <a:endParaRPr lang="en-US" sz="2800" dirty="0"/>
        </a:p>
      </dgm:t>
    </dgm:pt>
    <dgm:pt modelId="{223919B9-ECD2-45C2-86C3-9722BA23DBA9}" type="parTrans" cxnId="{99ED2B85-FD83-425B-A8B8-5333A9E06855}">
      <dgm:prSet/>
      <dgm:spPr/>
      <dgm:t>
        <a:bodyPr/>
        <a:lstStyle/>
        <a:p>
          <a:endParaRPr lang="en-US"/>
        </a:p>
      </dgm:t>
    </dgm:pt>
    <dgm:pt modelId="{9F7EA581-8EDB-4E4F-8BC1-89B042426924}" type="sibTrans" cxnId="{99ED2B85-FD83-425B-A8B8-5333A9E06855}">
      <dgm:prSet/>
      <dgm:spPr/>
      <dgm:t>
        <a:bodyPr/>
        <a:lstStyle/>
        <a:p>
          <a:endParaRPr lang="en-US"/>
        </a:p>
      </dgm:t>
    </dgm:pt>
    <dgm:pt modelId="{FD464F57-5202-44A7-9190-E004CBDEFE74}">
      <dgm:prSet custT="1"/>
      <dgm:spPr/>
      <dgm:t>
        <a:bodyPr/>
        <a:lstStyle/>
        <a:p>
          <a:r>
            <a:rPr lang="en-IN" sz="2000" dirty="0"/>
            <a:t>In this project I have re-structured the  code using level-1 code.</a:t>
          </a:r>
        </a:p>
        <a:p>
          <a:endParaRPr lang="en-US" sz="2000" dirty="0"/>
        </a:p>
        <a:p>
          <a:r>
            <a:rPr lang="en-US" sz="2000" dirty="0"/>
            <a:t>Cyclomatic complexity : E – N + 2* P</a:t>
          </a:r>
        </a:p>
        <a:p>
          <a:r>
            <a:rPr lang="en-US" sz="2000" dirty="0"/>
            <a:t>   Where,</a:t>
          </a:r>
        </a:p>
        <a:p>
          <a:r>
            <a:rPr lang="en-US" sz="2000" dirty="0"/>
            <a:t>     E – no . of edges</a:t>
          </a:r>
        </a:p>
        <a:p>
          <a:r>
            <a:rPr lang="en-US" sz="2000" dirty="0"/>
            <a:t>     N -  no . Of nodes</a:t>
          </a:r>
        </a:p>
        <a:p>
          <a:r>
            <a:rPr lang="en-US" sz="2000" dirty="0"/>
            <a:t>     P – no . Of nodes that have exit points.</a:t>
          </a:r>
        </a:p>
        <a:p>
          <a:endParaRPr lang="en-US" sz="1000" dirty="0"/>
        </a:p>
      </dgm:t>
    </dgm:pt>
    <dgm:pt modelId="{C3ED59D5-0232-4336-9574-5B110031C457}" type="parTrans" cxnId="{C6B82CEB-7348-4100-B65E-0DE74501D3AC}">
      <dgm:prSet/>
      <dgm:spPr/>
      <dgm:t>
        <a:bodyPr/>
        <a:lstStyle/>
        <a:p>
          <a:endParaRPr lang="en-US"/>
        </a:p>
      </dgm:t>
    </dgm:pt>
    <dgm:pt modelId="{812E8196-E3E4-412F-9608-6443239EAC48}" type="sibTrans" cxnId="{C6B82CEB-7348-4100-B65E-0DE74501D3AC}">
      <dgm:prSet/>
      <dgm:spPr/>
      <dgm:t>
        <a:bodyPr/>
        <a:lstStyle/>
        <a:p>
          <a:endParaRPr lang="en-US"/>
        </a:p>
      </dgm:t>
    </dgm:pt>
    <dgm:pt modelId="{E752C0B3-97DC-48C1-96A2-44AB5118BD1D}" type="pres">
      <dgm:prSet presAssocID="{10F7B6B0-4F4D-49FE-8F2C-6C4FEC070662}" presName="vert0" presStyleCnt="0">
        <dgm:presLayoutVars>
          <dgm:dir/>
          <dgm:animOne val="branch"/>
          <dgm:animLvl val="lvl"/>
        </dgm:presLayoutVars>
      </dgm:prSet>
      <dgm:spPr/>
    </dgm:pt>
    <dgm:pt modelId="{D9657BF9-D4ED-462B-89E8-3C7E3F0DCDAB}" type="pres">
      <dgm:prSet presAssocID="{0A956153-5A55-4024-ADB0-D337FC37D167}" presName="thickLine" presStyleLbl="alignNode1" presStyleIdx="0" presStyleCnt="2"/>
      <dgm:spPr/>
    </dgm:pt>
    <dgm:pt modelId="{EB019D84-FDD9-4591-819A-DAEFB74E3522}" type="pres">
      <dgm:prSet presAssocID="{0A956153-5A55-4024-ADB0-D337FC37D167}" presName="horz1" presStyleCnt="0"/>
      <dgm:spPr/>
    </dgm:pt>
    <dgm:pt modelId="{67F26125-AAD0-491B-99A9-B81677821CD1}" type="pres">
      <dgm:prSet presAssocID="{0A956153-5A55-4024-ADB0-D337FC37D167}" presName="tx1" presStyleLbl="revTx" presStyleIdx="0" presStyleCnt="2"/>
      <dgm:spPr/>
    </dgm:pt>
    <dgm:pt modelId="{3AD2720C-9001-47DE-8875-0E65DFABEC6C}" type="pres">
      <dgm:prSet presAssocID="{0A956153-5A55-4024-ADB0-D337FC37D167}" presName="vert1" presStyleCnt="0"/>
      <dgm:spPr/>
    </dgm:pt>
    <dgm:pt modelId="{D7877271-49B5-4431-A1E4-335F927356EB}" type="pres">
      <dgm:prSet presAssocID="{FD464F57-5202-44A7-9190-E004CBDEFE74}" presName="thickLine" presStyleLbl="alignNode1" presStyleIdx="1" presStyleCnt="2"/>
      <dgm:spPr/>
    </dgm:pt>
    <dgm:pt modelId="{212DC30B-FEFC-4285-9409-36442935D8D5}" type="pres">
      <dgm:prSet presAssocID="{FD464F57-5202-44A7-9190-E004CBDEFE74}" presName="horz1" presStyleCnt="0"/>
      <dgm:spPr/>
    </dgm:pt>
    <dgm:pt modelId="{C230CBC4-1C48-438E-91B2-BA0089C3E0C9}" type="pres">
      <dgm:prSet presAssocID="{FD464F57-5202-44A7-9190-E004CBDEFE74}" presName="tx1" presStyleLbl="revTx" presStyleIdx="1" presStyleCnt="2"/>
      <dgm:spPr/>
    </dgm:pt>
    <dgm:pt modelId="{846D3C66-03F3-45CD-BE73-4B0F21813FFE}" type="pres">
      <dgm:prSet presAssocID="{FD464F57-5202-44A7-9190-E004CBDEFE74}" presName="vert1" presStyleCnt="0"/>
      <dgm:spPr/>
    </dgm:pt>
  </dgm:ptLst>
  <dgm:cxnLst>
    <dgm:cxn modelId="{A0819769-179E-4F34-A251-B1922F9D5117}" type="presOf" srcId="{FD464F57-5202-44A7-9190-E004CBDEFE74}" destId="{C230CBC4-1C48-438E-91B2-BA0089C3E0C9}" srcOrd="0" destOrd="0" presId="urn:microsoft.com/office/officeart/2008/layout/LinedList"/>
    <dgm:cxn modelId="{4C7D216F-FE95-4205-9720-3089CA783523}" type="presOf" srcId="{0A956153-5A55-4024-ADB0-D337FC37D167}" destId="{67F26125-AAD0-491B-99A9-B81677821CD1}" srcOrd="0" destOrd="0" presId="urn:microsoft.com/office/officeart/2008/layout/LinedList"/>
    <dgm:cxn modelId="{99ED2B85-FD83-425B-A8B8-5333A9E06855}" srcId="{10F7B6B0-4F4D-49FE-8F2C-6C4FEC070662}" destId="{0A956153-5A55-4024-ADB0-D337FC37D167}" srcOrd="0" destOrd="0" parTransId="{223919B9-ECD2-45C2-86C3-9722BA23DBA9}" sibTransId="{9F7EA581-8EDB-4E4F-8BC1-89B042426924}"/>
    <dgm:cxn modelId="{275F6FBA-8D49-41D2-A741-18E1D1523639}" type="presOf" srcId="{10F7B6B0-4F4D-49FE-8F2C-6C4FEC070662}" destId="{E752C0B3-97DC-48C1-96A2-44AB5118BD1D}" srcOrd="0" destOrd="0" presId="urn:microsoft.com/office/officeart/2008/layout/LinedList"/>
    <dgm:cxn modelId="{C6B82CEB-7348-4100-B65E-0DE74501D3AC}" srcId="{10F7B6B0-4F4D-49FE-8F2C-6C4FEC070662}" destId="{FD464F57-5202-44A7-9190-E004CBDEFE74}" srcOrd="1" destOrd="0" parTransId="{C3ED59D5-0232-4336-9574-5B110031C457}" sibTransId="{812E8196-E3E4-412F-9608-6443239EAC48}"/>
    <dgm:cxn modelId="{AD898C97-607F-4DC4-AAC9-B1C52BEB1B75}" type="presParOf" srcId="{E752C0B3-97DC-48C1-96A2-44AB5118BD1D}" destId="{D9657BF9-D4ED-462B-89E8-3C7E3F0DCDAB}" srcOrd="0" destOrd="0" presId="urn:microsoft.com/office/officeart/2008/layout/LinedList"/>
    <dgm:cxn modelId="{56C85D47-3AFC-4A91-B25E-EEE8B69FCD69}" type="presParOf" srcId="{E752C0B3-97DC-48C1-96A2-44AB5118BD1D}" destId="{EB019D84-FDD9-4591-819A-DAEFB74E3522}" srcOrd="1" destOrd="0" presId="urn:microsoft.com/office/officeart/2008/layout/LinedList"/>
    <dgm:cxn modelId="{634A025C-8D44-4AC4-B3B8-FCEF7D5F0250}" type="presParOf" srcId="{EB019D84-FDD9-4591-819A-DAEFB74E3522}" destId="{67F26125-AAD0-491B-99A9-B81677821CD1}" srcOrd="0" destOrd="0" presId="urn:microsoft.com/office/officeart/2008/layout/LinedList"/>
    <dgm:cxn modelId="{C1A2638E-325C-49DC-AE16-15DA8580F6D5}" type="presParOf" srcId="{EB019D84-FDD9-4591-819A-DAEFB74E3522}" destId="{3AD2720C-9001-47DE-8875-0E65DFABEC6C}" srcOrd="1" destOrd="0" presId="urn:microsoft.com/office/officeart/2008/layout/LinedList"/>
    <dgm:cxn modelId="{7388D64F-4FC7-4DD4-93CD-8985834EEF2C}" type="presParOf" srcId="{E752C0B3-97DC-48C1-96A2-44AB5118BD1D}" destId="{D7877271-49B5-4431-A1E4-335F927356EB}" srcOrd="2" destOrd="0" presId="urn:microsoft.com/office/officeart/2008/layout/LinedList"/>
    <dgm:cxn modelId="{D4C69FC0-9FEC-4C6F-9BE9-F4BB3BC89FE4}" type="presParOf" srcId="{E752C0B3-97DC-48C1-96A2-44AB5118BD1D}" destId="{212DC30B-FEFC-4285-9409-36442935D8D5}" srcOrd="3" destOrd="0" presId="urn:microsoft.com/office/officeart/2008/layout/LinedList"/>
    <dgm:cxn modelId="{020B94EC-84B1-4C37-B4F8-BAAC7D2038CA}" type="presParOf" srcId="{212DC30B-FEFC-4285-9409-36442935D8D5}" destId="{C230CBC4-1C48-438E-91B2-BA0089C3E0C9}" srcOrd="0" destOrd="0" presId="urn:microsoft.com/office/officeart/2008/layout/LinedList"/>
    <dgm:cxn modelId="{02DB976C-8BDE-4344-B6A4-C08A3B7F760B}" type="presParOf" srcId="{212DC30B-FEFC-4285-9409-36442935D8D5}" destId="{846D3C66-03F3-45CD-BE73-4B0F21813F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57BF9-D4ED-462B-89E8-3C7E3F0DCDAB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26125-AAD0-491B-99A9-B81677821CD1}">
      <dsp:nvSpPr>
        <dsp:cNvPr id="0" name=""/>
        <dsp:cNvSpPr/>
      </dsp:nvSpPr>
      <dsp:spPr>
        <a:xfrm>
          <a:off x="0" y="0"/>
          <a:ext cx="10131425" cy="1692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Code Refactoring is the way to re-structure the existing code.</a:t>
          </a:r>
          <a:endParaRPr lang="en-US" sz="2800" kern="1200" dirty="0"/>
        </a:p>
      </dsp:txBody>
      <dsp:txXfrm>
        <a:off x="0" y="0"/>
        <a:ext cx="10131425" cy="1692399"/>
      </dsp:txXfrm>
    </dsp:sp>
    <dsp:sp modelId="{D7877271-49B5-4431-A1E4-335F927356EB}">
      <dsp:nvSpPr>
        <dsp:cNvPr id="0" name=""/>
        <dsp:cNvSpPr/>
      </dsp:nvSpPr>
      <dsp:spPr>
        <a:xfrm>
          <a:off x="0" y="1692399"/>
          <a:ext cx="10131425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0CBC4-1C48-438E-91B2-BA0089C3E0C9}">
      <dsp:nvSpPr>
        <dsp:cNvPr id="0" name=""/>
        <dsp:cNvSpPr/>
      </dsp:nvSpPr>
      <dsp:spPr>
        <a:xfrm>
          <a:off x="0" y="1692399"/>
          <a:ext cx="10131425" cy="1692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 this project I have re-structured the  code using level-1 code.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Cyclomatic complexity : E – N + 2* P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Where,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E – no . of edges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N -  no . Of nodes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P – no . Of nodes that have exit points.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0" y="1692399"/>
        <a:ext cx="10131425" cy="169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96F0-2529-4D8F-A1E5-21554A9E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232" y="729356"/>
            <a:ext cx="7197726" cy="2421464"/>
          </a:xfrm>
        </p:spPr>
        <p:txBody>
          <a:bodyPr/>
          <a:lstStyle/>
          <a:p>
            <a:r>
              <a:rPr lang="en-IN" dirty="0"/>
              <a:t>Project space walk</a:t>
            </a:r>
            <a:br>
              <a:rPr lang="en-IN" dirty="0"/>
            </a:br>
            <a:endParaRPr lang="en-DM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C9D10B-132E-433B-851E-5577E47D0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6400" dirty="0"/>
              <a:t>Software Construction-II</a:t>
            </a:r>
          </a:p>
          <a:p>
            <a:r>
              <a:rPr lang="en-IN" sz="6400" dirty="0"/>
              <a:t>Professor – </a:t>
            </a:r>
            <a:r>
              <a:rPr lang="en-IN" sz="6400" dirty="0" err="1"/>
              <a:t>dr.</a:t>
            </a:r>
            <a:r>
              <a:rPr lang="en-IN" sz="6400" dirty="0"/>
              <a:t> </a:t>
            </a:r>
            <a:r>
              <a:rPr lang="en-IN" sz="6400" dirty="0" err="1"/>
              <a:t>Micheal</a:t>
            </a:r>
            <a:r>
              <a:rPr lang="en-IN" sz="6400" dirty="0"/>
              <a:t> </a:t>
            </a:r>
            <a:r>
              <a:rPr lang="en-IN" sz="6400" dirty="0" err="1"/>
              <a:t>findler</a:t>
            </a:r>
            <a:endParaRPr lang="en-IN" sz="6400" dirty="0"/>
          </a:p>
          <a:p>
            <a:endParaRPr lang="en-IN" sz="6400" dirty="0"/>
          </a:p>
          <a:p>
            <a:r>
              <a:rPr lang="en-IN" sz="6400" dirty="0"/>
              <a:t>Sri </a:t>
            </a:r>
            <a:r>
              <a:rPr lang="en-IN" sz="6400" dirty="0" err="1"/>
              <a:t>himaja</a:t>
            </a:r>
            <a:r>
              <a:rPr lang="en-IN" sz="6400" dirty="0"/>
              <a:t> </a:t>
            </a:r>
            <a:r>
              <a:rPr lang="en-IN" sz="6400" dirty="0" err="1"/>
              <a:t>korrapati</a:t>
            </a:r>
            <a:endParaRPr lang="en-IN" sz="6400" dirty="0"/>
          </a:p>
          <a:p>
            <a:r>
              <a:rPr lang="en-IN" sz="6400" dirty="0"/>
              <a:t>1810548</a:t>
            </a:r>
          </a:p>
          <a:p>
            <a:r>
              <a:rPr lang="en-IN" sz="6400" dirty="0"/>
              <a:t>05/14/2019</a:t>
            </a:r>
          </a:p>
          <a:p>
            <a:endParaRPr lang="en-DM" dirty="0"/>
          </a:p>
        </p:txBody>
      </p:sp>
    </p:spTree>
    <p:extLst>
      <p:ext uri="{BB962C8B-B14F-4D97-AF65-F5344CB8AC3E}">
        <p14:creationId xmlns:p14="http://schemas.microsoft.com/office/powerpoint/2010/main" val="8518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18F9-91DA-40CE-9BE9-AC1DE1A2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D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5B2E-355C-4A1B-BE34-394FF3B2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Project Space Walk is game mission where astronaut travels from one planet to other planet  and take picture of that particular planet.</a:t>
            </a:r>
          </a:p>
          <a:p>
            <a:pPr marL="0" indent="0">
              <a:buNone/>
            </a:pPr>
            <a:r>
              <a:rPr lang="en-IN" dirty="0"/>
              <a:t>It contains 2 levels:</a:t>
            </a:r>
          </a:p>
          <a:p>
            <a:pPr marL="0" indent="0">
              <a:buNone/>
            </a:pPr>
            <a:r>
              <a:rPr lang="en-IN" dirty="0"/>
              <a:t>All the planets will be  revolving around the sun with the same speed along with  their orbit. </a:t>
            </a:r>
          </a:p>
          <a:p>
            <a:pPr marL="0" indent="0">
              <a:buNone/>
            </a:pPr>
            <a:r>
              <a:rPr lang="en-IN" dirty="0"/>
              <a:t>The astronaut need to travel from earth to mercury- take a picture, travel from mercury to Saturn- take a picture and fly back to earth.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DM" dirty="0"/>
          </a:p>
        </p:txBody>
      </p:sp>
    </p:spTree>
    <p:extLst>
      <p:ext uri="{BB962C8B-B14F-4D97-AF65-F5344CB8AC3E}">
        <p14:creationId xmlns:p14="http://schemas.microsoft.com/office/powerpoint/2010/main" val="246108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F0BA-96FD-450A-97EB-4C867C25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  <a:endParaRPr lang="en-D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F622-6133-455A-8632-A32E9465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300" dirty="0"/>
              <a:t>Classes used</a:t>
            </a:r>
          </a:p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r>
              <a:rPr lang="en-IN" dirty="0"/>
              <a:t>Audio Manager()</a:t>
            </a:r>
          </a:p>
          <a:p>
            <a:pPr marL="0" indent="0">
              <a:buNone/>
            </a:pPr>
            <a:r>
              <a:rPr lang="en-IN" dirty="0" err="1"/>
              <a:t>ObjectOriented</a:t>
            </a:r>
            <a:r>
              <a:rPr lang="en-IN" dirty="0"/>
              <a:t> Camera()</a:t>
            </a:r>
          </a:p>
          <a:p>
            <a:pPr marL="0" indent="0">
              <a:buNone/>
            </a:pPr>
            <a:r>
              <a:rPr lang="en-IN" dirty="0"/>
              <a:t>Planet()</a:t>
            </a:r>
          </a:p>
          <a:p>
            <a:pPr marL="0" indent="0">
              <a:buNone/>
            </a:pPr>
            <a:r>
              <a:rPr lang="en-IN" dirty="0"/>
              <a:t>Capture Sequence Level object()</a:t>
            </a:r>
          </a:p>
          <a:p>
            <a:pPr marL="0" indent="0">
              <a:buNone/>
            </a:pPr>
            <a:r>
              <a:rPr lang="en-IN" dirty="0"/>
              <a:t>Character()</a:t>
            </a:r>
          </a:p>
          <a:p>
            <a:pPr marL="0" indent="0">
              <a:buNone/>
            </a:pPr>
            <a:r>
              <a:rPr lang="en-IN" dirty="0" err="1"/>
              <a:t>Input_keylistener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Input_mouse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Mission()</a:t>
            </a:r>
          </a:p>
          <a:p>
            <a:pPr marL="0" indent="0">
              <a:buNone/>
            </a:pPr>
            <a:r>
              <a:rPr lang="en-IN" dirty="0"/>
              <a:t>Player Controller()</a:t>
            </a:r>
          </a:p>
          <a:p>
            <a:pPr marL="0" indent="0">
              <a:buNone/>
            </a:pPr>
            <a:r>
              <a:rPr lang="en-IN" dirty="0"/>
              <a:t>Main Menu()</a:t>
            </a:r>
          </a:p>
          <a:p>
            <a:pPr marL="0" indent="0">
              <a:buNone/>
            </a:pPr>
            <a:r>
              <a:rPr lang="en-IN" dirty="0" err="1"/>
              <a:t>Isequence</a:t>
            </a:r>
            <a:r>
              <a:rPr lang="en-IN" dirty="0"/>
              <a:t> Controller()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11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49812-8A22-4C6C-8E0F-2626378D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45" y="800007"/>
            <a:ext cx="5786355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3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6CAF-667A-486D-84FF-75FAD798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dirty="0"/>
              <a:t>Refactoring</a:t>
            </a:r>
            <a:endParaRPr lang="en-DM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6438A8-CB87-4C75-B1F3-47A58C9B4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64586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479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EC0672-187A-4507-B9B1-E8842B8C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/>
              <a:t>Example</a:t>
            </a:r>
            <a:endParaRPr lang="en-DM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EA1773-1A67-4BE1-9CE7-92FB8D90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N" dirty="0"/>
              <a:t>In the above, we could see only 1 decision. So the cyclomatic complexity is 2.</a:t>
            </a:r>
            <a:endParaRPr lang="en-DM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0C8BE-9E29-4B16-BCDF-79567BDA4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509741"/>
            <a:ext cx="6095593" cy="16762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6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F3B-E3F0-491E-98B1-BE348E59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summary</a:t>
            </a:r>
            <a:endParaRPr lang="en-D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E406-29F0-46F9-A50A-E6CF0E8C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Designed level 2 code using level 1</a:t>
            </a:r>
          </a:p>
          <a:p>
            <a:r>
              <a:rPr lang="en-IN" dirty="0"/>
              <a:t>Unit testing running independently with module, functions and classes</a:t>
            </a:r>
          </a:p>
          <a:p>
            <a:r>
              <a:rPr lang="en-IN" dirty="0"/>
              <a:t>I have created planets revolving around the sun in their orbit with the same speed.</a:t>
            </a:r>
          </a:p>
          <a:p>
            <a:r>
              <a:rPr lang="en-IN" dirty="0"/>
              <a:t>Committing in </a:t>
            </a:r>
            <a:r>
              <a:rPr lang="en-IN" dirty="0" err="1"/>
              <a:t>github</a:t>
            </a:r>
            <a:r>
              <a:rPr lang="en-IN" dirty="0"/>
              <a:t>.</a:t>
            </a:r>
            <a:endParaRPr lang="en-DM" dirty="0"/>
          </a:p>
        </p:txBody>
      </p:sp>
    </p:spTree>
    <p:extLst>
      <p:ext uri="{BB962C8B-B14F-4D97-AF65-F5344CB8AC3E}">
        <p14:creationId xmlns:p14="http://schemas.microsoft.com/office/powerpoint/2010/main" val="3812812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Project space walk </vt:lpstr>
      <vt:lpstr>introduction</vt:lpstr>
      <vt:lpstr>Design</vt:lpstr>
      <vt:lpstr>PowerPoint Presentation</vt:lpstr>
      <vt:lpstr>Refactoring</vt:lpstr>
      <vt:lpstr>Example</vt:lpstr>
      <vt:lpstr>                                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space walk </dc:title>
  <dc:creator>himaja.k4446@gmail.com</dc:creator>
  <cp:lastModifiedBy>himaja.k4446@gmail.com</cp:lastModifiedBy>
  <cp:revision>12</cp:revision>
  <dcterms:created xsi:type="dcterms:W3CDTF">2019-05-13T19:13:02Z</dcterms:created>
  <dcterms:modified xsi:type="dcterms:W3CDTF">2019-05-13T19:22:38Z</dcterms:modified>
</cp:coreProperties>
</file>