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  <p:sldMasterId id="2147483699" r:id="rId3"/>
  </p:sldMasterIdLst>
  <p:sldIdLst>
    <p:sldId id="256" r:id="rId4"/>
    <p:sldId id="261" r:id="rId5"/>
    <p:sldId id="265" r:id="rId6"/>
    <p:sldId id="264" r:id="rId7"/>
    <p:sldId id="263" r:id="rId8"/>
    <p:sldId id="260" r:id="rId9"/>
    <p:sldId id="258" r:id="rId10"/>
    <p:sldId id="259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6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21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42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0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0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75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56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4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3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38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11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92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3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77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37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27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89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04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78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20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26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16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2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122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13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921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214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3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1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8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0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445" y="800100"/>
            <a:ext cx="9448800" cy="1061148"/>
          </a:xfrm>
        </p:spPr>
        <p:txBody>
          <a:bodyPr/>
          <a:lstStyle/>
          <a:p>
            <a:r>
              <a:rPr lang="en-US" dirty="0" smtClean="0"/>
              <a:t>Status reporting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2628" y="2232181"/>
            <a:ext cx="2210249" cy="248392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u="sng" dirty="0" smtClean="0">
                <a:solidFill>
                  <a:srgbClr val="00B0F0"/>
                </a:solidFill>
              </a:rPr>
              <a:t>Team Members:</a:t>
            </a:r>
          </a:p>
          <a:p>
            <a:pPr algn="r"/>
            <a:r>
              <a:rPr lang="en-US" dirty="0" smtClean="0">
                <a:latin typeface="Baskerville Old Face" panose="02020602080505020303" pitchFamily="18" charset="0"/>
              </a:rPr>
              <a:t>Uma Kalyani,</a:t>
            </a:r>
          </a:p>
          <a:p>
            <a:pPr algn="r"/>
            <a:r>
              <a:rPr lang="en-US" dirty="0" err="1" smtClean="0">
                <a:latin typeface="Baskerville Old Face" panose="02020602080505020303" pitchFamily="18" charset="0"/>
              </a:rPr>
              <a:t>Balaji</a:t>
            </a:r>
            <a:r>
              <a:rPr lang="en-US" dirty="0" smtClean="0">
                <a:latin typeface="Baskerville Old Face" panose="02020602080505020303" pitchFamily="18" charset="0"/>
              </a:rPr>
              <a:t>,</a:t>
            </a:r>
          </a:p>
          <a:p>
            <a:pPr algn="r"/>
            <a:r>
              <a:rPr lang="en-US" dirty="0" err="1" smtClean="0">
                <a:latin typeface="Baskerville Old Face" panose="02020602080505020303" pitchFamily="18" charset="0"/>
              </a:rPr>
              <a:t>Himakar</a:t>
            </a:r>
            <a:r>
              <a:rPr lang="en-US" dirty="0" smtClean="0">
                <a:latin typeface="Baskerville Old Face" panose="02020602080505020303" pitchFamily="18" charset="0"/>
              </a:rPr>
              <a:t>,</a:t>
            </a:r>
          </a:p>
          <a:p>
            <a:pPr algn="r"/>
            <a:r>
              <a:rPr lang="en-US" dirty="0" err="1" smtClean="0">
                <a:latin typeface="Baskerville Old Face" panose="02020602080505020303" pitchFamily="18" charset="0"/>
              </a:rPr>
              <a:t>Tirumalesh</a:t>
            </a:r>
            <a:r>
              <a:rPr lang="en-US" dirty="0" smtClean="0">
                <a:latin typeface="Baskerville Old Face" panose="02020602080505020303" pitchFamily="18" charset="0"/>
              </a:rPr>
              <a:t>,</a:t>
            </a:r>
          </a:p>
          <a:p>
            <a:pPr algn="r"/>
            <a:r>
              <a:rPr lang="en-US" dirty="0" smtClean="0">
                <a:latin typeface="Baskerville Old Face" panose="02020602080505020303" pitchFamily="18" charset="0"/>
              </a:rPr>
              <a:t>Shiva Kumar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MANAGER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8067471"/>
              </p:ext>
            </p:extLst>
          </p:nvPr>
        </p:nvGraphicFramePr>
        <p:xfrm>
          <a:off x="2057401" y="2509838"/>
          <a:ext cx="84010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350"/>
                <a:gridCol w="2800350"/>
                <a:gridCol w="2800350"/>
              </a:tblGrid>
              <a:tr h="330722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0722">
                <a:tc>
                  <a:txBody>
                    <a:bodyPr/>
                    <a:lstStyle/>
                    <a:p>
                      <a:r>
                        <a:rPr lang="en-US" dirty="0" smtClean="0"/>
                        <a:t>MAN_ID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0722">
                <a:tc>
                  <a:txBody>
                    <a:bodyPr/>
                    <a:lstStyle/>
                    <a:p>
                      <a:r>
                        <a:rPr lang="en-US" dirty="0" smtClean="0"/>
                        <a:t>MAN_NAME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0722">
                <a:tc>
                  <a:txBody>
                    <a:bodyPr/>
                    <a:lstStyle/>
                    <a:p>
                      <a:r>
                        <a:rPr lang="en-US" dirty="0" smtClean="0"/>
                        <a:t>PHONE_NO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0722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EMAIL</a:t>
                      </a:r>
                      <a:endParaRPr lang="en-US" u="sng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0722"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07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36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STATUS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0098504"/>
              </p:ext>
            </p:extLst>
          </p:nvPr>
        </p:nvGraphicFramePr>
        <p:xfrm>
          <a:off x="2171700" y="2395538"/>
          <a:ext cx="87153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25"/>
                <a:gridCol w="2905125"/>
                <a:gridCol w="2905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EMP_ID</a:t>
                      </a:r>
                      <a:endParaRPr lang="en-US" u="sng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EMP_NAME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DATE</a:t>
                      </a:r>
                      <a:endParaRPr lang="en-US" u="sng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0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REMARKS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84848295"/>
              </p:ext>
            </p:extLst>
          </p:nvPr>
        </p:nvGraphicFramePr>
        <p:xfrm>
          <a:off x="2352675" y="246221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MAN_ID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VARCHAR(1MB)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69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75" y="2294917"/>
            <a:ext cx="10364451" cy="1596177"/>
          </a:xfrm>
        </p:spPr>
        <p:txBody>
          <a:bodyPr/>
          <a:lstStyle/>
          <a:p>
            <a:r>
              <a:rPr lang="en-US" dirty="0" smtClean="0"/>
              <a:t>Any 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2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352067"/>
            <a:ext cx="10364451" cy="15961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7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Modules description</a:t>
            </a:r>
          </a:p>
          <a:p>
            <a:r>
              <a:rPr lang="en-US" dirty="0" smtClean="0"/>
              <a:t>Use-cases</a:t>
            </a:r>
          </a:p>
          <a:p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72235" y="2556875"/>
            <a:ext cx="10363826" cy="1833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/>
              <a:t>modules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391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Initially </a:t>
            </a:r>
            <a:r>
              <a:rPr lang="en-US" dirty="0" smtClean="0"/>
              <a:t>Employee </a:t>
            </a:r>
            <a:r>
              <a:rPr lang="en-US" dirty="0" smtClean="0"/>
              <a:t>logs in </a:t>
            </a:r>
            <a:r>
              <a:rPr lang="en-US" dirty="0" smtClean="0"/>
              <a:t>with company’s credentials</a:t>
            </a:r>
            <a:endParaRPr lang="en-US" dirty="0"/>
          </a:p>
          <a:p>
            <a:r>
              <a:rPr lang="en-US" dirty="0"/>
              <a:t>Employee uses </a:t>
            </a:r>
            <a:r>
              <a:rPr lang="en-US" b="1" dirty="0"/>
              <a:t>Status Report Tool</a:t>
            </a:r>
            <a:r>
              <a:rPr lang="en-US" dirty="0"/>
              <a:t> to provide daily status report to </a:t>
            </a:r>
            <a:r>
              <a:rPr lang="en-US" dirty="0" smtClean="0"/>
              <a:t>Manager</a:t>
            </a:r>
            <a:endParaRPr lang="en-US" dirty="0"/>
          </a:p>
          <a:p>
            <a:r>
              <a:rPr lang="en-US" dirty="0"/>
              <a:t>Employee can view his/her previous status according to the dates provided by </a:t>
            </a:r>
            <a:r>
              <a:rPr lang="en-US" dirty="0" smtClean="0"/>
              <a:t>him/her</a:t>
            </a:r>
            <a:endParaRPr lang="en-US" dirty="0"/>
          </a:p>
          <a:p>
            <a:r>
              <a:rPr lang="en-US" dirty="0"/>
              <a:t>Employee details are added or made inactive by the </a:t>
            </a: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Manager receives the all the status reports from the employees.</a:t>
            </a:r>
          </a:p>
          <a:p>
            <a:r>
              <a:rPr lang="en-US" dirty="0"/>
              <a:t>He can view the status reports of the employees according to the date or employee id.</a:t>
            </a:r>
          </a:p>
          <a:p>
            <a:r>
              <a:rPr lang="en-US" dirty="0"/>
              <a:t>He can add or make employee’s credentials inactive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2235" y="2548249"/>
            <a:ext cx="10363826" cy="18339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 smtClean="0"/>
              <a:t>Use CASE DIAGRAMS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8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061714" y="362309"/>
            <a:ext cx="6443931" cy="4226945"/>
            <a:chOff x="124005" y="618518"/>
            <a:chExt cx="3899015" cy="39707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005" y="618518"/>
              <a:ext cx="3899015" cy="3970736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04181" y="1155940"/>
              <a:ext cx="1431985" cy="83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04181" y="1759790"/>
              <a:ext cx="1431985" cy="35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104181" y="2228636"/>
              <a:ext cx="1431985" cy="1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95555" y="2355011"/>
              <a:ext cx="1440611" cy="69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095555" y="2518913"/>
              <a:ext cx="1440611" cy="1095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92212"/>
              </p:ext>
            </p:extLst>
          </p:nvPr>
        </p:nvGraphicFramePr>
        <p:xfrm>
          <a:off x="2009956" y="4046990"/>
          <a:ext cx="7905032" cy="2416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8414"/>
                <a:gridCol w="6136618"/>
              </a:tblGrid>
              <a:tr h="40278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viewProfile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Employee can view/update(only authenticated fields) his own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 profile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sendStatus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send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 his activity status to his manager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viewDailyStatus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view his status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 daily wise and monthly wise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To-do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add some personal notes like to-do’s on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 his dashboard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exportStatusReport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export his activity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 report both monthly wise 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2433"/>
              </p:ext>
            </p:extLst>
          </p:nvPr>
        </p:nvGraphicFramePr>
        <p:xfrm>
          <a:off x="5831457" y="639560"/>
          <a:ext cx="6028066" cy="3934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70671"/>
                <a:gridCol w="3457395"/>
              </a:tblGrid>
              <a:tr h="40278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viewSubOrdinates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access his subordinate’s profiles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manageSubOrdinates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add/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deactivate subordinate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viewSubOrdinatesReports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view the activity/task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 status sent by all employee on particular day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viewParticularEmployeeReports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view the particular employee’s reports from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 the 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exportReports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export the activity reports as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 excel file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viewProfile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view his own profile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employeeRemarks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Can add personal remarks on every employee </a:t>
                      </a:r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11707" y="131194"/>
            <a:ext cx="5464474" cy="5905500"/>
            <a:chOff x="211707" y="131194"/>
            <a:chExt cx="5464474" cy="5905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707" y="131194"/>
              <a:ext cx="5464474" cy="59055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242203" y="638355"/>
              <a:ext cx="1889186" cy="143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242204" y="1604513"/>
              <a:ext cx="1889185" cy="672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42204" y="2527540"/>
              <a:ext cx="1889185" cy="2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242203" y="2676706"/>
              <a:ext cx="1889186" cy="739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242204" y="3013137"/>
              <a:ext cx="2001328" cy="123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242202" y="3181353"/>
              <a:ext cx="1889187" cy="2132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65825" y="5391509"/>
            <a:ext cx="2053088" cy="52621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employeeRemarks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9509" y="3605842"/>
            <a:ext cx="345057" cy="178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EMPLOYEE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12298735"/>
              </p:ext>
            </p:extLst>
          </p:nvPr>
        </p:nvGraphicFramePr>
        <p:xfrm>
          <a:off x="2247900" y="2366963"/>
          <a:ext cx="8127999" cy="292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73342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99521">
                <a:tc>
                  <a:txBody>
                    <a:bodyPr/>
                    <a:lstStyle/>
                    <a:p>
                      <a:r>
                        <a:rPr lang="en-US" dirty="0" smtClean="0"/>
                        <a:t>EMP_ID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9521">
                <a:tc>
                  <a:txBody>
                    <a:bodyPr/>
                    <a:lstStyle/>
                    <a:p>
                      <a:r>
                        <a:rPr lang="en-US" dirty="0" smtClean="0"/>
                        <a:t>EMP_NAME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9521">
                <a:tc>
                  <a:txBody>
                    <a:bodyPr/>
                    <a:lstStyle/>
                    <a:p>
                      <a:r>
                        <a:rPr lang="en-US" dirty="0" smtClean="0"/>
                        <a:t>PHONE_NO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9521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EMAIL_ID</a:t>
                      </a:r>
                      <a:endParaRPr lang="en-US" u="sng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9521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VARCHAR(15)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9521"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337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86</TotalTime>
  <Words>320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Agency FB</vt:lpstr>
      <vt:lpstr>Arial</vt:lpstr>
      <vt:lpstr>Baskerville Old Face</vt:lpstr>
      <vt:lpstr>Calibri</vt:lpstr>
      <vt:lpstr>Calibri Light</vt:lpstr>
      <vt:lpstr>Tw Cen MT</vt:lpstr>
      <vt:lpstr>Droplet</vt:lpstr>
      <vt:lpstr>Office Theme</vt:lpstr>
      <vt:lpstr>1_Office Theme</vt:lpstr>
      <vt:lpstr>Status reporting tool</vt:lpstr>
      <vt:lpstr>index</vt:lpstr>
      <vt:lpstr>PowerPoint Presentation</vt:lpstr>
      <vt:lpstr>EMPLOYEE</vt:lpstr>
      <vt:lpstr>MANAGER</vt:lpstr>
      <vt:lpstr>PowerPoint Presentation</vt:lpstr>
      <vt:lpstr>PowerPoint Presentation</vt:lpstr>
      <vt:lpstr>PowerPoint Presentation</vt:lpstr>
      <vt:lpstr>EMPLOYEE TABLE</vt:lpstr>
      <vt:lpstr>MANAGER TABLE</vt:lpstr>
      <vt:lpstr>STATUS TABLE</vt:lpstr>
      <vt:lpstr>REMARKS TABLE</vt:lpstr>
      <vt:lpstr>Any questions??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reporting tool</dc:title>
  <dc:creator>Shiva Kumar Kanneboina</dc:creator>
  <cp:lastModifiedBy>Himakar Dhagudu Kathri</cp:lastModifiedBy>
  <cp:revision>30</cp:revision>
  <dcterms:created xsi:type="dcterms:W3CDTF">2014-07-25T08:12:23Z</dcterms:created>
  <dcterms:modified xsi:type="dcterms:W3CDTF">2014-07-25T10:46:08Z</dcterms:modified>
</cp:coreProperties>
</file>