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E0BE3-30D2-48AC-AFD7-9F4487E9B4B1}" type="doc">
      <dgm:prSet loTypeId="urn:microsoft.com/office/officeart/2005/8/layout/chevron2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91F5149-68E9-421B-B2EF-98365D00921E}">
      <dgm:prSet custT="1"/>
      <dgm:spPr/>
      <dgm:t>
        <a:bodyPr/>
        <a:lstStyle/>
        <a:p>
          <a:r>
            <a:rPr lang="en-IN" sz="1200" dirty="0">
              <a:solidFill>
                <a:schemeClr val="bg1"/>
              </a:solidFill>
            </a:rPr>
            <a:t>1</a:t>
          </a:r>
        </a:p>
      </dgm:t>
    </dgm:pt>
    <dgm:pt modelId="{147B353A-697E-45E1-BE23-14B59EE4176E}" type="parTrans" cxnId="{DB3226BB-0CFF-4F53-9B0E-31F9C1CE6CBF}">
      <dgm:prSet/>
      <dgm:spPr/>
      <dgm:t>
        <a:bodyPr/>
        <a:lstStyle/>
        <a:p>
          <a:endParaRPr lang="en-IN"/>
        </a:p>
      </dgm:t>
    </dgm:pt>
    <dgm:pt modelId="{8FE81903-3EE6-4CD5-9BB4-E92F5C6E14EB}" type="sibTrans" cxnId="{DB3226BB-0CFF-4F53-9B0E-31F9C1CE6CBF}">
      <dgm:prSet/>
      <dgm:spPr/>
      <dgm:t>
        <a:bodyPr/>
        <a:lstStyle/>
        <a:p>
          <a:endParaRPr lang="en-IN"/>
        </a:p>
      </dgm:t>
    </dgm:pt>
    <dgm:pt modelId="{E0EE61FF-FE41-4783-9D97-6DCE51F0080C}">
      <dgm:prSet custT="1"/>
      <dgm:spPr/>
      <dgm:t>
        <a:bodyPr/>
        <a:lstStyle/>
        <a:p>
          <a:r>
            <a:rPr lang="en-IN" sz="1200" dirty="0">
              <a:solidFill>
                <a:schemeClr val="bg1"/>
              </a:solidFill>
            </a:rPr>
            <a:t>2</a:t>
          </a:r>
        </a:p>
      </dgm:t>
    </dgm:pt>
    <dgm:pt modelId="{D7ACE50C-0567-4F23-873D-3199B88255D0}" type="parTrans" cxnId="{C2B2144D-DD39-47A6-A56B-204CCA98A4DE}">
      <dgm:prSet/>
      <dgm:spPr/>
      <dgm:t>
        <a:bodyPr/>
        <a:lstStyle/>
        <a:p>
          <a:endParaRPr lang="en-IN"/>
        </a:p>
      </dgm:t>
    </dgm:pt>
    <dgm:pt modelId="{490B160A-44F6-4F3D-A96D-990EA50CB64C}" type="sibTrans" cxnId="{C2B2144D-DD39-47A6-A56B-204CCA98A4DE}">
      <dgm:prSet/>
      <dgm:spPr/>
      <dgm:t>
        <a:bodyPr/>
        <a:lstStyle/>
        <a:p>
          <a:endParaRPr lang="en-IN"/>
        </a:p>
      </dgm:t>
    </dgm:pt>
    <dgm:pt modelId="{92056B97-C0FF-4A39-B343-196D79B17A16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3</a:t>
          </a:r>
        </a:p>
      </dgm:t>
    </dgm:pt>
    <dgm:pt modelId="{D89B2A26-7FC5-49AE-9E38-CCE343252B7F}" type="parTrans" cxnId="{6CDF741B-87C2-4432-AF6E-97D413A82407}">
      <dgm:prSet/>
      <dgm:spPr/>
      <dgm:t>
        <a:bodyPr/>
        <a:lstStyle/>
        <a:p>
          <a:endParaRPr lang="en-IN"/>
        </a:p>
      </dgm:t>
    </dgm:pt>
    <dgm:pt modelId="{31CD0E73-38AB-416C-B3A7-4E147580AD25}" type="sibTrans" cxnId="{6CDF741B-87C2-4432-AF6E-97D413A82407}">
      <dgm:prSet/>
      <dgm:spPr/>
      <dgm:t>
        <a:bodyPr/>
        <a:lstStyle/>
        <a:p>
          <a:endParaRPr lang="en-IN"/>
        </a:p>
      </dgm:t>
    </dgm:pt>
    <dgm:pt modelId="{AA3E8BC7-9419-4068-8AFD-9444DE4FC86A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4</a:t>
          </a:r>
        </a:p>
      </dgm:t>
    </dgm:pt>
    <dgm:pt modelId="{93F5A0AB-187B-4ABF-993E-0B7F14BB66E5}" type="parTrans" cxnId="{FB545672-8A31-44DB-A9CC-56F2AFB3ABD8}">
      <dgm:prSet/>
      <dgm:spPr/>
      <dgm:t>
        <a:bodyPr/>
        <a:lstStyle/>
        <a:p>
          <a:endParaRPr lang="en-IN"/>
        </a:p>
      </dgm:t>
    </dgm:pt>
    <dgm:pt modelId="{5207BCE9-948B-430F-8DBF-97C1EC1C556E}" type="sibTrans" cxnId="{FB545672-8A31-44DB-A9CC-56F2AFB3ABD8}">
      <dgm:prSet/>
      <dgm:spPr/>
      <dgm:t>
        <a:bodyPr/>
        <a:lstStyle/>
        <a:p>
          <a:endParaRPr lang="en-IN"/>
        </a:p>
      </dgm:t>
    </dgm:pt>
    <dgm:pt modelId="{4A7E0037-F59C-4B96-8DB2-DFA46DF2672A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5</a:t>
          </a:r>
        </a:p>
      </dgm:t>
    </dgm:pt>
    <dgm:pt modelId="{B2FF50BF-1371-48FE-9C20-93EBD07135B9}" type="parTrans" cxnId="{798A08F1-8B7A-46A4-B976-663B18FEBFEC}">
      <dgm:prSet/>
      <dgm:spPr/>
      <dgm:t>
        <a:bodyPr/>
        <a:lstStyle/>
        <a:p>
          <a:endParaRPr lang="en-IN"/>
        </a:p>
      </dgm:t>
    </dgm:pt>
    <dgm:pt modelId="{B9AA5248-C092-4AFE-B765-06C0E247E8FF}" type="sibTrans" cxnId="{798A08F1-8B7A-46A4-B976-663B18FEBFEC}">
      <dgm:prSet/>
      <dgm:spPr/>
      <dgm:t>
        <a:bodyPr/>
        <a:lstStyle/>
        <a:p>
          <a:endParaRPr lang="en-IN"/>
        </a:p>
      </dgm:t>
    </dgm:pt>
    <dgm:pt modelId="{CE421DE3-7ABE-4FCB-B716-AF1E151C07C4}">
      <dgm:prSet/>
      <dgm:spPr>
        <a:gradFill rotWithShape="0">
          <a:gsLst>
            <a:gs pos="0">
              <a:schemeClr val="accent1">
                <a:alpha val="0"/>
                <a:lumMod val="59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  <a:alpha val="40000"/>
              </a:schemeClr>
            </a:gs>
            <a:gs pos="100000">
              <a:schemeClr val="accent1">
                <a:lumMod val="30000"/>
                <a:lumOff val="70000"/>
                <a:alpha val="32000"/>
              </a:schemeClr>
            </a:gs>
          </a:gsLst>
          <a:lin ang="5400000" scaled="1"/>
        </a:gradFill>
        <a:ln>
          <a:noFill/>
        </a:ln>
      </dgm:spPr>
      <dgm:t>
        <a:bodyPr/>
        <a:lstStyle/>
        <a:p>
          <a:pPr>
            <a:buNone/>
          </a:pPr>
          <a:r>
            <a:rPr lang="en-IN" b="1" dirty="0">
              <a:solidFill>
                <a:schemeClr val="bg1"/>
              </a:solidFill>
              <a:latin typeface="Constantia" panose="02030602050306030303" pitchFamily="18" charset="0"/>
            </a:rPr>
            <a:t>Library Imports</a:t>
          </a:r>
          <a:endParaRPr lang="en-IN" dirty="0">
            <a:solidFill>
              <a:schemeClr val="bg1"/>
            </a:solidFill>
            <a:latin typeface="Constantia" panose="02030602050306030303" pitchFamily="18" charset="0"/>
          </a:endParaRPr>
        </a:p>
      </dgm:t>
    </dgm:pt>
    <dgm:pt modelId="{797AF822-7648-4A2A-B214-2FF0F6BAF84D}" type="parTrans" cxnId="{B86AE7B6-3B63-4FB5-A835-B7D4B7731D73}">
      <dgm:prSet/>
      <dgm:spPr/>
      <dgm:t>
        <a:bodyPr/>
        <a:lstStyle/>
        <a:p>
          <a:endParaRPr lang="en-IN"/>
        </a:p>
      </dgm:t>
    </dgm:pt>
    <dgm:pt modelId="{247F7204-A665-4A00-8160-2CCC63AA4D4C}" type="sibTrans" cxnId="{B86AE7B6-3B63-4FB5-A835-B7D4B7731D73}">
      <dgm:prSet/>
      <dgm:spPr/>
      <dgm:t>
        <a:bodyPr/>
        <a:lstStyle/>
        <a:p>
          <a:endParaRPr lang="en-IN"/>
        </a:p>
      </dgm:t>
    </dgm:pt>
    <dgm:pt modelId="{54786539-9D0D-48C1-AFB9-C6A206DE1330}">
      <dgm:prSet custT="1"/>
      <dgm:spPr>
        <a:gradFill rotWithShape="0">
          <a:gsLst>
            <a:gs pos="0">
              <a:srgbClr val="4472C4">
                <a:alpha val="0"/>
                <a:lumMod val="59000"/>
              </a:srgbClr>
            </a:gs>
            <a:gs pos="87000">
              <a:srgbClr val="4472C4">
                <a:lumMod val="45000"/>
                <a:lumOff val="55000"/>
              </a:srgbClr>
            </a:gs>
            <a:gs pos="97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File </a:t>
          </a: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  <a:ea typeface="+mn-ea"/>
              <a:cs typeface="+mn-cs"/>
            </a:rPr>
            <a:t>Upload</a:t>
          </a: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 and Folder Creation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gm:t>
    </dgm:pt>
    <dgm:pt modelId="{123603B4-2654-42AE-9A59-085393EA680F}" type="parTrans" cxnId="{CDDF1D71-F7B0-4098-9BB7-4AA4A846B6B1}">
      <dgm:prSet/>
      <dgm:spPr/>
      <dgm:t>
        <a:bodyPr/>
        <a:lstStyle/>
        <a:p>
          <a:endParaRPr lang="en-IN"/>
        </a:p>
      </dgm:t>
    </dgm:pt>
    <dgm:pt modelId="{3CC7AD7B-8F3E-4F33-8E07-93132776EAEA}" type="sibTrans" cxnId="{CDDF1D71-F7B0-4098-9BB7-4AA4A846B6B1}">
      <dgm:prSet/>
      <dgm:spPr/>
      <dgm:t>
        <a:bodyPr/>
        <a:lstStyle/>
        <a:p>
          <a:endParaRPr lang="en-IN"/>
        </a:p>
      </dgm:t>
    </dgm:pt>
    <dgm:pt modelId="{E19531A7-5E9A-4CE1-A553-FFA011E43014}">
      <dgm:prSet/>
      <dgm:spPr>
        <a:gradFill rotWithShape="0">
          <a:gsLst>
            <a:gs pos="0">
              <a:srgbClr val="4472C4">
                <a:alpha val="0"/>
                <a:lumMod val="59000"/>
              </a:srgbClr>
            </a:gs>
            <a:gs pos="82000">
              <a:srgbClr val="4472C4">
                <a:lumMod val="45000"/>
                <a:lumOff val="55000"/>
              </a:srgbClr>
            </a:gs>
            <a:gs pos="100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>
            <a:buNone/>
          </a:pPr>
          <a:r>
            <a:rPr lang="en-IN" b="1" dirty="0">
              <a:solidFill>
                <a:schemeClr val="bg1"/>
              </a:solidFill>
              <a:latin typeface="Constantia" panose="02030602050306030303" pitchFamily="18" charset="0"/>
            </a:rPr>
            <a:t>Visualization Options</a:t>
          </a:r>
          <a:endParaRPr lang="en-IN" dirty="0">
            <a:solidFill>
              <a:schemeClr val="bg1"/>
            </a:solidFill>
            <a:latin typeface="Constantia" panose="02030602050306030303" pitchFamily="18" charset="0"/>
          </a:endParaRPr>
        </a:p>
      </dgm:t>
    </dgm:pt>
    <dgm:pt modelId="{04584122-099A-40C9-9FB1-88C0B7C26A98}" type="parTrans" cxnId="{F05C599D-746E-4846-B4A1-579B0B85F524}">
      <dgm:prSet/>
      <dgm:spPr/>
      <dgm:t>
        <a:bodyPr/>
        <a:lstStyle/>
        <a:p>
          <a:endParaRPr lang="en-IN"/>
        </a:p>
      </dgm:t>
    </dgm:pt>
    <dgm:pt modelId="{806112B4-B324-4FE0-80A5-BDF5A5627D34}" type="sibTrans" cxnId="{F05C599D-746E-4846-B4A1-579B0B85F524}">
      <dgm:prSet/>
      <dgm:spPr/>
      <dgm:t>
        <a:bodyPr/>
        <a:lstStyle/>
        <a:p>
          <a:endParaRPr lang="en-IN"/>
        </a:p>
      </dgm:t>
    </dgm:pt>
    <dgm:pt modelId="{BBEAA44B-E18A-49E5-AC38-0C29F2EF10D1}">
      <dgm:prSet/>
      <dgm:spPr>
        <a:gradFill rotWithShape="0">
          <a:gsLst>
            <a:gs pos="0">
              <a:srgbClr val="4472C4">
                <a:alpha val="0"/>
                <a:lumMod val="59000"/>
              </a:srgbClr>
            </a:gs>
            <a:gs pos="88000">
              <a:srgbClr val="4472C4">
                <a:lumMod val="45000"/>
                <a:lumOff val="55000"/>
              </a:srgbClr>
            </a:gs>
            <a:gs pos="93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>
            <a:buNone/>
          </a:pPr>
          <a:r>
            <a:rPr lang="en-IN" b="1" dirty="0">
              <a:solidFill>
                <a:schemeClr val="bg1"/>
              </a:solidFill>
              <a:latin typeface="Constantia" panose="02030602050306030303" pitchFamily="18" charset="0"/>
            </a:rPr>
            <a:t>Data Exploration Features</a:t>
          </a:r>
          <a:endParaRPr lang="en-IN" dirty="0">
            <a:solidFill>
              <a:schemeClr val="bg1"/>
            </a:solidFill>
            <a:latin typeface="Constantia" panose="02030602050306030303" pitchFamily="18" charset="0"/>
          </a:endParaRPr>
        </a:p>
      </dgm:t>
    </dgm:pt>
    <dgm:pt modelId="{01907CCB-29CF-4DC4-8C19-4C0817C3B298}" type="parTrans" cxnId="{A48B7B32-7C5F-4F10-ADC0-9540C827DE19}">
      <dgm:prSet/>
      <dgm:spPr/>
      <dgm:t>
        <a:bodyPr/>
        <a:lstStyle/>
        <a:p>
          <a:endParaRPr lang="en-IN"/>
        </a:p>
      </dgm:t>
    </dgm:pt>
    <dgm:pt modelId="{C1CBC612-8A17-43DC-8BE9-CFDFAC681474}" type="sibTrans" cxnId="{A48B7B32-7C5F-4F10-ADC0-9540C827DE19}">
      <dgm:prSet/>
      <dgm:spPr/>
      <dgm:t>
        <a:bodyPr/>
        <a:lstStyle/>
        <a:p>
          <a:endParaRPr lang="en-IN"/>
        </a:p>
      </dgm:t>
    </dgm:pt>
    <dgm:pt modelId="{F6B4BF1C-B3EE-4921-BBDF-52C589931046}">
      <dgm:prSet/>
      <dgm:spPr>
        <a:gradFill rotWithShape="0">
          <a:gsLst>
            <a:gs pos="0">
              <a:srgbClr val="4472C4">
                <a:alpha val="0"/>
                <a:lumMod val="59000"/>
              </a:srgbClr>
            </a:gs>
            <a:gs pos="84000">
              <a:srgbClr val="4472C4">
                <a:lumMod val="45000"/>
                <a:lumOff val="55000"/>
              </a:srgbClr>
            </a:gs>
            <a:gs pos="95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>
            <a:buNone/>
          </a:pPr>
          <a:r>
            <a:rPr lang="en-IN" b="1" dirty="0">
              <a:solidFill>
                <a:schemeClr val="bg1"/>
              </a:solidFill>
              <a:latin typeface="Constantia" panose="02030602050306030303" pitchFamily="18" charset="0"/>
            </a:rPr>
            <a:t>Report Generation</a:t>
          </a:r>
          <a:endParaRPr lang="en-IN" dirty="0">
            <a:solidFill>
              <a:schemeClr val="bg1"/>
            </a:solidFill>
            <a:latin typeface="Constantia" panose="02030602050306030303" pitchFamily="18" charset="0"/>
          </a:endParaRPr>
        </a:p>
      </dgm:t>
    </dgm:pt>
    <dgm:pt modelId="{14418C9E-BB36-444F-B694-AC58303A6160}" type="parTrans" cxnId="{FAAE5492-1324-46CA-B2D1-E710599569A0}">
      <dgm:prSet/>
      <dgm:spPr/>
      <dgm:t>
        <a:bodyPr/>
        <a:lstStyle/>
        <a:p>
          <a:endParaRPr lang="en-IN"/>
        </a:p>
      </dgm:t>
    </dgm:pt>
    <dgm:pt modelId="{50DA31F1-DC54-4F49-BFE7-0B7460C1C3B5}" type="sibTrans" cxnId="{FAAE5492-1324-46CA-B2D1-E710599569A0}">
      <dgm:prSet/>
      <dgm:spPr/>
      <dgm:t>
        <a:bodyPr/>
        <a:lstStyle/>
        <a:p>
          <a:endParaRPr lang="en-IN"/>
        </a:p>
      </dgm:t>
    </dgm:pt>
    <dgm:pt modelId="{643C532E-9D22-4ADC-9419-42D7EC6C234A}" type="pres">
      <dgm:prSet presAssocID="{A3AE0BE3-30D2-48AC-AFD7-9F4487E9B4B1}" presName="linearFlow" presStyleCnt="0">
        <dgm:presLayoutVars>
          <dgm:dir/>
          <dgm:animLvl val="lvl"/>
          <dgm:resizeHandles val="exact"/>
        </dgm:presLayoutVars>
      </dgm:prSet>
      <dgm:spPr/>
    </dgm:pt>
    <dgm:pt modelId="{7C10BBD1-CBA7-499D-8014-151CFE9F461E}" type="pres">
      <dgm:prSet presAssocID="{591F5149-68E9-421B-B2EF-98365D00921E}" presName="composite" presStyleCnt="0"/>
      <dgm:spPr/>
    </dgm:pt>
    <dgm:pt modelId="{5D011548-7122-4CBE-8D98-277B01FA2EEF}" type="pres">
      <dgm:prSet presAssocID="{591F5149-68E9-421B-B2EF-98365D00921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A2568CA-9698-4F1A-B64E-A5F7E3CCAA9A}" type="pres">
      <dgm:prSet presAssocID="{591F5149-68E9-421B-B2EF-98365D00921E}" presName="descendantText" presStyleLbl="alignAcc1" presStyleIdx="0" presStyleCnt="5">
        <dgm:presLayoutVars>
          <dgm:bulletEnabled val="1"/>
        </dgm:presLayoutVars>
      </dgm:prSet>
      <dgm:spPr/>
    </dgm:pt>
    <dgm:pt modelId="{68C94183-C5AB-4729-9D9C-368F01F5BA9A}" type="pres">
      <dgm:prSet presAssocID="{8FE81903-3EE6-4CD5-9BB4-E92F5C6E14EB}" presName="sp" presStyleCnt="0"/>
      <dgm:spPr/>
    </dgm:pt>
    <dgm:pt modelId="{E6F237CB-38C8-4663-AD6D-40DB638E9E98}" type="pres">
      <dgm:prSet presAssocID="{E0EE61FF-FE41-4783-9D97-6DCE51F0080C}" presName="composite" presStyleCnt="0"/>
      <dgm:spPr/>
    </dgm:pt>
    <dgm:pt modelId="{1F0779BD-CDA7-4E87-A895-D950F1D62884}" type="pres">
      <dgm:prSet presAssocID="{E0EE61FF-FE41-4783-9D97-6DCE51F0080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C1B43DD-6E2B-4E7D-AAD9-CEEFB005A065}" type="pres">
      <dgm:prSet presAssocID="{E0EE61FF-FE41-4783-9D97-6DCE51F0080C}" presName="descendantText" presStyleLbl="alignAcc1" presStyleIdx="1" presStyleCnt="5">
        <dgm:presLayoutVars>
          <dgm:bulletEnabled val="1"/>
        </dgm:presLayoutVars>
      </dgm:prSet>
      <dgm:spPr>
        <a:xfrm rot="5400000">
          <a:off x="5283166" y="-3675539"/>
          <a:ext cx="659535" cy="9805330"/>
        </a:xfrm>
        <a:prstGeom prst="round2SameRect">
          <a:avLst/>
        </a:prstGeom>
      </dgm:spPr>
    </dgm:pt>
    <dgm:pt modelId="{E3E72AB2-EDC3-4AD2-996B-4E5CE7E2166F}" type="pres">
      <dgm:prSet presAssocID="{490B160A-44F6-4F3D-A96D-990EA50CB64C}" presName="sp" presStyleCnt="0"/>
      <dgm:spPr/>
    </dgm:pt>
    <dgm:pt modelId="{330716E6-4FB0-4A76-9C0D-F8CE85B05F93}" type="pres">
      <dgm:prSet presAssocID="{92056B97-C0FF-4A39-B343-196D79B17A16}" presName="composite" presStyleCnt="0"/>
      <dgm:spPr/>
    </dgm:pt>
    <dgm:pt modelId="{6D6014B6-AFA6-4ED7-941E-111A85F9A5C0}" type="pres">
      <dgm:prSet presAssocID="{92056B97-C0FF-4A39-B343-196D79B17A1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6DE0C84-5853-4AE5-87ED-7E9CEF21DB5D}" type="pres">
      <dgm:prSet presAssocID="{92056B97-C0FF-4A39-B343-196D79B17A16}" presName="descendantText" presStyleLbl="alignAcc1" presStyleIdx="2" presStyleCnt="5">
        <dgm:presLayoutVars>
          <dgm:bulletEnabled val="1"/>
        </dgm:presLayoutVars>
      </dgm:prSet>
      <dgm:spPr>
        <a:xfrm rot="5400000">
          <a:off x="5283166" y="-2778964"/>
          <a:ext cx="659535" cy="9805330"/>
        </a:xfrm>
        <a:prstGeom prst="round2SameRect">
          <a:avLst/>
        </a:prstGeom>
      </dgm:spPr>
    </dgm:pt>
    <dgm:pt modelId="{D2E56ADB-2344-4521-8E55-26832AE70368}" type="pres">
      <dgm:prSet presAssocID="{31CD0E73-38AB-416C-B3A7-4E147580AD25}" presName="sp" presStyleCnt="0"/>
      <dgm:spPr/>
    </dgm:pt>
    <dgm:pt modelId="{BB35883F-11BC-4694-ABB0-572BAA675264}" type="pres">
      <dgm:prSet presAssocID="{AA3E8BC7-9419-4068-8AFD-9444DE4FC86A}" presName="composite" presStyleCnt="0"/>
      <dgm:spPr/>
    </dgm:pt>
    <dgm:pt modelId="{8061BB94-3435-4826-B3D8-EC64CE53403B}" type="pres">
      <dgm:prSet presAssocID="{AA3E8BC7-9419-4068-8AFD-9444DE4FC86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BD2230-949D-447A-A5D5-11BEC9B8AF4D}" type="pres">
      <dgm:prSet presAssocID="{AA3E8BC7-9419-4068-8AFD-9444DE4FC86A}" presName="descendantText" presStyleLbl="alignAcc1" presStyleIdx="3" presStyleCnt="5">
        <dgm:presLayoutVars>
          <dgm:bulletEnabled val="1"/>
        </dgm:presLayoutVars>
      </dgm:prSet>
      <dgm:spPr>
        <a:xfrm rot="5400000">
          <a:off x="5283166" y="-1882389"/>
          <a:ext cx="659535" cy="9805330"/>
        </a:xfrm>
        <a:prstGeom prst="round2SameRect">
          <a:avLst/>
        </a:prstGeom>
      </dgm:spPr>
    </dgm:pt>
    <dgm:pt modelId="{65499A97-CDB0-4E44-B465-290D2E5D2042}" type="pres">
      <dgm:prSet presAssocID="{5207BCE9-948B-430F-8DBF-97C1EC1C556E}" presName="sp" presStyleCnt="0"/>
      <dgm:spPr/>
    </dgm:pt>
    <dgm:pt modelId="{4743266A-2AA2-426C-9A6E-21B8DF7484C4}" type="pres">
      <dgm:prSet presAssocID="{4A7E0037-F59C-4B96-8DB2-DFA46DF2672A}" presName="composite" presStyleCnt="0"/>
      <dgm:spPr/>
    </dgm:pt>
    <dgm:pt modelId="{CB9C495E-DC0D-4E25-901B-5D6A1A0722EE}" type="pres">
      <dgm:prSet presAssocID="{4A7E0037-F59C-4B96-8DB2-DFA46DF2672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616468A-E7F8-4C2E-BA50-43A31C4F96DF}" type="pres">
      <dgm:prSet presAssocID="{4A7E0037-F59C-4B96-8DB2-DFA46DF2672A}" presName="descendantText" presStyleLbl="alignAcc1" presStyleIdx="4" presStyleCnt="5">
        <dgm:presLayoutVars>
          <dgm:bulletEnabled val="1"/>
        </dgm:presLayoutVars>
      </dgm:prSet>
      <dgm:spPr>
        <a:xfrm rot="5400000">
          <a:off x="5283166" y="-985814"/>
          <a:ext cx="659535" cy="9805330"/>
        </a:xfrm>
        <a:prstGeom prst="round2SameRect">
          <a:avLst/>
        </a:prstGeom>
      </dgm:spPr>
    </dgm:pt>
  </dgm:ptLst>
  <dgm:cxnLst>
    <dgm:cxn modelId="{D0F60318-0E4B-4FC4-9AF5-281FF51FF8A6}" type="presOf" srcId="{BBEAA44B-E18A-49E5-AC38-0C29F2EF10D1}" destId="{06BD2230-949D-447A-A5D5-11BEC9B8AF4D}" srcOrd="0" destOrd="0" presId="urn:microsoft.com/office/officeart/2005/8/layout/chevron2"/>
    <dgm:cxn modelId="{6CDF741B-87C2-4432-AF6E-97D413A82407}" srcId="{A3AE0BE3-30D2-48AC-AFD7-9F4487E9B4B1}" destId="{92056B97-C0FF-4A39-B343-196D79B17A16}" srcOrd="2" destOrd="0" parTransId="{D89B2A26-7FC5-49AE-9E38-CCE343252B7F}" sibTransId="{31CD0E73-38AB-416C-B3A7-4E147580AD25}"/>
    <dgm:cxn modelId="{B6DF911D-494B-48A6-A6B5-0639B9570EB2}" type="presOf" srcId="{E0EE61FF-FE41-4783-9D97-6DCE51F0080C}" destId="{1F0779BD-CDA7-4E87-A895-D950F1D62884}" srcOrd="0" destOrd="0" presId="urn:microsoft.com/office/officeart/2005/8/layout/chevron2"/>
    <dgm:cxn modelId="{D5AC3E2E-0D84-4324-8487-D9B597454B6A}" type="presOf" srcId="{F6B4BF1C-B3EE-4921-BBDF-52C589931046}" destId="{3616468A-E7F8-4C2E-BA50-43A31C4F96DF}" srcOrd="0" destOrd="0" presId="urn:microsoft.com/office/officeart/2005/8/layout/chevron2"/>
    <dgm:cxn modelId="{3270552E-F0F9-419C-AA9B-5E90008C38A5}" type="presOf" srcId="{591F5149-68E9-421B-B2EF-98365D00921E}" destId="{5D011548-7122-4CBE-8D98-277B01FA2EEF}" srcOrd="0" destOrd="0" presId="urn:microsoft.com/office/officeart/2005/8/layout/chevron2"/>
    <dgm:cxn modelId="{A48B7B32-7C5F-4F10-ADC0-9540C827DE19}" srcId="{AA3E8BC7-9419-4068-8AFD-9444DE4FC86A}" destId="{BBEAA44B-E18A-49E5-AC38-0C29F2EF10D1}" srcOrd="0" destOrd="0" parTransId="{01907CCB-29CF-4DC4-8C19-4C0817C3B298}" sibTransId="{C1CBC612-8A17-43DC-8BE9-CFDFAC681474}"/>
    <dgm:cxn modelId="{10B69C3D-78A8-486D-A57D-C64870CF2756}" type="presOf" srcId="{CE421DE3-7ABE-4FCB-B716-AF1E151C07C4}" destId="{1A2568CA-9698-4F1A-B64E-A5F7E3CCAA9A}" srcOrd="0" destOrd="0" presId="urn:microsoft.com/office/officeart/2005/8/layout/chevron2"/>
    <dgm:cxn modelId="{26A06264-54D7-480F-B9E0-D1FA86A8F82C}" type="presOf" srcId="{A3AE0BE3-30D2-48AC-AFD7-9F4487E9B4B1}" destId="{643C532E-9D22-4ADC-9419-42D7EC6C234A}" srcOrd="0" destOrd="0" presId="urn:microsoft.com/office/officeart/2005/8/layout/chevron2"/>
    <dgm:cxn modelId="{C2B2144D-DD39-47A6-A56B-204CCA98A4DE}" srcId="{A3AE0BE3-30D2-48AC-AFD7-9F4487E9B4B1}" destId="{E0EE61FF-FE41-4783-9D97-6DCE51F0080C}" srcOrd="1" destOrd="0" parTransId="{D7ACE50C-0567-4F23-873D-3199B88255D0}" sibTransId="{490B160A-44F6-4F3D-A96D-990EA50CB64C}"/>
    <dgm:cxn modelId="{39A18570-E001-4845-900A-58DE3DD1B155}" type="presOf" srcId="{4A7E0037-F59C-4B96-8DB2-DFA46DF2672A}" destId="{CB9C495E-DC0D-4E25-901B-5D6A1A0722EE}" srcOrd="0" destOrd="0" presId="urn:microsoft.com/office/officeart/2005/8/layout/chevron2"/>
    <dgm:cxn modelId="{CDDF1D71-F7B0-4098-9BB7-4AA4A846B6B1}" srcId="{E0EE61FF-FE41-4783-9D97-6DCE51F0080C}" destId="{54786539-9D0D-48C1-AFB9-C6A206DE1330}" srcOrd="0" destOrd="0" parTransId="{123603B4-2654-42AE-9A59-085393EA680F}" sibTransId="{3CC7AD7B-8F3E-4F33-8E07-93132776EAEA}"/>
    <dgm:cxn modelId="{FB545672-8A31-44DB-A9CC-56F2AFB3ABD8}" srcId="{A3AE0BE3-30D2-48AC-AFD7-9F4487E9B4B1}" destId="{AA3E8BC7-9419-4068-8AFD-9444DE4FC86A}" srcOrd="3" destOrd="0" parTransId="{93F5A0AB-187B-4ABF-993E-0B7F14BB66E5}" sibTransId="{5207BCE9-948B-430F-8DBF-97C1EC1C556E}"/>
    <dgm:cxn modelId="{04EB2184-E678-4C49-9908-E969F59BDC01}" type="presOf" srcId="{54786539-9D0D-48C1-AFB9-C6A206DE1330}" destId="{4C1B43DD-6E2B-4E7D-AAD9-CEEFB005A065}" srcOrd="0" destOrd="0" presId="urn:microsoft.com/office/officeart/2005/8/layout/chevron2"/>
    <dgm:cxn modelId="{A1ECCB91-E4D2-44C3-90C7-6C2DD239DFBA}" type="presOf" srcId="{92056B97-C0FF-4A39-B343-196D79B17A16}" destId="{6D6014B6-AFA6-4ED7-941E-111A85F9A5C0}" srcOrd="0" destOrd="0" presId="urn:microsoft.com/office/officeart/2005/8/layout/chevron2"/>
    <dgm:cxn modelId="{FAAE5492-1324-46CA-B2D1-E710599569A0}" srcId="{4A7E0037-F59C-4B96-8DB2-DFA46DF2672A}" destId="{F6B4BF1C-B3EE-4921-BBDF-52C589931046}" srcOrd="0" destOrd="0" parTransId="{14418C9E-BB36-444F-B694-AC58303A6160}" sibTransId="{50DA31F1-DC54-4F49-BFE7-0B7460C1C3B5}"/>
    <dgm:cxn modelId="{F05C599D-746E-4846-B4A1-579B0B85F524}" srcId="{92056B97-C0FF-4A39-B343-196D79B17A16}" destId="{E19531A7-5E9A-4CE1-A553-FFA011E43014}" srcOrd="0" destOrd="0" parTransId="{04584122-099A-40C9-9FB1-88C0B7C26A98}" sibTransId="{806112B4-B324-4FE0-80A5-BDF5A5627D34}"/>
    <dgm:cxn modelId="{68B77EA3-BDA2-4ED2-95CB-688E305BD8CD}" type="presOf" srcId="{AA3E8BC7-9419-4068-8AFD-9444DE4FC86A}" destId="{8061BB94-3435-4826-B3D8-EC64CE53403B}" srcOrd="0" destOrd="0" presId="urn:microsoft.com/office/officeart/2005/8/layout/chevron2"/>
    <dgm:cxn modelId="{B86AE7B6-3B63-4FB5-A835-B7D4B7731D73}" srcId="{591F5149-68E9-421B-B2EF-98365D00921E}" destId="{CE421DE3-7ABE-4FCB-B716-AF1E151C07C4}" srcOrd="0" destOrd="0" parTransId="{797AF822-7648-4A2A-B214-2FF0F6BAF84D}" sibTransId="{247F7204-A665-4A00-8160-2CCC63AA4D4C}"/>
    <dgm:cxn modelId="{DB3226BB-0CFF-4F53-9B0E-31F9C1CE6CBF}" srcId="{A3AE0BE3-30D2-48AC-AFD7-9F4487E9B4B1}" destId="{591F5149-68E9-421B-B2EF-98365D00921E}" srcOrd="0" destOrd="0" parTransId="{147B353A-697E-45E1-BE23-14B59EE4176E}" sibTransId="{8FE81903-3EE6-4CD5-9BB4-E92F5C6E14EB}"/>
    <dgm:cxn modelId="{798A08F1-8B7A-46A4-B976-663B18FEBFEC}" srcId="{A3AE0BE3-30D2-48AC-AFD7-9F4487E9B4B1}" destId="{4A7E0037-F59C-4B96-8DB2-DFA46DF2672A}" srcOrd="4" destOrd="0" parTransId="{B2FF50BF-1371-48FE-9C20-93EBD07135B9}" sibTransId="{B9AA5248-C092-4AFE-B765-06C0E247E8FF}"/>
    <dgm:cxn modelId="{B9B374F2-D8F3-4044-B48D-ED7FBA327076}" type="presOf" srcId="{E19531A7-5E9A-4CE1-A553-FFA011E43014}" destId="{36DE0C84-5853-4AE5-87ED-7E9CEF21DB5D}" srcOrd="0" destOrd="0" presId="urn:microsoft.com/office/officeart/2005/8/layout/chevron2"/>
    <dgm:cxn modelId="{77FEF324-6F84-410C-AC0F-D978FCF7187D}" type="presParOf" srcId="{643C532E-9D22-4ADC-9419-42D7EC6C234A}" destId="{7C10BBD1-CBA7-499D-8014-151CFE9F461E}" srcOrd="0" destOrd="0" presId="urn:microsoft.com/office/officeart/2005/8/layout/chevron2"/>
    <dgm:cxn modelId="{CEF017BB-C357-401F-861E-A1DE9577BECF}" type="presParOf" srcId="{7C10BBD1-CBA7-499D-8014-151CFE9F461E}" destId="{5D011548-7122-4CBE-8D98-277B01FA2EEF}" srcOrd="0" destOrd="0" presId="urn:microsoft.com/office/officeart/2005/8/layout/chevron2"/>
    <dgm:cxn modelId="{3E05AB47-8CF8-4956-A0E9-F2F17C1DEF2D}" type="presParOf" srcId="{7C10BBD1-CBA7-499D-8014-151CFE9F461E}" destId="{1A2568CA-9698-4F1A-B64E-A5F7E3CCAA9A}" srcOrd="1" destOrd="0" presId="urn:microsoft.com/office/officeart/2005/8/layout/chevron2"/>
    <dgm:cxn modelId="{F406FA7E-2D74-4DFC-A0FD-DE0ABA68B6D7}" type="presParOf" srcId="{643C532E-9D22-4ADC-9419-42D7EC6C234A}" destId="{68C94183-C5AB-4729-9D9C-368F01F5BA9A}" srcOrd="1" destOrd="0" presId="urn:microsoft.com/office/officeart/2005/8/layout/chevron2"/>
    <dgm:cxn modelId="{1DC9A87B-936E-4B3B-8F02-8AD5507057C4}" type="presParOf" srcId="{643C532E-9D22-4ADC-9419-42D7EC6C234A}" destId="{E6F237CB-38C8-4663-AD6D-40DB638E9E98}" srcOrd="2" destOrd="0" presId="urn:microsoft.com/office/officeart/2005/8/layout/chevron2"/>
    <dgm:cxn modelId="{2EE36E3C-D728-4B06-816D-C1FAB0844B94}" type="presParOf" srcId="{E6F237CB-38C8-4663-AD6D-40DB638E9E98}" destId="{1F0779BD-CDA7-4E87-A895-D950F1D62884}" srcOrd="0" destOrd="0" presId="urn:microsoft.com/office/officeart/2005/8/layout/chevron2"/>
    <dgm:cxn modelId="{E30CA373-86A2-43AF-B800-1EB21B32CDA1}" type="presParOf" srcId="{E6F237CB-38C8-4663-AD6D-40DB638E9E98}" destId="{4C1B43DD-6E2B-4E7D-AAD9-CEEFB005A065}" srcOrd="1" destOrd="0" presId="urn:microsoft.com/office/officeart/2005/8/layout/chevron2"/>
    <dgm:cxn modelId="{75A5E419-498D-4D01-9B20-0D1F5405384A}" type="presParOf" srcId="{643C532E-9D22-4ADC-9419-42D7EC6C234A}" destId="{E3E72AB2-EDC3-4AD2-996B-4E5CE7E2166F}" srcOrd="3" destOrd="0" presId="urn:microsoft.com/office/officeart/2005/8/layout/chevron2"/>
    <dgm:cxn modelId="{D06148FB-F673-4ECE-A966-C3A88DE210E2}" type="presParOf" srcId="{643C532E-9D22-4ADC-9419-42D7EC6C234A}" destId="{330716E6-4FB0-4A76-9C0D-F8CE85B05F93}" srcOrd="4" destOrd="0" presId="urn:microsoft.com/office/officeart/2005/8/layout/chevron2"/>
    <dgm:cxn modelId="{698AE376-4D5B-4F9C-8F9B-513FF31A05E0}" type="presParOf" srcId="{330716E6-4FB0-4A76-9C0D-F8CE85B05F93}" destId="{6D6014B6-AFA6-4ED7-941E-111A85F9A5C0}" srcOrd="0" destOrd="0" presId="urn:microsoft.com/office/officeart/2005/8/layout/chevron2"/>
    <dgm:cxn modelId="{8B59A0F2-B5B6-4A44-9C84-A71701F5BE38}" type="presParOf" srcId="{330716E6-4FB0-4A76-9C0D-F8CE85B05F93}" destId="{36DE0C84-5853-4AE5-87ED-7E9CEF21DB5D}" srcOrd="1" destOrd="0" presId="urn:microsoft.com/office/officeart/2005/8/layout/chevron2"/>
    <dgm:cxn modelId="{C944312B-23AB-4A14-BA13-017FB9AC86B5}" type="presParOf" srcId="{643C532E-9D22-4ADC-9419-42D7EC6C234A}" destId="{D2E56ADB-2344-4521-8E55-26832AE70368}" srcOrd="5" destOrd="0" presId="urn:microsoft.com/office/officeart/2005/8/layout/chevron2"/>
    <dgm:cxn modelId="{4F455AF7-B458-4338-95B3-23423E596397}" type="presParOf" srcId="{643C532E-9D22-4ADC-9419-42D7EC6C234A}" destId="{BB35883F-11BC-4694-ABB0-572BAA675264}" srcOrd="6" destOrd="0" presId="urn:microsoft.com/office/officeart/2005/8/layout/chevron2"/>
    <dgm:cxn modelId="{FAE7D5E6-5444-448A-9C68-62DC68A6C16F}" type="presParOf" srcId="{BB35883F-11BC-4694-ABB0-572BAA675264}" destId="{8061BB94-3435-4826-B3D8-EC64CE53403B}" srcOrd="0" destOrd="0" presId="urn:microsoft.com/office/officeart/2005/8/layout/chevron2"/>
    <dgm:cxn modelId="{EA048027-D06F-402E-9359-DD87A0A6ADAE}" type="presParOf" srcId="{BB35883F-11BC-4694-ABB0-572BAA675264}" destId="{06BD2230-949D-447A-A5D5-11BEC9B8AF4D}" srcOrd="1" destOrd="0" presId="urn:microsoft.com/office/officeart/2005/8/layout/chevron2"/>
    <dgm:cxn modelId="{481885A0-D80A-4AE3-A05E-06C06A2265C4}" type="presParOf" srcId="{643C532E-9D22-4ADC-9419-42D7EC6C234A}" destId="{65499A97-CDB0-4E44-B465-290D2E5D2042}" srcOrd="7" destOrd="0" presId="urn:microsoft.com/office/officeart/2005/8/layout/chevron2"/>
    <dgm:cxn modelId="{EF8F47C6-E3EF-4462-9CBF-0B5B559B5C1A}" type="presParOf" srcId="{643C532E-9D22-4ADC-9419-42D7EC6C234A}" destId="{4743266A-2AA2-426C-9A6E-21B8DF7484C4}" srcOrd="8" destOrd="0" presId="urn:microsoft.com/office/officeart/2005/8/layout/chevron2"/>
    <dgm:cxn modelId="{B216C7FA-4064-4819-9707-DDD4826346D6}" type="presParOf" srcId="{4743266A-2AA2-426C-9A6E-21B8DF7484C4}" destId="{CB9C495E-DC0D-4E25-901B-5D6A1A0722EE}" srcOrd="0" destOrd="0" presId="urn:microsoft.com/office/officeart/2005/8/layout/chevron2"/>
    <dgm:cxn modelId="{3F6DB3F3-011D-40FB-9BDA-42DA4523DCA9}" type="presParOf" srcId="{4743266A-2AA2-426C-9A6E-21B8DF7484C4}" destId="{3616468A-E7F8-4C2E-BA50-43A31C4F96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11548-7122-4CBE-8D98-277B01FA2EEF}">
      <dsp:nvSpPr>
        <dsp:cNvPr id="0" name=""/>
        <dsp:cNvSpPr/>
      </dsp:nvSpPr>
      <dsp:spPr>
        <a:xfrm rot="5400000">
          <a:off x="-152200" y="152983"/>
          <a:ext cx="1014670" cy="71026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bg1"/>
              </a:solidFill>
            </a:rPr>
            <a:t>1</a:t>
          </a:r>
        </a:p>
      </dsp:txBody>
      <dsp:txXfrm rot="-5400000">
        <a:off x="1" y="355918"/>
        <a:ext cx="710269" cy="304401"/>
      </dsp:txXfrm>
    </dsp:sp>
    <dsp:sp modelId="{1A2568CA-9698-4F1A-B64E-A5F7E3CCAA9A}">
      <dsp:nvSpPr>
        <dsp:cNvPr id="0" name=""/>
        <dsp:cNvSpPr/>
      </dsp:nvSpPr>
      <dsp:spPr>
        <a:xfrm rot="5400000">
          <a:off x="5283166" y="-4572114"/>
          <a:ext cx="659535" cy="9805330"/>
        </a:xfrm>
        <a:prstGeom prst="round2SameRect">
          <a:avLst/>
        </a:prstGeom>
        <a:gradFill rotWithShape="0">
          <a:gsLst>
            <a:gs pos="0">
              <a:schemeClr val="accent1">
                <a:alpha val="0"/>
                <a:lumMod val="59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  <a:alpha val="40000"/>
              </a:schemeClr>
            </a:gs>
            <a:gs pos="100000">
              <a:schemeClr val="accent1">
                <a:lumMod val="30000"/>
                <a:lumOff val="70000"/>
                <a:alpha val="32000"/>
              </a:scheme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Library Imports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sp:txBody>
      <dsp:txXfrm rot="-5400000">
        <a:off x="710269" y="32979"/>
        <a:ext cx="9773134" cy="595143"/>
      </dsp:txXfrm>
    </dsp:sp>
    <dsp:sp modelId="{1F0779BD-CDA7-4E87-A895-D950F1D62884}">
      <dsp:nvSpPr>
        <dsp:cNvPr id="0" name=""/>
        <dsp:cNvSpPr/>
      </dsp:nvSpPr>
      <dsp:spPr>
        <a:xfrm rot="5400000">
          <a:off x="-152200" y="1049558"/>
          <a:ext cx="1014670" cy="71026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bg1"/>
              </a:solidFill>
            </a:rPr>
            <a:t>2</a:t>
          </a:r>
        </a:p>
      </dsp:txBody>
      <dsp:txXfrm rot="-5400000">
        <a:off x="1" y="1252493"/>
        <a:ext cx="710269" cy="304401"/>
      </dsp:txXfrm>
    </dsp:sp>
    <dsp:sp modelId="{4C1B43DD-6E2B-4E7D-AAD9-CEEFB005A065}">
      <dsp:nvSpPr>
        <dsp:cNvPr id="0" name=""/>
        <dsp:cNvSpPr/>
      </dsp:nvSpPr>
      <dsp:spPr>
        <a:xfrm rot="5400000">
          <a:off x="5283166" y="-3675539"/>
          <a:ext cx="659535" cy="9805330"/>
        </a:xfrm>
        <a:prstGeom prst="round2SameRect">
          <a:avLst/>
        </a:prstGeom>
        <a:gradFill rotWithShape="0">
          <a:gsLst>
            <a:gs pos="0">
              <a:srgbClr val="4472C4">
                <a:alpha val="0"/>
                <a:lumMod val="59000"/>
              </a:srgbClr>
            </a:gs>
            <a:gs pos="87000">
              <a:srgbClr val="4472C4">
                <a:lumMod val="45000"/>
                <a:lumOff val="55000"/>
              </a:srgbClr>
            </a:gs>
            <a:gs pos="97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File </a:t>
          </a: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  <a:ea typeface="+mn-ea"/>
              <a:cs typeface="+mn-cs"/>
            </a:rPr>
            <a:t>Upload</a:t>
          </a: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 and Folder Creation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sp:txBody>
      <dsp:txXfrm rot="-5400000">
        <a:off x="710269" y="929554"/>
        <a:ext cx="9773134" cy="595143"/>
      </dsp:txXfrm>
    </dsp:sp>
    <dsp:sp modelId="{6D6014B6-AFA6-4ED7-941E-111A85F9A5C0}">
      <dsp:nvSpPr>
        <dsp:cNvPr id="0" name=""/>
        <dsp:cNvSpPr/>
      </dsp:nvSpPr>
      <dsp:spPr>
        <a:xfrm rot="5400000">
          <a:off x="-152200" y="1946133"/>
          <a:ext cx="1014670" cy="71026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1"/>
              </a:solidFill>
            </a:rPr>
            <a:t>3</a:t>
          </a:r>
        </a:p>
      </dsp:txBody>
      <dsp:txXfrm rot="-5400000">
        <a:off x="1" y="2149068"/>
        <a:ext cx="710269" cy="304401"/>
      </dsp:txXfrm>
    </dsp:sp>
    <dsp:sp modelId="{36DE0C84-5853-4AE5-87ED-7E9CEF21DB5D}">
      <dsp:nvSpPr>
        <dsp:cNvPr id="0" name=""/>
        <dsp:cNvSpPr/>
      </dsp:nvSpPr>
      <dsp:spPr>
        <a:xfrm rot="5400000">
          <a:off x="5283166" y="-2778964"/>
          <a:ext cx="659535" cy="9805330"/>
        </a:xfrm>
        <a:prstGeom prst="round2SameRect">
          <a:avLst/>
        </a:prstGeom>
        <a:gradFill rotWithShape="0">
          <a:gsLst>
            <a:gs pos="0">
              <a:srgbClr val="4472C4">
                <a:alpha val="0"/>
                <a:lumMod val="59000"/>
              </a:srgbClr>
            </a:gs>
            <a:gs pos="82000">
              <a:srgbClr val="4472C4">
                <a:lumMod val="45000"/>
                <a:lumOff val="55000"/>
              </a:srgbClr>
            </a:gs>
            <a:gs pos="100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Visualization Options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sp:txBody>
      <dsp:txXfrm rot="-5400000">
        <a:off x="710269" y="1826129"/>
        <a:ext cx="9773134" cy="595143"/>
      </dsp:txXfrm>
    </dsp:sp>
    <dsp:sp modelId="{8061BB94-3435-4826-B3D8-EC64CE53403B}">
      <dsp:nvSpPr>
        <dsp:cNvPr id="0" name=""/>
        <dsp:cNvSpPr/>
      </dsp:nvSpPr>
      <dsp:spPr>
        <a:xfrm rot="5400000">
          <a:off x="-152200" y="2842708"/>
          <a:ext cx="1014670" cy="71026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1"/>
              </a:solidFill>
            </a:rPr>
            <a:t>4</a:t>
          </a:r>
        </a:p>
      </dsp:txBody>
      <dsp:txXfrm rot="-5400000">
        <a:off x="1" y="3045643"/>
        <a:ext cx="710269" cy="304401"/>
      </dsp:txXfrm>
    </dsp:sp>
    <dsp:sp modelId="{06BD2230-949D-447A-A5D5-11BEC9B8AF4D}">
      <dsp:nvSpPr>
        <dsp:cNvPr id="0" name=""/>
        <dsp:cNvSpPr/>
      </dsp:nvSpPr>
      <dsp:spPr>
        <a:xfrm rot="5400000">
          <a:off x="5283166" y="-1882389"/>
          <a:ext cx="659535" cy="9805330"/>
        </a:xfrm>
        <a:prstGeom prst="round2SameRect">
          <a:avLst/>
        </a:prstGeom>
        <a:gradFill rotWithShape="0">
          <a:gsLst>
            <a:gs pos="0">
              <a:srgbClr val="4472C4">
                <a:alpha val="0"/>
                <a:lumMod val="59000"/>
              </a:srgbClr>
            </a:gs>
            <a:gs pos="88000">
              <a:srgbClr val="4472C4">
                <a:lumMod val="45000"/>
                <a:lumOff val="55000"/>
              </a:srgbClr>
            </a:gs>
            <a:gs pos="93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Data Exploration Features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sp:txBody>
      <dsp:txXfrm rot="-5400000">
        <a:off x="710269" y="2722704"/>
        <a:ext cx="9773134" cy="595143"/>
      </dsp:txXfrm>
    </dsp:sp>
    <dsp:sp modelId="{CB9C495E-DC0D-4E25-901B-5D6A1A0722EE}">
      <dsp:nvSpPr>
        <dsp:cNvPr id="0" name=""/>
        <dsp:cNvSpPr/>
      </dsp:nvSpPr>
      <dsp:spPr>
        <a:xfrm rot="5400000">
          <a:off x="-152200" y="3739283"/>
          <a:ext cx="1014670" cy="710269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1"/>
              </a:solidFill>
            </a:rPr>
            <a:t>5</a:t>
          </a:r>
        </a:p>
      </dsp:txBody>
      <dsp:txXfrm rot="-5400000">
        <a:off x="1" y="3942218"/>
        <a:ext cx="710269" cy="304401"/>
      </dsp:txXfrm>
    </dsp:sp>
    <dsp:sp modelId="{3616468A-E7F8-4C2E-BA50-43A31C4F96DF}">
      <dsp:nvSpPr>
        <dsp:cNvPr id="0" name=""/>
        <dsp:cNvSpPr/>
      </dsp:nvSpPr>
      <dsp:spPr>
        <a:xfrm rot="5400000">
          <a:off x="5283166" y="-985814"/>
          <a:ext cx="659535" cy="9805330"/>
        </a:xfrm>
        <a:prstGeom prst="round2SameRect">
          <a:avLst/>
        </a:prstGeom>
        <a:gradFill rotWithShape="0">
          <a:gsLst>
            <a:gs pos="0">
              <a:srgbClr val="4472C4">
                <a:alpha val="0"/>
                <a:lumMod val="59000"/>
              </a:srgbClr>
            </a:gs>
            <a:gs pos="84000">
              <a:srgbClr val="4472C4">
                <a:lumMod val="45000"/>
                <a:lumOff val="55000"/>
              </a:srgbClr>
            </a:gs>
            <a:gs pos="95000">
              <a:srgbClr val="4472C4">
                <a:lumMod val="45000"/>
                <a:lumOff val="55000"/>
                <a:alpha val="40000"/>
              </a:srgbClr>
            </a:gs>
            <a:gs pos="100000">
              <a:srgbClr val="4472C4">
                <a:lumMod val="30000"/>
                <a:lumOff val="70000"/>
                <a:alpha val="32000"/>
              </a:srgbClr>
            </a:gs>
          </a:gsLst>
          <a:lin ang="5400000" scaled="1"/>
        </a:gra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900" b="1" kern="1200" dirty="0">
              <a:solidFill>
                <a:schemeClr val="bg1"/>
              </a:solidFill>
              <a:latin typeface="Constantia" panose="02030602050306030303" pitchFamily="18" charset="0"/>
            </a:rPr>
            <a:t>Report Generation</a:t>
          </a:r>
          <a:endParaRPr lang="en-IN" sz="3900" kern="1200" dirty="0">
            <a:solidFill>
              <a:schemeClr val="bg1"/>
            </a:solidFill>
            <a:latin typeface="Constantia" panose="02030602050306030303" pitchFamily="18" charset="0"/>
          </a:endParaRPr>
        </a:p>
      </dsp:txBody>
      <dsp:txXfrm rot="-5400000">
        <a:off x="710269" y="3619279"/>
        <a:ext cx="9773134" cy="595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65DF-173A-43E2-A1BD-21A63054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F978-5A40-4A6A-9F68-32865B85E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0DCE-F955-449E-85A9-4A0064DD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90CA-2207-410E-B21D-1ECC2E90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AE50-5A80-4044-B063-F62D71D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F773-A930-4914-90F8-681C34E5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14943-08B5-43D0-9F5A-616ECA20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97D2-91EE-4390-85F2-D5AC447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DBE9-72EB-4F83-A826-257F3ED6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7AFA-0389-4864-A4A7-3B060983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9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4F9E1-1509-4087-B83B-9FD202422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F64FD-BCE9-41B2-9B48-6B418FB7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31D2-AC6D-426F-B56A-30DB62D5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ABF4-0BC7-429B-9E75-89FEE5B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86C5-B060-4919-9C1F-798848C9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30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65E9-8F2D-44D9-8B7B-7F93C60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D21-4D5F-4E49-8B98-C69CE393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D598-8D6E-43F5-ADAE-64B04C96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E4D2-FD35-4339-8550-CFA9D43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5D75-2DA6-44B8-882A-0A79DB7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6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EF9-6C70-43D3-9E3A-18A6FBC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6A527-7C6E-4C9F-BE12-E92886F3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22F2-B2EF-4784-982C-F7AD686B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5B4-C38C-43B2-8432-DEB3181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6255-97AF-4E36-80A6-E91167D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1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D0D-9DE0-496D-8548-1FC76E5F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4881-503F-42AC-ADC6-77B27BAF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44FA6-BA42-4F4A-8DE0-AFAE4C7CF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F534A-B89B-4E90-8503-4099F9E7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F4B7-89DB-4CAE-B13F-CC861041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CA03-3F6C-4E1B-B43F-E74E516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1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5231-C332-4DB9-9952-530FC196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BB2B-9B05-4BE5-9DB6-BEA58176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3CAA2-5EEE-464A-B444-B7A0FDEA6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7825-4D2B-40D1-AD8D-141B9DE3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52528-3ABE-4FE0-A9D5-D5427043E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2FC58-AEFF-46AF-8154-EF18F5F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2C44-8FAB-4EDD-8AE6-BAD31A4B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6FC45-39F4-4C54-89A2-DB6AB40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1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D799-8B60-421D-B235-2BEEA916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079F2-1BB9-49C7-93BA-A43E114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C8AC-A287-41CF-AFBA-6713C036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34123-8935-40D2-A6E3-CD2D6D75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0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3666E-CC18-40A1-BAC5-02ECFAF1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71A8F-543F-4AD2-B337-2C9ADF1B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010B-C07C-4686-BF5E-D155C121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6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345F-C3E4-45AB-9631-F1F5CD56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E0E-8C45-49D9-922E-1E13EB91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CBDB5-CB40-413B-A4EC-C2D86218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E7A20-18C5-4378-87B6-952CA3C5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54ED-491C-47BD-BE31-1DBDDE00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BF8C-7F34-49CC-9B1D-DE82BC3D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91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8418-AEC9-4A16-8748-1C4FDF96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512D2-9971-445C-9AB2-5FA30348F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9298-AE84-44CE-895A-994D7121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48E2C-828C-46B1-AFCD-8FD0318F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C2B2-B644-4DB8-BA91-2A5F31E0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18A8-DA3B-48E8-91D7-5FC3873A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8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4214C-D803-4F27-982A-45D761B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2ED2-9203-4A72-9ED5-7299C578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11E-30D9-4B60-9A26-6DE7AB8AC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C7D6-AC81-43B6-9303-B4099D988DF2}" type="datetimeFigureOut">
              <a:rPr lang="en-IN" smtClean="0"/>
              <a:t>04-11-2024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D6E8-AFDB-4F7A-97FE-14219D47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D71D-AB7A-49BB-ADAB-6340670D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278E-F873-458B-8447-D153120415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DCA4E4-42D3-4218-AD5A-5F94E4D7BC82}"/>
              </a:ext>
            </a:extLst>
          </p:cNvPr>
          <p:cNvSpPr txBox="1"/>
          <p:nvPr/>
        </p:nvSpPr>
        <p:spPr>
          <a:xfrm>
            <a:off x="8964662" y="6153526"/>
            <a:ext cx="3025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nstantia" panose="02030602050306030303" pitchFamily="18" charset="0"/>
              </a:rPr>
              <a:t>Himakar Raju Gunda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7954B-5C6D-4417-87F1-D23D6840AD23}"/>
              </a:ext>
            </a:extLst>
          </p:cNvPr>
          <p:cNvSpPr txBox="1"/>
          <p:nvPr/>
        </p:nvSpPr>
        <p:spPr>
          <a:xfrm>
            <a:off x="931436" y="2013228"/>
            <a:ext cx="10329127" cy="1745397"/>
          </a:xfrm>
          <a:prstGeom prst="rect">
            <a:avLst/>
          </a:prstGeo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95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  <a:alpha val="40000"/>
                  </a:schemeClr>
                </a:gs>
                <a:gs pos="100000">
                  <a:schemeClr val="accent1">
                    <a:lumMod val="30000"/>
                    <a:lumOff val="70000"/>
                    <a:alpha val="32000"/>
                  </a:schemeClr>
                </a:gs>
              </a:gsLst>
              <a:lin ang="5400000" scaled="1"/>
            </a:gra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  <a:defRPr sz="2800" b="1">
                <a:solidFill>
                  <a:schemeClr val="bg1"/>
                </a:solidFill>
              </a:defRPr>
            </a:lvl1pPr>
            <a:lvl2pPr lvl="1"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IN" sz="3200" dirty="0"/>
              <a:t>Interactive Data Exploration Dashboard</a:t>
            </a:r>
          </a:p>
        </p:txBody>
      </p:sp>
    </p:spTree>
    <p:extLst>
      <p:ext uri="{BB962C8B-B14F-4D97-AF65-F5344CB8AC3E}">
        <p14:creationId xmlns:p14="http://schemas.microsoft.com/office/powerpoint/2010/main" val="231994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25F09-F05A-406E-9BAA-F387D93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Summary of dashboard features and functionalities.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Insights into future improvements, such as support for more file types, additional graph options, or deeper statistical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40572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anchor="ctr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6000" b="1" dirty="0">
                <a:solidFill>
                  <a:schemeClr val="bg1"/>
                </a:solidFill>
                <a:latin typeface="Constantia" panose="020306020503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66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25F09-F05A-406E-9BAA-F387D93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Overview</a:t>
            </a:r>
            <a:r>
              <a:rPr lang="en-IN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Briefly introduce the dashboard’s purpose as a versatile tool for quick and interactive data analysis.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Objective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To simplify data analysis for non-technical users.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To offer dynamic data visualization and reporting options.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A150E-92AD-4751-8003-0F5E33C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Key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87B31-3107-4172-BB8C-C49BD6D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02536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 Upload and Processing: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Supports CSV and Excel file formats.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Creates a unique folder for each uploaded file for easy data management.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Interactive Graph Options: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Visualize data through Scatter, Line, Bar, and Pie charts using Plotly Express.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Allow users to customize the colour and select data columns for x and y axes.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A150E-92AD-4751-8003-0F5E33C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Key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87B31-3107-4172-BB8C-C49BD6D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02536"/>
          </a:xfrm>
          <a:gradFill>
            <a:gsLst>
              <a:gs pos="2000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95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  <a:alpha val="40000"/>
                  </a:schemeClr>
                </a:gs>
                <a:gs pos="100000">
                  <a:schemeClr val="accent1">
                    <a:lumMod val="30000"/>
                    <a:lumOff val="70000"/>
                    <a:alpha val="32000"/>
                  </a:schemeClr>
                </a:gs>
              </a:gsLst>
              <a:lin ang="5400000" scaled="1"/>
            </a:gra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200" b="1" dirty="0">
                <a:solidFill>
                  <a:schemeClr val="bg1"/>
                </a:solidFill>
              </a:rPr>
              <a:t>Data Exploration and Transformation: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Descriptive Statistics: Provides an overview of data with mean, median, min, max, etc.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Duplicate Detection: Quickly identify and display duplicate entries.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Missing Value Analysis: Displays the count of null values across columns.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</a:rPr>
              <a:t>Correlation Matrix and Heatmap Generation: Shows relationships between numerical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78755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A150E-92AD-4751-8003-0F5E33C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 Generation and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87B31-3107-4172-BB8C-C49BD6D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02536"/>
          </a:xfrm>
          <a:gradFill>
            <a:gsLst>
              <a:gs pos="2000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95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  <a:alpha val="40000"/>
                  </a:schemeClr>
                </a:gs>
                <a:gs pos="100000">
                  <a:schemeClr val="accent1">
                    <a:lumMod val="30000"/>
                    <a:lumOff val="70000"/>
                    <a:alpha val="32000"/>
                  </a:schemeClr>
                </a:gs>
              </a:gsLst>
              <a:lin ang="5400000" scaled="1"/>
            </a:gra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</a:rPr>
              <a:t>Sweetviz Report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Generates a detailed, exploratory HTML report with visuals for each column.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Highlights relationships, distributions, and patterns in the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</a:rPr>
              <a:t>Ydata Profiling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Creates a comprehensive HTML profile of the dataset, with deep insights.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Allows exploration within Streamlit directly, enhancing interactivity.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</a:rPr>
              <a:t>D-Tale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</a:rPr>
              <a:t>Opens D-Tale for a full-featured data exploration experience.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</a:rPr>
              <a:t>Interactive browser-based UI for more advanced data manipulation</a:t>
            </a:r>
          </a:p>
          <a:p>
            <a:pPr>
              <a:lnSpc>
                <a:spcPct val="150000"/>
              </a:lnSpc>
            </a:pP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A150E-92AD-4751-8003-0F5E33CD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Code Structure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1ED86FC-DC37-4803-B43F-0AED729B5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77503"/>
              </p:ext>
            </p:extLst>
          </p:nvPr>
        </p:nvGraphicFramePr>
        <p:xfrm>
          <a:off x="838200" y="1690689"/>
          <a:ext cx="10515600" cy="460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09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25F09-F05A-406E-9BAA-F387D93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Project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User-Friendly: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No need for extensive coding knowledge to explore data.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Data-Driven Insights: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Generates valuable insights with a few clicks.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Real-Time Reporting: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Instantly generates analytical reports.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Versatile: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Ideal for data exploration in diverse industries.</a:t>
            </a:r>
          </a:p>
        </p:txBody>
      </p:sp>
    </p:spTree>
    <p:extLst>
      <p:ext uri="{BB962C8B-B14F-4D97-AF65-F5344CB8AC3E}">
        <p14:creationId xmlns:p14="http://schemas.microsoft.com/office/powerpoint/2010/main" val="7149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25F09-F05A-406E-9BAA-F387D93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Project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User-Friendly: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No need for extensive coding knowledge to explore data.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Data-Driven Insights: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Generates valuable insights with a few clicks.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Real-Time Reporting: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Instantly generates analytical reports.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Versatile: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Ideal for data exploration in diverse industries.</a:t>
            </a:r>
          </a:p>
        </p:txBody>
      </p:sp>
    </p:spTree>
    <p:extLst>
      <p:ext uri="{BB962C8B-B14F-4D97-AF65-F5344CB8AC3E}">
        <p14:creationId xmlns:p14="http://schemas.microsoft.com/office/powerpoint/2010/main" val="307940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25F09-F05A-406E-9BAA-F387D93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Expected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E0656-C365-49EB-BC83-4B9B459A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gradFill>
            <a:gsLst>
              <a:gs pos="0">
                <a:schemeClr val="accent1">
                  <a:alpha val="0"/>
                  <a:lumMod val="59000"/>
                </a:schemeClr>
              </a:gs>
              <a:gs pos="74000">
                <a:schemeClr val="accent1">
                  <a:lumMod val="45000"/>
                  <a:lumOff val="55000"/>
                  <a:alpha val="43000"/>
                </a:schemeClr>
              </a:gs>
              <a:gs pos="83000">
                <a:schemeClr val="accent1">
                  <a:lumMod val="45000"/>
                  <a:lumOff val="55000"/>
                  <a:alpha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alpha val="0"/>
                    <a:lumMod val="5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A functional web-based app for quick data exploration.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Reduced analysis time through interactive and automated tools.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High-quality, professional reports that can be shared or embedded.</a:t>
            </a:r>
          </a:p>
        </p:txBody>
      </p:sp>
    </p:spTree>
    <p:extLst>
      <p:ext uri="{BB962C8B-B14F-4D97-AF65-F5344CB8AC3E}">
        <p14:creationId xmlns:p14="http://schemas.microsoft.com/office/powerpoint/2010/main" val="278841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Office Theme</vt:lpstr>
      <vt:lpstr>PowerPoint Presentation</vt:lpstr>
      <vt:lpstr>Introduction</vt:lpstr>
      <vt:lpstr>Key Features</vt:lpstr>
      <vt:lpstr>Key Features</vt:lpstr>
      <vt:lpstr>Report Generation and Visualization</vt:lpstr>
      <vt:lpstr>Code Structure</vt:lpstr>
      <vt:lpstr>Project Benefits</vt:lpstr>
      <vt:lpstr>Project Benefits</vt:lpstr>
      <vt:lpstr>Expected Outcome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Visualizer Presentation</dc:title>
  <dc:creator>Himakar Raju Gunda</dc:creator>
  <cp:lastModifiedBy>Himakar Raju Gunda</cp:lastModifiedBy>
  <cp:revision>4</cp:revision>
  <dcterms:created xsi:type="dcterms:W3CDTF">2024-11-04T00:40:52Z</dcterms:created>
  <dcterms:modified xsi:type="dcterms:W3CDTF">2024-11-04T01:15:26Z</dcterms:modified>
  <cp:version>4</cp:version>
</cp:coreProperties>
</file>