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7" r:id="rId7"/>
    <p:sldId id="273" r:id="rId8"/>
    <p:sldId id="274" r:id="rId9"/>
    <p:sldId id="272" r:id="rId10"/>
    <p:sldId id="275" r:id="rId11"/>
    <p:sldId id="276" r:id="rId12"/>
    <p:sldId id="27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DF68E2-58F2-4D09-BE8B-E3BD06533059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7DA4AC-9012-7C51-9BF2-E443ED7711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6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238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431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04494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7709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3144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5756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9792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5039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037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4466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522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6795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659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1284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3341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6190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29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666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en-US" sz="4400"/>
              <a:t>Insurance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en-US" dirty="0"/>
              <a:t>Himal basnet</a:t>
            </a:r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F8209CCF-C0F7-B4A0-E420-85D96D4C0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09" r="21139" b="-1"/>
          <a:stretch/>
        </p:blipFill>
        <p:spPr>
          <a:xfrm>
            <a:off x="4984893" y="1108038"/>
            <a:ext cx="2574637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Himal Baset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199"/>
            <a:ext cx="512488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6425" y="3602038"/>
            <a:ext cx="3734942" cy="20527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>
                <a:solidFill>
                  <a:schemeClr val="bg2"/>
                </a:solidFill>
              </a:rPr>
              <a:t>The insurance management system is a Java program that lets users maintain, modify, and purchase various insurance categories, sub-categories and policies. It has two users, an admin and a client. Admin can make all the necessary changes like client management, category management,  sub-category management, policy management, and authorizing client requests for policy purchase. Clients can view and request to purchase the different policies.</a:t>
            </a:r>
          </a:p>
        </p:txBody>
      </p:sp>
      <p:sp useBgFill="1">
        <p:nvSpPr>
          <p:cNvPr id="131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2BDB6B2E-4306-06B5-A9EF-FEC43CB14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539" y="1136606"/>
            <a:ext cx="4577297" cy="457729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6309360"/>
            <a:ext cx="51248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6309360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49DFD55-3C28-40EF-9E31-A92D2E4017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Menu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2777445" cy="3541714"/>
          </a:xfrm>
        </p:spPr>
        <p:txBody>
          <a:bodyPr/>
          <a:lstStyle/>
          <a:p>
            <a:r>
              <a:rPr lang="en-US"/>
              <a:t>Register</a:t>
            </a:r>
          </a:p>
          <a:p>
            <a:r>
              <a:rPr lang="en-US"/>
              <a:t>Login</a:t>
            </a:r>
          </a:p>
          <a:p>
            <a:r>
              <a:rPr lang="en-US"/>
              <a:t>Forgot password</a:t>
            </a:r>
          </a:p>
          <a:p>
            <a:r>
              <a:rPr lang="en-US"/>
              <a:t>Exit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41F6D-D08F-9538-03BE-91FDCACEE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614" r="32614"/>
          <a:stretch/>
        </p:blipFill>
        <p:spPr>
          <a:xfrm>
            <a:off x="914400" y="2097088"/>
            <a:ext cx="8144543" cy="24594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0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User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5" y="3602038"/>
            <a:ext cx="3734942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bg2"/>
                </a:solidFill>
              </a:rPr>
              <a:t>Users can Register their information and create their user Id and Password</a:t>
            </a:r>
          </a:p>
        </p:txBody>
      </p:sp>
      <p:sp useBgFill="1">
        <p:nvSpPr>
          <p:cNvPr id="245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46CBE6-5D8E-8273-80C6-E553BF99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639" y="1136606"/>
            <a:ext cx="3649097" cy="457729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6309360"/>
            <a:ext cx="51248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6309360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49DFD55-3C28-40EF-9E31-A92D2E4017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63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591119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Client menu</a:t>
            </a:r>
          </a:p>
        </p:txBody>
      </p:sp>
      <p:sp>
        <p:nvSpPr>
          <p:cNvPr id="86" name="Round Diagonal Corner Rectangle 6">
            <a:extLst>
              <a:ext uri="{FF2B5EF4-FFF2-40B4-BE49-F238E27FC236}">
                <a16:creationId xmlns:a16="http://schemas.microsoft.com/office/drawing/2014/main" id="{C169E84F-4748-4D61-A105-357962627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A34DE9-5767-FC21-B4E9-4A4E15980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92" r="4" b="12202"/>
          <a:stretch/>
        </p:blipFill>
        <p:spPr>
          <a:xfrm>
            <a:off x="1126617" y="1156009"/>
            <a:ext cx="3178638" cy="21695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ACF7CD-4514-0130-C6A1-548A3E2B92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40" r="-1" b="956"/>
          <a:stretch/>
        </p:blipFill>
        <p:spPr>
          <a:xfrm>
            <a:off x="1126616" y="3526950"/>
            <a:ext cx="3178638" cy="216958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40EFCCA-5326-4988-C664-144E288E28ED}"/>
              </a:ext>
            </a:extLst>
          </p:cNvPr>
          <p:cNvSpPr txBox="1">
            <a:spLocks/>
          </p:cNvSpPr>
          <p:nvPr/>
        </p:nvSpPr>
        <p:spPr>
          <a:xfrm>
            <a:off x="5128643" y="2990056"/>
            <a:ext cx="6188402" cy="715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Admin menu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09360"/>
            <a:ext cx="62393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49DFD55-3C28-40EF-9E31-A92D2E4017FF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3963DD-972B-E6F5-C33F-C0775ADFB14A}"/>
              </a:ext>
            </a:extLst>
          </p:cNvPr>
          <p:cNvSpPr txBox="1"/>
          <p:nvPr/>
        </p:nvSpPr>
        <p:spPr>
          <a:xfrm>
            <a:off x="5362575" y="3705225"/>
            <a:ext cx="339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can manage the user list, category, sub-category, and policy.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622C94-D2A0-7FC0-6E01-CCF35827D780}"/>
              </a:ext>
            </a:extLst>
          </p:cNvPr>
          <p:cNvSpPr txBox="1"/>
          <p:nvPr/>
        </p:nvSpPr>
        <p:spPr>
          <a:xfrm>
            <a:off x="5362575" y="1756826"/>
            <a:ext cx="339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can view categories, sib-categories, policies and make request to purchase.</a:t>
            </a:r>
          </a:p>
        </p:txBody>
      </p:sp>
    </p:spTree>
    <p:extLst>
      <p:ext uri="{BB962C8B-B14F-4D97-AF65-F5344CB8AC3E}">
        <p14:creationId xmlns:p14="http://schemas.microsoft.com/office/powerpoint/2010/main" val="175768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33" y="915348"/>
            <a:ext cx="3906450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Categories menu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6AB1C-AF33-0CBB-CDD1-0D0DEB97A216}"/>
              </a:ext>
            </a:extLst>
          </p:cNvPr>
          <p:cNvSpPr txBox="1">
            <a:spLocks/>
          </p:cNvSpPr>
          <p:nvPr/>
        </p:nvSpPr>
        <p:spPr>
          <a:xfrm>
            <a:off x="727737" y="252015"/>
            <a:ext cx="3906449" cy="715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ctr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u="sng" dirty="0">
                <a:latin typeface="+mn-lt"/>
                <a:ea typeface="+mn-ea"/>
                <a:cs typeface="+mn-cs"/>
              </a:rPr>
              <a:t>Admin menu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5D1486-FEB5-7CF5-21DB-0FC36363BA3A}"/>
              </a:ext>
            </a:extLst>
          </p:cNvPr>
          <p:cNvSpPr txBox="1"/>
          <p:nvPr/>
        </p:nvSpPr>
        <p:spPr>
          <a:xfrm>
            <a:off x="1141411" y="1987421"/>
            <a:ext cx="2873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Add-Category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all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Delete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3BA77D0-33F0-D5B4-00F0-29D2FB4E0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91" b="181"/>
          <a:stretch/>
        </p:blipFill>
        <p:spPr>
          <a:xfrm>
            <a:off x="5224179" y="1111230"/>
            <a:ext cx="2514818" cy="12826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795850E-417C-8365-7DE9-40B39717A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79" y="2477404"/>
            <a:ext cx="1607959" cy="8458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667904-7DD0-3583-E3F7-A41E60482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455" y="3429000"/>
            <a:ext cx="1623201" cy="8839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FA565E-FCE1-F65F-5310-E69BD7F5B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731" y="4437690"/>
            <a:ext cx="2606266" cy="13488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F18F85F-9E4B-A65D-C28F-DD41734FE6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722" y="4772999"/>
            <a:ext cx="2956816" cy="10135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69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32" y="915348"/>
            <a:ext cx="4631221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Sub-Categories menu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6AB1C-AF33-0CBB-CDD1-0D0DEB97A216}"/>
              </a:ext>
            </a:extLst>
          </p:cNvPr>
          <p:cNvSpPr txBox="1">
            <a:spLocks/>
          </p:cNvSpPr>
          <p:nvPr/>
        </p:nvSpPr>
        <p:spPr>
          <a:xfrm>
            <a:off x="727737" y="252015"/>
            <a:ext cx="3906449" cy="715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ctr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u="sng" dirty="0">
                <a:latin typeface="+mn-lt"/>
                <a:ea typeface="+mn-ea"/>
                <a:cs typeface="+mn-cs"/>
              </a:rPr>
              <a:t>Admin menu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5D1486-FEB5-7CF5-21DB-0FC36363BA3A}"/>
              </a:ext>
            </a:extLst>
          </p:cNvPr>
          <p:cNvSpPr txBox="1"/>
          <p:nvPr/>
        </p:nvSpPr>
        <p:spPr>
          <a:xfrm>
            <a:off x="1141411" y="1987421"/>
            <a:ext cx="2873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Add-Sub-Category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all Sub-Category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Sub-Category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Sub-Category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Delete Sub-Category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F97C9-EA9D-20F2-4EC0-04CE9CAA9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053" y="1139324"/>
            <a:ext cx="2446232" cy="1310754"/>
          </a:xfrm>
          <a:prstGeom prst="round2DiagRect">
            <a:avLst>
              <a:gd name="adj1" fmla="val 1448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1326BC-6C17-7699-CE16-42D75B4E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103" y="2613173"/>
            <a:ext cx="1653683" cy="8535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80E61F-32E5-B768-1471-79564ABFE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053" y="3574162"/>
            <a:ext cx="1813717" cy="11430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BD9E98-2C25-EAA6-92BB-4C22B8874F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7"/>
          <a:stretch/>
        </p:blipFill>
        <p:spPr>
          <a:xfrm>
            <a:off x="5533053" y="4842392"/>
            <a:ext cx="2830256" cy="13488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AE4C69-0F87-35A9-361A-CE72EE453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6137" y="4887077"/>
            <a:ext cx="3055885" cy="10668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513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4" y="915348"/>
            <a:ext cx="3906450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policy menu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6AB1C-AF33-0CBB-CDD1-0D0DEB97A216}"/>
              </a:ext>
            </a:extLst>
          </p:cNvPr>
          <p:cNvSpPr txBox="1">
            <a:spLocks/>
          </p:cNvSpPr>
          <p:nvPr/>
        </p:nvSpPr>
        <p:spPr>
          <a:xfrm>
            <a:off x="727737" y="252015"/>
            <a:ext cx="3906449" cy="715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ctr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u="sng" dirty="0">
                <a:latin typeface="+mn-lt"/>
                <a:ea typeface="+mn-ea"/>
                <a:cs typeface="+mn-cs"/>
              </a:rPr>
              <a:t>Admin menu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5D1486-FEB5-7CF5-21DB-0FC36363BA3A}"/>
              </a:ext>
            </a:extLst>
          </p:cNvPr>
          <p:cNvSpPr txBox="1"/>
          <p:nvPr/>
        </p:nvSpPr>
        <p:spPr>
          <a:xfrm>
            <a:off x="1141411" y="1987421"/>
            <a:ext cx="2873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Add-Category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all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Delete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A84C4-2D0B-E827-443B-8DEB228A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262" y="967184"/>
            <a:ext cx="2019475" cy="18060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11F4FF-ABBB-AEFB-6885-6A37355C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62" y="2846894"/>
            <a:ext cx="2187130" cy="8611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79F7AF-A801-E789-175C-F2FCF9FF7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532" y="3802719"/>
            <a:ext cx="2232853" cy="11964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2A76B5-6FE2-9EA9-3CFF-453774C90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532" y="5093853"/>
            <a:ext cx="2408129" cy="13183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9AA154-48B2-B140-4F5C-8271F346C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830" y="5211989"/>
            <a:ext cx="2301439" cy="10364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0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4" y="781963"/>
            <a:ext cx="3906450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Client menu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6AB1C-AF33-0CBB-CDD1-0D0DEB97A216}"/>
              </a:ext>
            </a:extLst>
          </p:cNvPr>
          <p:cNvSpPr txBox="1">
            <a:spLocks/>
          </p:cNvSpPr>
          <p:nvPr/>
        </p:nvSpPr>
        <p:spPr>
          <a:xfrm>
            <a:off x="727737" y="252015"/>
            <a:ext cx="3906449" cy="715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ctr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u="sng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CA3841-BE03-05D6-A3A0-1E6835A3A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59" y="1866781"/>
            <a:ext cx="3055885" cy="27434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92E8EE-11D2-AC49-2061-D0C38433C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69" y="632234"/>
            <a:ext cx="2872989" cy="12345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B9828C-EA46-62D0-98D0-58CD50966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269" y="2187134"/>
            <a:ext cx="1981372" cy="11812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6B39DB-832F-0A5F-E4FE-B2AE556B3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269" y="3658788"/>
            <a:ext cx="2309060" cy="11583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8AA635-3FDF-EAF5-B641-A347FAC2C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9269" y="5141681"/>
            <a:ext cx="2712955" cy="10135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93FCFF-C713-5A36-D024-26621544705A}"/>
              </a:ext>
            </a:extLst>
          </p:cNvPr>
          <p:cNvCxnSpPr>
            <a:cxnSpLocks/>
          </p:cNvCxnSpPr>
          <p:nvPr/>
        </p:nvCxnSpPr>
        <p:spPr>
          <a:xfrm flipV="1">
            <a:off x="4057652" y="1361133"/>
            <a:ext cx="809623" cy="193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B5C01B-4268-0A7A-FD19-CE4826D655C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964932" y="3954837"/>
            <a:ext cx="984337" cy="28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958749-05BE-1AF2-0A65-23D7E1A9CE2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133461" y="2777735"/>
            <a:ext cx="815808" cy="85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CE9352-36B8-A7B6-3B27-EE80EFAFF8B5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964932" y="4134315"/>
            <a:ext cx="984337" cy="151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49405-C94B-54B3-21BB-6A21F0A8D4FF}"/>
              </a:ext>
            </a:extLst>
          </p:cNvPr>
          <p:cNvSpPr txBox="1"/>
          <p:nvPr/>
        </p:nvSpPr>
        <p:spPr>
          <a:xfrm>
            <a:off x="8257557" y="2131809"/>
            <a:ext cx="2789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can view category, sub-category, policy and request to purchase.</a:t>
            </a:r>
          </a:p>
        </p:txBody>
      </p:sp>
    </p:spTree>
    <p:extLst>
      <p:ext uri="{BB962C8B-B14F-4D97-AF65-F5344CB8AC3E}">
        <p14:creationId xmlns:p14="http://schemas.microsoft.com/office/powerpoint/2010/main" val="1610690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8C5BEE4-8BAF-460B-AEFE-099F42C08564}">
  <we:reference id="wa200005566" version="3.0.0.0" store="en-US" storeType="OMEX"/>
  <we:alternateReferences>
    <we:reference id="wa200005566" version="3.0.0.0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208</TotalTime>
  <Words>225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Insurance Management system</vt:lpstr>
      <vt:lpstr>INTRODUCTION</vt:lpstr>
      <vt:lpstr>Main Menu</vt:lpstr>
      <vt:lpstr>User registration</vt:lpstr>
      <vt:lpstr>Client menu</vt:lpstr>
      <vt:lpstr>Categories menu</vt:lpstr>
      <vt:lpstr>Sub-Categories menu</vt:lpstr>
      <vt:lpstr>policy menu</vt:lpstr>
      <vt:lpstr>Client menu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Management system</dc:title>
  <dc:creator>Himal Basnet</dc:creator>
  <cp:lastModifiedBy>Himal Basnet</cp:lastModifiedBy>
  <cp:revision>1</cp:revision>
  <dcterms:created xsi:type="dcterms:W3CDTF">2023-12-26T15:56:37Z</dcterms:created>
  <dcterms:modified xsi:type="dcterms:W3CDTF">2023-12-26T19:24:49Z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