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47D-D50C-4C41-8F9E-148AA3CFA3A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DCAB-CE21-4155-8C97-3B9F049834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Online News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286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Project Report</a:t>
            </a:r>
          </a:p>
          <a:p>
            <a:r>
              <a:rPr lang="en-US" sz="2800" dirty="0" smtClean="0"/>
              <a:t>By</a:t>
            </a:r>
          </a:p>
          <a:p>
            <a:r>
              <a:rPr lang="en-US" sz="2800" dirty="0" err="1" smtClean="0"/>
              <a:t>Susil</a:t>
            </a:r>
            <a:r>
              <a:rPr lang="en-US" sz="2800" dirty="0" smtClean="0"/>
              <a:t> Poudel: 35</a:t>
            </a:r>
          </a:p>
          <a:p>
            <a:r>
              <a:rPr lang="en-US" sz="2800" dirty="0" smtClean="0"/>
              <a:t>Himal Poudel: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platform to access news.</a:t>
            </a:r>
          </a:p>
          <a:p>
            <a:r>
              <a:rPr lang="en-US" dirty="0" smtClean="0"/>
              <a:t>Instant news updates.</a:t>
            </a:r>
          </a:p>
          <a:p>
            <a:r>
              <a:rPr lang="en-US" dirty="0"/>
              <a:t>P</a:t>
            </a:r>
            <a:r>
              <a:rPr lang="en-US" dirty="0" smtClean="0"/>
              <a:t>ersonalized news content.</a:t>
            </a:r>
          </a:p>
          <a:p>
            <a:r>
              <a:rPr lang="en-US" dirty="0" smtClean="0"/>
              <a:t>Allows subscribers to express their views.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 smtClean="0"/>
              <a:t>Transportation time for paper based newspapers.</a:t>
            </a:r>
            <a:endParaRPr lang="en-US" sz="2600" dirty="0"/>
          </a:p>
          <a:p>
            <a:pPr lvl="0"/>
            <a:r>
              <a:rPr lang="en-US" sz="2600" dirty="0" smtClean="0"/>
              <a:t>Timely </a:t>
            </a:r>
            <a:r>
              <a:rPr lang="en-US" sz="2600" dirty="0"/>
              <a:t>updates of news to subscribers are not possible.</a:t>
            </a:r>
          </a:p>
          <a:p>
            <a:pPr lvl="0"/>
            <a:r>
              <a:rPr lang="en-US" sz="2600" dirty="0" smtClean="0"/>
              <a:t>Personalized content delivery is not possible.</a:t>
            </a:r>
            <a:endParaRPr lang="en-US" sz="2600" dirty="0"/>
          </a:p>
          <a:p>
            <a:pPr lvl="0"/>
            <a:r>
              <a:rPr lang="en-US" sz="2600" dirty="0"/>
              <a:t>Interaction with the portal to publish subscriber’s views on news is not easy.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/>
              <a:t>To manage the details of latest news, interviews, advertisement and media.</a:t>
            </a:r>
          </a:p>
          <a:p>
            <a:pPr lvl="0">
              <a:lnSpc>
                <a:spcPct val="150000"/>
              </a:lnSpc>
            </a:pPr>
            <a:r>
              <a:rPr lang="en-US" sz="2800" dirty="0"/>
              <a:t>To provide customized news to subscribers based on their interest.</a:t>
            </a:r>
          </a:p>
          <a:p>
            <a:pPr lvl="0">
              <a:lnSpc>
                <a:spcPct val="160000"/>
              </a:lnSpc>
            </a:pPr>
            <a:r>
              <a:rPr lang="en-US" sz="2800" dirty="0"/>
              <a:t>To allow subscribers to express their views on news through means of comments.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</a:p>
          <a:p>
            <a:pPr lvl="1"/>
            <a:r>
              <a:rPr lang="en-US" dirty="0" smtClean="0"/>
              <a:t>DFS algorithm is used to list comment threads on news.</a:t>
            </a:r>
          </a:p>
          <a:p>
            <a:endParaRPr lang="en-US" dirty="0"/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It is used to predict the category of news given its heading and content.</a:t>
            </a:r>
          </a:p>
          <a:p>
            <a:pPr lvl="1"/>
            <a:r>
              <a:rPr lang="en-US" dirty="0" smtClean="0"/>
              <a:t>Helps in automation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7724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8600" y="685800"/>
            <a:ext cx="8229599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Activity Diagram</a:t>
            </a:r>
            <a:endParaRPr lang="en-US" dirty="0"/>
          </a:p>
        </p:txBody>
      </p:sp>
      <p:pic>
        <p:nvPicPr>
          <p:cNvPr id="4" name="Content Placeholder 3" descr="aactivityFina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14400"/>
            <a:ext cx="7467600" cy="5211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4" name="Content Placeholder 3" descr="sequenceDiagramNew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09600"/>
            <a:ext cx="7543799" cy="601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Online News Portal</vt:lpstr>
      <vt:lpstr>Introduction</vt:lpstr>
      <vt:lpstr>Problem statement</vt:lpstr>
      <vt:lpstr>Objectives</vt:lpstr>
      <vt:lpstr>Algorithms used</vt:lpstr>
      <vt:lpstr>Use Case Diagram</vt:lpstr>
      <vt:lpstr>Class Diagram</vt:lpstr>
      <vt:lpstr>Activity Diagram</vt:lpstr>
      <vt:lpstr>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Portal</dc:title>
  <dc:creator>himal</dc:creator>
  <cp:lastModifiedBy>himal</cp:lastModifiedBy>
  <cp:revision>9</cp:revision>
  <dcterms:created xsi:type="dcterms:W3CDTF">2022-08-16T18:12:13Z</dcterms:created>
  <dcterms:modified xsi:type="dcterms:W3CDTF">2022-08-16T18:29:03Z</dcterms:modified>
</cp:coreProperties>
</file>