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rben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75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389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AutoAccess - AI-Powered Web Accessibility Extension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50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Team: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   </a:t>
            </a: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NEXORA</a:t>
            </a:r>
            <a:endParaRPr lang="en-US" sz="1750" b="1" dirty="0"/>
          </a:p>
        </p:txBody>
      </p:sp>
      <p:sp>
        <p:nvSpPr>
          <p:cNvPr id="4" name="Text 2"/>
          <p:cNvSpPr/>
          <p:nvPr/>
        </p:nvSpPr>
        <p:spPr>
          <a:xfrm>
            <a:off x="793790" y="4143137"/>
            <a:ext cx="13042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Lead Developer &amp; AI Integration Specialist: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             </a:t>
            </a: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[ Himanshu Bali]</a:t>
            </a:r>
            <a:b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Frontend Developer &amp; UX Designer </a:t>
            </a:r>
            <a:b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b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Backend Developer &amp; Security Specialist                     [ Priya Gupta ]</a:t>
            </a:r>
            <a:b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 Integration Specialist: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                                                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2128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E964E-D235-F8D0-2AA2-973BA761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6338" y="7610389"/>
            <a:ext cx="2194062" cy="619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44C571-4357-BA20-51BF-2388BEF8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194" y="2763845"/>
            <a:ext cx="5687369" cy="4934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543" y="733068"/>
            <a:ext cx="5168146" cy="646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Impact &amp; Conclusion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3543" y="1689140"/>
            <a:ext cx="3100864" cy="387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Immediate Benefits: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23543" y="2386727"/>
            <a:ext cx="1318331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Users:</a:t>
            </a: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Instant accessibility on any website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3543" y="2789634"/>
            <a:ext cx="1318331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Developers:</a:t>
            </a: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Automated compliance testing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3543" y="3192542"/>
            <a:ext cx="1318331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Organizations:</a:t>
            </a: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Reduced legal risk and costs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3543" y="3595449"/>
            <a:ext cx="1318331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Society:</a:t>
            </a: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Digital inclusion for all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3543" y="4236125"/>
            <a:ext cx="3178850" cy="387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Concluding Remarks: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23543" y="4933712"/>
            <a:ext cx="13183314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 Access represents the future of web accessibility - where AI meets inclusion, technology serves humanity, and digital barriers become a thing of the past. We're not just building an extension; we're creating a movement toward universal digital access.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3543" y="5905024"/>
            <a:ext cx="3100864" cy="387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Call to Action: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23543" y="6602611"/>
            <a:ext cx="1318331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Join us in making the web accessible for everyone. Together, we can build a more inclusive digital world.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23543" y="7165777"/>
            <a:ext cx="13183314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FB5955-F464-ED2F-8F5C-8DD5BFA7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489809"/>
            <a:ext cx="2194062" cy="619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55D586-8DDD-38FF-6E58-171A01AE3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752" y="311852"/>
            <a:ext cx="5997105" cy="4459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73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6312"/>
            <a:ext cx="350162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Real-world Challenge: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6917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1.3 billion people globally live with disabilities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339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97% of websites fail basic accessibility standards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761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Current solutions are fragmented and expensive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44515" y="4066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Manual accessibility testing is time-consuming and inconsistent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2142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Significance: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90" y="54868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Digital exclusion affects 15% of global population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290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Legal compliance costs companies $50K+ per lawsuit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71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Lost market opportunity of $6.9 trillion annually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989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A5A7A-85A4-F1A2-A284-27F71520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489809"/>
            <a:ext cx="2194062" cy="619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81CB67-F191-42A0-2A64-81FEA7B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639" y="1416818"/>
            <a:ext cx="6666022" cy="57539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616982"/>
            <a:ext cx="5592961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Proposed Solution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2955" y="1651635"/>
            <a:ext cx="3355777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Clear Description: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744492" y="2112943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AutoAccess is a revolutionary Chrome extension which</a:t>
            </a:r>
            <a:br>
              <a:rPr lang="en-US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uses AI to make any website instantly accessible through: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82955" y="3016091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Real-time image captioning and OCR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2955" y="3452217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Voice-to-text and text-to-speech conversion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2955" y="3888343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Dynamic accessibility profile switching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2955" y="4324469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Automated compliance auditing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2955" y="5017889"/>
            <a:ext cx="3355777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Innovation: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82955" y="5772864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One-click accessibility - transforms any website in seconds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2955" y="6208990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AI-powered descriptions - understands context, not just text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2955" y="6645116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Adaptive profiles - learns and improves user experience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82955" y="7254597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A13819-E82B-6919-B04F-29544D47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489809"/>
            <a:ext cx="2194062" cy="619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F09E79-14A6-F5B8-C824-31A369DF5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820" y="929919"/>
            <a:ext cx="6094263" cy="58632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62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Objectives &amp; Goals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0521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Primary Objectives: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4706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Make 1 million websites accessible by 2028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128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Reduce accessibility testing time by 90%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3550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Achieve 99.9% accuracy in AI-generated descriptions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79726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Support 10+ accessibility profiles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50032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Expected Outcomes: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50,000+ active users within 6 months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707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95% user satisfaction rating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150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Integration with 100+ popular websites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92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Recognition as industry standard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D5936E-8477-EB12-280D-8252427A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731" y="1074063"/>
            <a:ext cx="6810573" cy="64521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BFCCA0-94C9-BAC3-5F96-84584DCDB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063" y="7488162"/>
            <a:ext cx="1922758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8768"/>
            <a:ext cx="5608320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Technology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5098" y="1880473"/>
            <a:ext cx="3364944" cy="420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Core Technologies: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785098" y="2525316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Frontend: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React 18, TypeScript, Tailwind CSS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5098" y="2962632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Extension: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Chrome Extension Manifest V3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5098" y="3399950"/>
            <a:ext cx="5766427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 Services: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OpenAI GPT-4 , </a:t>
            </a:r>
            <a:b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</a:b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Hugging Face Transformers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5098" y="4196120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OCR Engine: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Tesseract.js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5098" y="4633436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Voice Processing: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Web Speech API, SpeechSynthesis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5098" y="5216604"/>
            <a:ext cx="3364944" cy="420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Advanced Features: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85098" y="5861447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Canvas Processing: HTML5 Canvas API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5098" y="6298763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Image Analysis: Computer Vision APIs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5098" y="6736080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Real-time Processing: Web Workers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85098" y="7173397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Security: Content Security Policy, Encrypted Storage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6426" y="1857970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DEC4CF-EE24-87B6-2356-8235C0EA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489809"/>
            <a:ext cx="2194062" cy="6192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B1DAA-F17C-96C0-69BF-7CDB79CA3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75413"/>
            <a:ext cx="6752492" cy="69901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86688A-33C4-77DD-2803-F3193F665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966" y="216206"/>
            <a:ext cx="3719258" cy="1396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729"/>
            <a:ext cx="83338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System Workflow/Architecture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1670"/>
            <a:ext cx="354365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Interaction Flow: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6471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Installation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→ One-click setup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893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Profile Selection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→ Choose accessibility needs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315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Automatic Processing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→ AI analyzes content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737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Real-time Enhancement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→ Voice + visual aids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159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Continuous Learning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→ Improves over time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339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CD987-D8C5-A1A7-B69A-738B5AE0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087" y="3450984"/>
            <a:ext cx="7687782" cy="4655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6" y="597813"/>
            <a:ext cx="6706076" cy="677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Features &amp; Innovation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58666" y="1600438"/>
            <a:ext cx="3251835" cy="406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Unique Features: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758666" y="2331958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AI-Powered Descriptions:</a:t>
            </a: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Context-aware image understanding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666" y="2754630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Multi-Modal Accessibility:</a:t>
            </a: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Visual + auditory + haptic feedback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666" y="3177302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Profile-Based Adaptation:</a:t>
            </a: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4 pre-configured + custom profiles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666" y="3599974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Real-time Processing:</a:t>
            </a: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Sub-second response times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666" y="4022646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Privacy-First Design:</a:t>
            </a: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Local processing by default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666" y="4694634"/>
            <a:ext cx="3597831" cy="406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Differentiating Factors: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758666" y="5426154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Only extension combining 3 AI services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666" y="5848826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First to solve cross-origin image processing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666" y="6271498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Most comprehensive accessibility feature set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8666" y="6694170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Open-source with enterprise support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8666" y="7284839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57E4F0-CC2E-6FD4-EA37-50CCC55AD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489809"/>
            <a:ext cx="2194062" cy="619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8A8B3A-E2E8-78A9-9754-5E60DB59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624" y="2325720"/>
            <a:ext cx="6830374" cy="5407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143" y="600313"/>
            <a:ext cx="5458420" cy="682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Implementation Plan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64143" y="1610082"/>
            <a:ext cx="3290887" cy="409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Development Phases: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764143" y="2346841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Phase 1 - Foundation (Weeks 1-4):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4143" y="2941796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Core extension architecture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64143" y="3367445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Basic image scanning and OCR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4143" y="3793093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Chrome API integration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64143" y="4218742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MVP testing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4143" y="4813697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Phase 2 - AI Integration (Weeks 5-8):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64143" y="5408652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OpenAI API integration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64143" y="5834301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HuggingFace model deployment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64143" y="6259949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Voice synthesis implementation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64143" y="6685598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Error handling and fallbacks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64143" y="7280553"/>
            <a:ext cx="13102114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070B41-1BE0-68EC-02BC-BBB63C3A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559731"/>
            <a:ext cx="2194062" cy="619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C94735-00D8-3D28-7DDC-2E1A0084A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692" y="402984"/>
            <a:ext cx="6605290" cy="7129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7823" y="534114"/>
            <a:ext cx="7256026" cy="605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Challenges &amp; Risk Management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677823" y="1429822"/>
            <a:ext cx="2925128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Technical Challenges: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677823" y="2083475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CORS Limitations:</a:t>
            </a: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Mitigated with fallback data URLs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77823" y="2461141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 API Rate Limits:</a:t>
            </a: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Implemented local processing fallbacks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77823" y="2838807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Performance Issues:</a:t>
            </a: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Optimized with Web Workers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77823" y="3439239"/>
            <a:ext cx="290536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Business Challenges: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677823" y="4092893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Adoption:</a:t>
            </a: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Addressed with freemium model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77823" y="4470559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API Costs:</a:t>
            </a: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Managed with intelligent caching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77823" y="4848225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Competition:</a:t>
            </a: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Differentiated through innovation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77823" y="5448657"/>
            <a:ext cx="3648432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Risk Mitigation Strategies: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677823" y="6102310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Comprehensive testing, fallback systems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677823" y="6479977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Freemium model, enterprise partnerships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77823" y="6857643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 feedback loops, iterative development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77823" y="7385447"/>
            <a:ext cx="13274754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C0769E-94F5-9439-DFA8-987FD3167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951" y="7489809"/>
            <a:ext cx="2194062" cy="619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C5416-04F1-4699-DB61-5EECC216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741" y="1792963"/>
            <a:ext cx="7256609" cy="5592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DAA7D9-D442-7C22-F282-8F4262955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991" y="1996548"/>
            <a:ext cx="6731215" cy="1038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636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Nobile</vt:lpstr>
      <vt:lpstr>Corben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lastModifiedBy>girish bali</cp:lastModifiedBy>
  <cp:revision>3</cp:revision>
  <dcterms:created xsi:type="dcterms:W3CDTF">2025-09-19T20:19:27Z</dcterms:created>
  <dcterms:modified xsi:type="dcterms:W3CDTF">2025-09-19T21:42:25Z</dcterms:modified>
</cp:coreProperties>
</file>