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706" r:id="rId4"/>
    <p:sldId id="3697" r:id="rId5"/>
    <p:sldId id="3700" r:id="rId6"/>
    <p:sldId id="3702" r:id="rId7"/>
    <p:sldId id="3701" r:id="rId8"/>
    <p:sldId id="3703" r:id="rId9"/>
    <p:sldId id="3704" r:id="rId10"/>
    <p:sldId id="3707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=""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413" autoAdjust="0"/>
    <p:restoredTop sz="96327"/>
  </p:normalViewPr>
  <p:slideViewPr>
    <p:cSldViewPr snapToGrid="0" snapToObjects="1">
      <p:cViewPr>
        <p:scale>
          <a:sx n="77" d="100"/>
          <a:sy n="77" d="100"/>
        </p:scale>
        <p:origin x="-32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=""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 PREDICTIVE ANALYSIS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71399" y="2553287"/>
            <a:ext cx="994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         </a:t>
            </a:r>
            <a:r>
              <a:rPr lang="en-IN" sz="3200" dirty="0" smtClean="0"/>
              <a:t>Student Performance Prediction  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1045" y="5155007"/>
            <a:ext cx="3856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Submitted by:</a:t>
            </a:r>
            <a:endParaRPr lang="en-IN" sz="1600" b="1" dirty="0"/>
          </a:p>
          <a:p>
            <a:r>
              <a:rPr lang="en-IN" sz="1600" b="1" dirty="0" smtClean="0"/>
              <a:t>Name-</a:t>
            </a:r>
            <a:r>
              <a:rPr lang="en-IN" sz="1600" b="1" dirty="0" err="1" smtClean="0"/>
              <a:t>Kishika</a:t>
            </a:r>
            <a:r>
              <a:rPr lang="en-IN" sz="1600" b="1" dirty="0" smtClean="0"/>
              <a:t> </a:t>
            </a:r>
            <a:r>
              <a:rPr lang="en-IN" sz="1600" b="1" dirty="0" err="1"/>
              <a:t>Mathuria</a:t>
            </a:r>
            <a:r>
              <a:rPr lang="en-IN" sz="1600" b="1" dirty="0"/>
              <a:t> </a:t>
            </a:r>
            <a:r>
              <a:rPr lang="en-IN" sz="1600" b="1" dirty="0" smtClean="0"/>
              <a:t>(500106333)</a:t>
            </a:r>
            <a:endParaRPr lang="en-IN" sz="1600" b="1" dirty="0"/>
          </a:p>
          <a:p>
            <a:r>
              <a:rPr lang="en-IN" sz="1600" b="1" dirty="0"/>
              <a:t>Name-Himani </a:t>
            </a:r>
            <a:r>
              <a:rPr lang="en-IN" sz="1600" b="1" dirty="0" err="1"/>
              <a:t>Choudhary</a:t>
            </a:r>
            <a:r>
              <a:rPr lang="en-IN" sz="1600" b="1" dirty="0"/>
              <a:t> </a:t>
            </a:r>
            <a:r>
              <a:rPr lang="en-IN" sz="1600" b="1" dirty="0" smtClean="0"/>
              <a:t>(500105722)</a:t>
            </a:r>
            <a:endParaRPr lang="en-IN" sz="1600" b="1" dirty="0"/>
          </a:p>
          <a:p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09463" y="5047286"/>
            <a:ext cx="2717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Submitted To:</a:t>
            </a:r>
          </a:p>
          <a:p>
            <a:pPr algn="ctr"/>
            <a:r>
              <a:rPr lang="en-US" sz="1600" b="1" dirty="0" smtClean="0"/>
              <a:t>   </a:t>
            </a:r>
            <a:r>
              <a:rPr lang="en-US" sz="1600" b="1" dirty="0" err="1" smtClean="0"/>
              <a:t>Achalaya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Sakya</a:t>
            </a:r>
            <a:endParaRPr lang="en-US" sz="1600" b="1" dirty="0" smtClean="0"/>
          </a:p>
          <a:p>
            <a:pPr algn="ctr"/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EA2067E-B6CF-C47E-420F-8C6F4D797278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A76F9A-8C1E-A737-1EEB-7B4228F2B437}"/>
              </a:ext>
            </a:extLst>
          </p:cNvPr>
          <p:cNvSpPr txBox="1"/>
          <p:nvPr/>
        </p:nvSpPr>
        <p:spPr>
          <a:xfrm>
            <a:off x="369455" y="30947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9076BED-FB49-D607-862F-E7131F3CEC54}"/>
              </a:ext>
            </a:extLst>
          </p:cNvPr>
          <p:cNvSpPr txBox="1"/>
          <p:nvPr/>
        </p:nvSpPr>
        <p:spPr>
          <a:xfrm>
            <a:off x="692726" y="1339735"/>
            <a:ext cx="103909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machine learning model was developed to predict student performance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Future </a:t>
            </a:r>
            <a:r>
              <a:rPr lang="en-US" sz="2000" dirty="0"/>
              <a:t>improvements could include tuning </a:t>
            </a:r>
            <a:r>
              <a:rPr lang="en-US" sz="2000" dirty="0" err="1"/>
              <a:t>hyperparameters</a:t>
            </a:r>
            <a:r>
              <a:rPr lang="en-US" sz="2000" dirty="0"/>
              <a:t> and collecting additional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93269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658404" y="1025054"/>
            <a:ext cx="48163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INTRODUCTION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PROBLEM STATEMENT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DATASET DESCRITION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DATASET PREPROCESSING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MODEL SELECTION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EVALUATION METRICS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MODEL TRAINING, RESULTS AND DEPLOYEMENT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6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CONCLUSION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4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THANK YOU!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E6D085-FF30-F372-02A0-3115E92F4AD1}"/>
              </a:ext>
            </a:extLst>
          </p:cNvPr>
          <p:cNvSpPr txBox="1"/>
          <p:nvPr/>
        </p:nvSpPr>
        <p:spPr>
          <a:xfrm>
            <a:off x="406400" y="3094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9160AFD-73C3-F8D7-289C-4CAF421D40A8}"/>
              </a:ext>
            </a:extLst>
          </p:cNvPr>
          <p:cNvSpPr txBox="1"/>
          <p:nvPr/>
        </p:nvSpPr>
        <p:spPr>
          <a:xfrm>
            <a:off x="939111" y="1779374"/>
            <a:ext cx="101099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Predicting </a:t>
            </a:r>
            <a:r>
              <a:rPr lang="en-US" sz="2000" dirty="0"/>
              <a:t>student performance is crucial for identifying students who may need additional support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project utilizes machine learning techniques to predict student performance based on various factors.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42572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628073" y="1517601"/>
            <a:ext cx="10837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anose="020B0604020202020204" pitchFamily="34" charset="0"/>
              </a:rPr>
              <a:t>Problem:</a:t>
            </a:r>
          </a:p>
          <a:p>
            <a:endParaRPr lang="en-US" sz="20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How </a:t>
            </a:r>
            <a:r>
              <a:rPr lang="en-US" sz="2000" dirty="0">
                <a:cs typeface="Arial" panose="020B0604020202020204" pitchFamily="34" charset="0"/>
              </a:rPr>
              <a:t>can we predict a student’s performance (e.g., grades) based on different inputs such as study time, previous performance, etc</a:t>
            </a:r>
            <a:r>
              <a:rPr lang="en-US" sz="2000" dirty="0" smtClean="0">
                <a:cs typeface="Arial" panose="020B0604020202020204" pitchFamily="34" charset="0"/>
              </a:rPr>
              <a:t>.?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cs typeface="Arial" panose="020B0604020202020204" pitchFamily="34" charset="0"/>
            </a:endParaRPr>
          </a:p>
          <a:p>
            <a:r>
              <a:rPr lang="en-US" sz="2000" b="1" dirty="0" smtClean="0">
                <a:cs typeface="Arial" panose="020B0604020202020204" pitchFamily="34" charset="0"/>
              </a:rPr>
              <a:t>Objective:</a:t>
            </a:r>
          </a:p>
          <a:p>
            <a:endParaRPr lang="en-US" sz="2000" dirty="0" smtClean="0"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To </a:t>
            </a:r>
            <a:r>
              <a:rPr lang="en-US" sz="2000" dirty="0">
                <a:cs typeface="Arial" panose="020B0604020202020204" pitchFamily="34" charset="0"/>
              </a:rPr>
              <a:t>build a predictive model that helps educators identify at-risk students early.</a:t>
            </a:r>
          </a:p>
        </p:txBody>
      </p:sp>
    </p:spTree>
    <p:extLst>
      <p:ext uri="{BB962C8B-B14F-4D97-AF65-F5344CB8AC3E}">
        <p14:creationId xmlns:p14="http://schemas.microsoft.com/office/powerpoint/2010/main" xmlns="" val="4804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94449" y="1569206"/>
            <a:ext cx="10126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2000" b="1" dirty="0" smtClean="0"/>
              <a:t>Source: 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dataset used in this project is the "Student Performance" dataset, available on </a:t>
            </a:r>
            <a:r>
              <a:rPr lang="en-US" sz="2000" dirty="0" err="1"/>
              <a:t>Kaggle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u="sng" dirty="0" smtClean="0"/>
          </a:p>
          <a:p>
            <a:r>
              <a:rPr lang="en-US" sz="2000" b="1" dirty="0" smtClean="0"/>
              <a:t>Features:  </a:t>
            </a:r>
          </a:p>
          <a:p>
            <a:endParaRPr lang="en-US" sz="2000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Student attributes: gender, age, study time, failures, family support, absences, etc.  - Target variable: Final grade (G3).</a:t>
            </a:r>
          </a:p>
        </p:txBody>
      </p:sp>
    </p:spTree>
    <p:extLst>
      <p:ext uri="{BB962C8B-B14F-4D97-AF65-F5344CB8AC3E}">
        <p14:creationId xmlns:p14="http://schemas.microsoft.com/office/powerpoint/2010/main" xmlns="" val="25079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24327" y="238163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43379" y="1064469"/>
            <a:ext cx="10381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Steps Taken: 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Pandas to read and load the data.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missing data and transforming categorical variables into numeric values (e.g., encoding gender).  -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Selection: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relevant features (e.g., study time, failures) for model training.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6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52036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42109" y="962931"/>
            <a:ext cx="101784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Arial" panose="020B0604020202020204" pitchFamily="34" charset="0"/>
              </a:rPr>
              <a:t>Algorithms Used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endParaRPr lang="en-US" sz="1600" u="sng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Linear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Regression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Simple regression model to predict continuous values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Decision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Trees: </a:t>
            </a:r>
            <a:endParaRPr lang="en-US" sz="2000" b="1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+mj-lt"/>
                <a:cs typeface="Arial" panose="020B0604020202020204" pitchFamily="34" charset="0"/>
              </a:rPr>
              <a:t>  Used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for feature importance and non-linear 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relationships.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Random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Forests: </a:t>
            </a:r>
            <a:endParaRPr lang="en-US" sz="2000" b="1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+mj-lt"/>
                <a:cs typeface="Arial" panose="020B0604020202020204" pitchFamily="34" charset="0"/>
              </a:rPr>
              <a:t>  An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ensemble method that provides more robust predictions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SVM </a:t>
            </a:r>
            <a:r>
              <a:rPr lang="en-US" sz="2000" b="1" dirty="0">
                <a:latin typeface="+mj-lt"/>
                <a:cs typeface="Arial" panose="020B0604020202020204" pitchFamily="34" charset="0"/>
              </a:rPr>
              <a:t>(Support Vector Machines): </a:t>
            </a:r>
            <a:endParaRPr lang="en-US" sz="2000" b="1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+mj-lt"/>
                <a:cs typeface="Arial" panose="020B0604020202020204" pitchFamily="34" charset="0"/>
              </a:rPr>
              <a:t>  Used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for classifying student performance into categories (pass/fail).</a:t>
            </a:r>
          </a:p>
        </p:txBody>
      </p:sp>
    </p:spTree>
    <p:extLst>
      <p:ext uri="{BB962C8B-B14F-4D97-AF65-F5344CB8AC3E}">
        <p14:creationId xmlns:p14="http://schemas.microsoft.com/office/powerpoint/2010/main" xmlns="" val="23140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05163" y="857532"/>
            <a:ext cx="104370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 Metrics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Accuracy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  </a:t>
            </a:r>
            <a:r>
              <a:rPr lang="en-US" sz="2000" dirty="0" smtClean="0"/>
              <a:t>The </a:t>
            </a:r>
            <a:r>
              <a:rPr lang="en-US" sz="2000" dirty="0"/>
              <a:t>proportion of correct predictions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RMSE </a:t>
            </a:r>
            <a:r>
              <a:rPr lang="en-US" sz="2000" b="1" dirty="0"/>
              <a:t>(Root Mean Squared Error): </a:t>
            </a: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  </a:t>
            </a:r>
            <a:r>
              <a:rPr lang="en-US" sz="2000" dirty="0" smtClean="0"/>
              <a:t>To </a:t>
            </a:r>
            <a:r>
              <a:rPr lang="en-US" sz="2000" dirty="0"/>
              <a:t>measure prediction error for continuous values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Confusion </a:t>
            </a:r>
            <a:r>
              <a:rPr lang="en-US" sz="2000" b="1" dirty="0"/>
              <a:t>Matrix: 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To </a:t>
            </a:r>
            <a:r>
              <a:rPr lang="en-US" sz="2000" dirty="0"/>
              <a:t>evaluate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xmlns="" val="237475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95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TRAINING, RESULTS &amp; DEPLOYEMENT 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104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and Testing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Train-test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(80% training, 20% testing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Cross-validation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evaluate model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different models (e.g., Random Forest, Linear Regression, SVM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performing model based on accuracy and error metrics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 for users to interact with the model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input their data (e.g., study time, failures) and predict a student’s final grade.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13458</TotalTime>
  <Words>448</Words>
  <Application>Microsoft Office PowerPoint</Application>
  <PresentationFormat>Custom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bdds</cp:lastModifiedBy>
  <cp:revision>595</cp:revision>
  <dcterms:created xsi:type="dcterms:W3CDTF">2021-05-06T09:42:21Z</dcterms:created>
  <dcterms:modified xsi:type="dcterms:W3CDTF">2024-11-20T07:26:12Z</dcterms:modified>
</cp:coreProperties>
</file>