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2" r:id="rId5"/>
    <p:sldId id="274" r:id="rId6"/>
    <p:sldId id="284" r:id="rId7"/>
    <p:sldId id="278"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72" d="100"/>
          <a:sy n="72" d="100"/>
        </p:scale>
        <p:origin x="-1112"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vi bansal" userId="a667c8e9be36eba8" providerId="LiveId" clId="{45B63BD1-63C2-49E7-989A-0FA2F0B017E2}"/>
    <pc:docChg chg="modSld">
      <pc:chgData name="vaishavi bansal" userId="a667c8e9be36eba8" providerId="LiveId" clId="{45B63BD1-63C2-49E7-989A-0FA2F0B017E2}" dt="2024-03-13T13:19:29.915" v="94" actId="20577"/>
      <pc:docMkLst>
        <pc:docMk/>
      </pc:docMkLst>
      <pc:sldChg chg="modSp mod">
        <pc:chgData name="vaishavi bansal" userId="a667c8e9be36eba8" providerId="LiveId" clId="{45B63BD1-63C2-49E7-989A-0FA2F0B017E2}" dt="2024-03-13T13:19:29.915" v="94" actId="20577"/>
        <pc:sldMkLst>
          <pc:docMk/>
          <pc:sldMk cId="0" sldId="268"/>
        </pc:sldMkLst>
        <pc:spChg chg="mod">
          <ac:chgData name="vaishavi bansal" userId="a667c8e9be36eba8" providerId="LiveId" clId="{45B63BD1-63C2-49E7-989A-0FA2F0B017E2}" dt="2024-03-13T13:19:29.915" v="94"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646331"/>
          </a:xfrm>
          <a:prstGeom prst="rect">
            <a:avLst/>
          </a:prstGeom>
          <a:noFill/>
        </p:spPr>
        <p:txBody>
          <a:bodyPr wrap="square" rtlCol="0">
            <a:spAutoFit/>
          </a:bodyPr>
          <a:lstStyle/>
          <a:p>
            <a:pPr algn="ctr"/>
            <a:r>
              <a:rPr lang="en-US" sz="3600" dirty="0" smtClean="0">
                <a:solidFill>
                  <a:srgbClr val="FF0000"/>
                </a:solidFill>
                <a:latin typeface="Arial Black" pitchFamily="34" charset="0"/>
              </a:rPr>
              <a:t>AI-ML(Python) Project</a:t>
            </a:r>
            <a:endParaRPr lang="en-US" sz="3600" dirty="0">
              <a:solidFill>
                <a:srgbClr val="FF0000"/>
              </a:solidFill>
              <a:latin typeface="Arial Black"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xmlns="" id="{39596CC0-0544-9FD2-7AFD-B23ECB7AE8F4}"/>
              </a:ext>
            </a:extLst>
          </p:cNvPr>
          <p:cNvSpPr txBox="1"/>
          <p:nvPr/>
        </p:nvSpPr>
        <p:spPr>
          <a:xfrm>
            <a:off x="1907704" y="2781708"/>
            <a:ext cx="5112568" cy="1323439"/>
          </a:xfrm>
          <a:prstGeom prst="rect">
            <a:avLst/>
          </a:prstGeom>
          <a:solidFill>
            <a:schemeClr val="accent6">
              <a:lumMod val="60000"/>
              <a:lumOff val="40000"/>
            </a:schemeClr>
          </a:solidFill>
        </p:spPr>
        <p:txBody>
          <a:bodyPr wrap="square" rtlCol="0">
            <a:spAutoFit/>
          </a:bodyPr>
          <a:lstStyle/>
          <a:p>
            <a:r>
              <a:rPr lang="en-US" sz="2000" dirty="0" smtClean="0"/>
              <a:t>Name-</a:t>
            </a:r>
            <a:r>
              <a:rPr lang="en-US" sz="2000" dirty="0" err="1" smtClean="0"/>
              <a:t>Himani</a:t>
            </a:r>
            <a:endParaRPr lang="en-US" sz="2000" dirty="0" smtClean="0"/>
          </a:p>
          <a:p>
            <a:r>
              <a:rPr lang="en-US" sz="2000" dirty="0" smtClean="0"/>
              <a:t>Roll. No.- 2210990401</a:t>
            </a:r>
          </a:p>
          <a:p>
            <a:r>
              <a:rPr lang="en-US" sz="2000" dirty="0" smtClean="0"/>
              <a:t>Group-G-30</a:t>
            </a:r>
          </a:p>
          <a:p>
            <a:r>
              <a:rPr lang="en-US" sz="2000" dirty="0" smtClean="0"/>
              <a:t>Project Name-Text to speech</a:t>
            </a:r>
            <a:endParaRPr lang="en-US" sz="2000" dirty="0"/>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251520" y="996643"/>
            <a:ext cx="6912768" cy="3539430"/>
          </a:xfrm>
          <a:prstGeom prst="rect">
            <a:avLst/>
          </a:prstGeom>
          <a:noFill/>
        </p:spPr>
        <p:txBody>
          <a:bodyPr wrap="square" rtlCol="0">
            <a:spAutoFit/>
          </a:bodyPr>
          <a:lstStyle/>
          <a:p>
            <a:pPr>
              <a:buFont typeface="Arial" pitchFamily="34" charset="0"/>
              <a:buChar char="•"/>
            </a:pPr>
            <a:r>
              <a:rPr lang="en-US" sz="2800" dirty="0" smtClean="0">
                <a:latin typeface="Times New Roman" pitchFamily="18" charset="0"/>
                <a:cs typeface="Times New Roman" pitchFamily="18" charset="0"/>
              </a:rPr>
              <a:t>Introduction</a:t>
            </a:r>
          </a:p>
          <a:p>
            <a:pPr>
              <a:buFont typeface="Arial" pitchFamily="34" charset="0"/>
              <a:buChar char="•"/>
            </a:pPr>
            <a:r>
              <a:rPr lang="en-US" sz="2800" dirty="0" smtClean="0">
                <a:latin typeface="Times New Roman" pitchFamily="18" charset="0"/>
                <a:cs typeface="Times New Roman" pitchFamily="18" charset="0"/>
              </a:rPr>
              <a:t>Problem statement</a:t>
            </a:r>
          </a:p>
          <a:p>
            <a:pPr>
              <a:buFont typeface="Arial" pitchFamily="34" charset="0"/>
              <a:buChar char="•"/>
            </a:pPr>
            <a:r>
              <a:rPr lang="en-US" sz="2800" dirty="0" smtClean="0">
                <a:latin typeface="Times New Roman" pitchFamily="18" charset="0"/>
                <a:cs typeface="Times New Roman" pitchFamily="18" charset="0"/>
              </a:rPr>
              <a:t>Key </a:t>
            </a:r>
            <a:r>
              <a:rPr lang="en-US" sz="2800" dirty="0">
                <a:latin typeface="Times New Roman" pitchFamily="18" charset="0"/>
                <a:cs typeface="Times New Roman" pitchFamily="18" charset="0"/>
              </a:rPr>
              <a:t>Features </a:t>
            </a:r>
          </a:p>
          <a:p>
            <a:pPr>
              <a:buFont typeface="Arial" pitchFamily="34" charset="0"/>
              <a:buChar char="•"/>
            </a:pPr>
            <a:r>
              <a:rPr lang="en-US" sz="2800" dirty="0" smtClean="0">
                <a:latin typeface="Times New Roman" pitchFamily="18" charset="0"/>
                <a:cs typeface="Times New Roman" pitchFamily="18" charset="0"/>
              </a:rPr>
              <a:t>Result</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Conclusion</a:t>
            </a:r>
          </a:p>
          <a:p>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775666"/>
          </a:xfrm>
          <a:prstGeom prst="rect">
            <a:avLst/>
          </a:prstGeom>
        </p:spPr>
        <p:txBody>
          <a:bodyPr wrap="square">
            <a:spAutoFit/>
          </a:bodyPr>
          <a:lstStyle/>
          <a:p>
            <a:pPr algn="just">
              <a:lnSpc>
                <a:spcPct val="150000"/>
              </a:lnSpc>
              <a:spcAft>
                <a:spcPts val="800"/>
              </a:spcAft>
            </a:pPr>
            <a:r>
              <a:rPr lang="en-US" dirty="0"/>
              <a:t>In today's digital age, the ability to convert text into speech is increasingly valuable, with applications ranging from accessibility tools to enhancing user experiences in various domains such as customer service, education, and entertainment. Python, with its simplicity and extensive libraries, offers a robust platform for developing such applications</a:t>
            </a:r>
            <a:r>
              <a:rPr lang="en-US" dirty="0" smtClean="0"/>
              <a:t>.</a:t>
            </a:r>
          </a:p>
          <a:p>
            <a:pPr algn="just">
              <a:lnSpc>
                <a:spcPct val="150000"/>
              </a:lnSpc>
              <a:spcAft>
                <a:spcPts val="800"/>
              </a:spcAft>
            </a:pPr>
            <a:r>
              <a:rPr lang="en-US" dirty="0" smtClean="0"/>
              <a:t>This </a:t>
            </a:r>
            <a:r>
              <a:rPr lang="en-US" dirty="0"/>
              <a:t>project aims to demonstrate the power and versatility of Python in creating a text-to-speech (TTS) application. Using the Text-to-Speech (TTS) technology, </a:t>
            </a:r>
            <a:r>
              <a:rPr lang="en-US" dirty="0" smtClean="0"/>
              <a:t>I have built a </a:t>
            </a:r>
            <a:r>
              <a:rPr lang="en-US" dirty="0"/>
              <a:t>Python program capable of converting written text into spoken words, enabling users to listen to the content instead of reading it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ct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Problem statement</a:t>
            </a:r>
            <a:endParaRPr lang="en-US" sz="3200" dirty="0">
              <a:latin typeface="Times New Roman" pitchFamily="18" charset="0"/>
              <a:cs typeface="Times New Roman" pitchFamily="18" charset="0"/>
            </a:endParaRPr>
          </a:p>
        </p:txBody>
      </p:sp>
      <p:sp>
        <p:nvSpPr>
          <p:cNvPr id="3" name="Rectangle 2"/>
          <p:cNvSpPr/>
          <p:nvPr/>
        </p:nvSpPr>
        <p:spPr>
          <a:xfrm>
            <a:off x="395536" y="1124744"/>
            <a:ext cx="8136904" cy="4257576"/>
          </a:xfrm>
          <a:prstGeom prst="rect">
            <a:avLst/>
          </a:prstGeom>
        </p:spPr>
        <p:txBody>
          <a:bodyPr wrap="square">
            <a:spAutoFit/>
          </a:bodyPr>
          <a:lstStyle/>
          <a:p>
            <a:pPr algn="just">
              <a:lnSpc>
                <a:spcPct val="150000"/>
              </a:lnSpc>
              <a:spcAft>
                <a:spcPts val="800"/>
              </a:spcAft>
            </a:pPr>
            <a:r>
              <a:rPr lang="en-US" sz="1600" b="1" dirty="0"/>
              <a:t>Overview:</a:t>
            </a:r>
            <a:r>
              <a:rPr lang="en-US" sz="1600" dirty="0"/>
              <a:t> In today's digital landscape, access to information is crucial for everyone, including individuals with visual impairments or those who prefer auditory learning. Text-to-speech (TTS) technology plays a vital role in converting written text into spoken words, thereby enabling better accessibility and user experience across various platforms and applications</a:t>
            </a:r>
            <a:r>
              <a:rPr lang="en-US" sz="1600" dirty="0" smtClean="0"/>
              <a:t>.</a:t>
            </a:r>
          </a:p>
          <a:p>
            <a:r>
              <a:rPr lang="en-US" sz="1600" b="1" dirty="0"/>
              <a:t>Challenges:</a:t>
            </a:r>
            <a:r>
              <a:rPr lang="en-US" sz="1600" dirty="0"/>
              <a:t> </a:t>
            </a:r>
            <a:endParaRPr lang="en-US" sz="1600" dirty="0" smtClean="0"/>
          </a:p>
          <a:p>
            <a:r>
              <a:rPr lang="en-US" sz="1600" dirty="0" smtClean="0"/>
              <a:t>Despite </a:t>
            </a:r>
            <a:r>
              <a:rPr lang="en-US" sz="1600" dirty="0"/>
              <a:t>the advancements in TTS technology, several challenges persist, including:</a:t>
            </a:r>
          </a:p>
          <a:p>
            <a:r>
              <a:rPr lang="en-US" sz="1600" b="1" dirty="0"/>
              <a:t>Naturalness and Intelligibility:</a:t>
            </a:r>
            <a:r>
              <a:rPr lang="en-US" sz="1600" dirty="0"/>
              <a:t> Ensuring that the synthesized speech sounds natural and intelligible, mimicking human speech patterns, intonation, and emphasis</a:t>
            </a:r>
            <a:r>
              <a:rPr lang="en-US" sz="1600" dirty="0" smtClean="0"/>
              <a:t>.</a:t>
            </a:r>
          </a:p>
          <a:p>
            <a:r>
              <a:rPr lang="en-US" sz="1600" b="1" dirty="0"/>
              <a:t>Real-Time Processing:</a:t>
            </a:r>
            <a:r>
              <a:rPr lang="en-US" sz="1600" dirty="0"/>
              <a:t> Achieving real-time processing capabilities to minimize latency and deliver seamless text-to-speech conversion in interactive applications.</a:t>
            </a:r>
          </a:p>
          <a:p>
            <a:r>
              <a:rPr lang="en-US" sz="1600" b="1" dirty="0"/>
              <a:t>Customization and Personalization:</a:t>
            </a:r>
            <a:r>
              <a:rPr lang="en-US" sz="1600" dirty="0"/>
              <a:t> Allowing users to customize the speech output according to their preferences, including voice selection, speech rate, and pitch adjustments.</a:t>
            </a:r>
          </a:p>
          <a:p>
            <a:endParaRPr lang="en-US" sz="1600" dirty="0"/>
          </a:p>
          <a:p>
            <a:pPr algn="just">
              <a:lnSpc>
                <a:spcPct val="150000"/>
              </a:lnSpc>
              <a:spcAft>
                <a:spcPts val="800"/>
              </a:spcAft>
            </a:pP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845423"/>
            <a:ext cx="8136904" cy="6288901"/>
          </a:xfrm>
          <a:prstGeom prst="rect">
            <a:avLst/>
          </a:prstGeom>
        </p:spPr>
        <p:txBody>
          <a:bodyPr wrap="square">
            <a:spAutoFit/>
          </a:bodyPr>
          <a:lstStyle/>
          <a:p>
            <a:r>
              <a:rPr lang="en-US" b="1" dirty="0"/>
              <a:t>Customizable Speech Speed:</a:t>
            </a:r>
            <a:endParaRPr lang="en-US" dirty="0"/>
          </a:p>
          <a:p>
            <a:pPr lvl="1"/>
            <a:r>
              <a:rPr lang="en-US" dirty="0"/>
              <a:t>Users can adjust the speed of the synthesized speech output according to their preferences, enabling faster or slower playback as desired.</a:t>
            </a:r>
          </a:p>
          <a:p>
            <a:r>
              <a:rPr lang="en-US" b="1" dirty="0"/>
              <a:t>Gender Selection:</a:t>
            </a:r>
            <a:endParaRPr lang="en-US" dirty="0"/>
          </a:p>
          <a:p>
            <a:pPr lvl="1"/>
            <a:r>
              <a:rPr lang="en-US" dirty="0"/>
              <a:t>The application offers the flexibility to choose between different genders for the synthesized speech, providing options such as male, female, or neutral voices to suit individual preferences.</a:t>
            </a:r>
          </a:p>
          <a:p>
            <a:r>
              <a:rPr lang="en-US" b="1" dirty="0"/>
              <a:t>Save Feature:</a:t>
            </a:r>
            <a:endParaRPr lang="en-US" dirty="0"/>
          </a:p>
          <a:p>
            <a:pPr lvl="1"/>
            <a:r>
              <a:rPr lang="en-US" dirty="0"/>
              <a:t>Users have the ability to save the synthesized speech output as audio files in various formats (e.g., MP3, WAV), allowing them to listen to it offline or share it with others.</a:t>
            </a:r>
          </a:p>
          <a:p>
            <a:r>
              <a:rPr lang="en-US" b="1" dirty="0"/>
              <a:t>Text Input Support:</a:t>
            </a:r>
            <a:endParaRPr lang="en-US" dirty="0"/>
          </a:p>
          <a:p>
            <a:pPr lvl="1"/>
            <a:r>
              <a:rPr lang="en-US" dirty="0"/>
              <a:t>The application accepts text input from various sources, including typed text, copied text from other applications, or imported text files, providing seamless integration with existing workflows.</a:t>
            </a:r>
          </a:p>
          <a:p>
            <a:r>
              <a:rPr lang="en-US" b="1" dirty="0"/>
              <a:t>User-friendly Interface:</a:t>
            </a:r>
            <a:endParaRPr lang="en-US" dirty="0"/>
          </a:p>
          <a:p>
            <a:pPr lvl="1"/>
            <a:r>
              <a:rPr lang="en-US" dirty="0"/>
              <a:t>The user interface is intuitive and easy to navigate, with straightforward controls for adjusting speech speed, selecting gender, and saving audio files, ensuring a smooth user experience.</a:t>
            </a:r>
          </a:p>
          <a:p>
            <a:pPr algn="just">
              <a:lnSpc>
                <a:spcPct val="150000"/>
              </a:lnSpc>
              <a:spcAft>
                <a:spcPts val="800"/>
              </a:spcAft>
            </a:pPr>
            <a:endParaRPr lang="en-IN" sz="1800" kern="100" dirty="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740ED28-B848-A414-7995-8322EB5CEF8A}"/>
              </a:ext>
            </a:extLst>
          </p:cNvPr>
          <p:cNvSpPr txBox="1"/>
          <p:nvPr/>
        </p:nvSpPr>
        <p:spPr>
          <a:xfrm>
            <a:off x="539552" y="116632"/>
            <a:ext cx="4968552" cy="584775"/>
          </a:xfrm>
          <a:prstGeom prst="rect">
            <a:avLst/>
          </a:prstGeom>
          <a:noFill/>
        </p:spPr>
        <p:txBody>
          <a:bodyPr wrap="square">
            <a:spAutoFit/>
          </a:bodyPr>
          <a:lstStyle/>
          <a:p>
            <a:r>
              <a:rPr lang="en-US" sz="3200" b="1" dirty="0">
                <a:latin typeface="Times New Roman" pitchFamily="18" charset="0"/>
                <a:cs typeface="Times New Roman" pitchFamily="18" charset="0"/>
              </a:rPr>
              <a:t>Results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8457553" cy="45453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45365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3"/>
            <a:ext cx="7416824" cy="3416320"/>
          </a:xfrm>
          <a:prstGeom prst="rect">
            <a:avLst/>
          </a:prstGeom>
        </p:spPr>
        <p:txBody>
          <a:bodyPr wrap="square">
            <a:spAutoFit/>
          </a:bodyPr>
          <a:lstStyle/>
          <a:p>
            <a:r>
              <a:rPr lang="en-US" sz="2400" b="1" dirty="0"/>
              <a:t>In conclusion</a:t>
            </a:r>
            <a:r>
              <a:rPr lang="en-US" sz="2400" dirty="0"/>
              <a:t>, our text-to-speech project represents a significant advancement in accessibility and user experience. By providing a feature-rich application with customizable speech options, multilingual support, and seamless integration, we've created a tool that empowers users to engage with digital content more effectively. As we look to the future, we remain committed to further enhancing our solution and exploring new opportunities to innovate in the field of text-to-speech technology</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TotalTime>
  <Words>543</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WELCOME</cp:lastModifiedBy>
  <cp:revision>36</cp:revision>
  <dcterms:created xsi:type="dcterms:W3CDTF">2022-12-12T14:14:34Z</dcterms:created>
  <dcterms:modified xsi:type="dcterms:W3CDTF">2024-03-19T17:10:21Z</dcterms:modified>
</cp:coreProperties>
</file>