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Economica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Economica-regular.fntdata"/><Relationship Id="rId21" Type="http://schemas.openxmlformats.org/officeDocument/2006/relationships/slide" Target="slides/slide16.xml"/><Relationship Id="rId24" Type="http://schemas.openxmlformats.org/officeDocument/2006/relationships/font" Target="fonts/Economica-italic.fntdata"/><Relationship Id="rId23" Type="http://schemas.openxmlformats.org/officeDocument/2006/relationships/font" Target="fonts/Economic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Economica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ad53fcbfa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ad53fcbfa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ad53fcbfa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ad53fcbfa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ad53fcbf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ad53fcbf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ad53fcbf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ad53fcbf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ad53fcbf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ad53fcbf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ad53fcbf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ad53fcbf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d569f2a5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bd569f2a5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d569f2a5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d569f2a5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e2002984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e2002984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e2002984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e2002984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ad53fcbfa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ad53fcbfa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ad53fcbfa_6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ad53fcbfa_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ad53fcbfa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ad53fcbfa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ad53fcbfa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ad53fcbfa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d451415d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d451415d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Automatic Naming TV serial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Vision Project - mideval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559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85"/>
              <a:buChar char="●"/>
            </a:pPr>
            <a:r>
              <a:rPr lang="en" sz="1685"/>
              <a:t>Facial Landmarks detection -&gt; 68 facial coordinates</a:t>
            </a:r>
            <a:endParaRPr sz="1685"/>
          </a:p>
          <a:p>
            <a:pPr indent="-33559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85"/>
              <a:buChar char="●"/>
            </a:pPr>
            <a:r>
              <a:rPr lang="en" sz="1685"/>
              <a:t>The ratio between certain facial landmarks like:</a:t>
            </a:r>
            <a:endParaRPr sz="1685"/>
          </a:p>
          <a:p>
            <a:pPr indent="-33559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85"/>
              <a:buChar char="○"/>
            </a:pPr>
            <a:r>
              <a:rPr lang="en" sz="1685"/>
              <a:t>the corners of eyes</a:t>
            </a:r>
            <a:endParaRPr sz="1685"/>
          </a:p>
          <a:p>
            <a:pPr indent="-33559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85"/>
              <a:buChar char="○"/>
            </a:pPr>
            <a:r>
              <a:rPr lang="en" sz="1685"/>
              <a:t>Bridge of nose</a:t>
            </a:r>
            <a:endParaRPr sz="1685"/>
          </a:p>
          <a:p>
            <a:pPr indent="-33559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85"/>
              <a:buChar char="○"/>
            </a:pPr>
            <a:r>
              <a:rPr lang="en" sz="1685"/>
              <a:t>Nose to chin</a:t>
            </a:r>
            <a:endParaRPr sz="1685"/>
          </a:p>
          <a:p>
            <a:pPr indent="-33559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85"/>
              <a:buChar char="○"/>
            </a:pPr>
            <a:r>
              <a:rPr lang="en" sz="1685"/>
              <a:t>Jaw angle</a:t>
            </a:r>
            <a:endParaRPr sz="16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85"/>
              <a:t>Assuming that these remain same for a person </a:t>
            </a:r>
            <a:endParaRPr sz="16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85"/>
              <a:t>irrespective</a:t>
            </a:r>
            <a:r>
              <a:rPr lang="en" sz="1685"/>
              <a:t> of the facial expressions. </a:t>
            </a:r>
            <a:endParaRPr sz="16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85"/>
              <a:t> </a:t>
            </a:r>
            <a:endParaRPr sz="12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85"/>
              <a:t>      </a:t>
            </a:r>
            <a:endParaRPr sz="12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2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2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2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t/>
            </a:r>
            <a:endParaRPr sz="12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585"/>
          </a:p>
        </p:txBody>
      </p:sp>
      <p:sp>
        <p:nvSpPr>
          <p:cNvPr id="117" name="Google Shape;117;p22"/>
          <p:cNvSpPr txBox="1"/>
          <p:nvPr/>
        </p:nvSpPr>
        <p:spPr>
          <a:xfrm>
            <a:off x="192725" y="393925"/>
            <a:ext cx="8696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rPr>
              <a:t>Additional approach for feature vector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 rotWithShape="1">
          <a:blip r:embed="rId3">
            <a:alphaModFix/>
          </a:blip>
          <a:srcRect b="3939" l="0" r="0" t="-3940"/>
          <a:stretch/>
        </p:blipFill>
        <p:spPr>
          <a:xfrm>
            <a:off x="4952599" y="1771775"/>
            <a:ext cx="3936825" cy="280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2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2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285"/>
              <a:t>dlib.get_frontal_face_detector()</a:t>
            </a:r>
            <a:endParaRPr sz="12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285"/>
              <a:t>dlib.shape_predictor()</a:t>
            </a:r>
            <a:endParaRPr sz="12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285"/>
              <a:t>face_recognition.face_encodings()</a:t>
            </a:r>
            <a:endParaRPr sz="12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t/>
            </a:r>
            <a:endParaRPr sz="12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585"/>
          </a:p>
        </p:txBody>
      </p:sp>
      <p:sp>
        <p:nvSpPr>
          <p:cNvPr id="124" name="Google Shape;124;p23"/>
          <p:cNvSpPr txBox="1"/>
          <p:nvPr/>
        </p:nvSpPr>
        <p:spPr>
          <a:xfrm>
            <a:off x="561275" y="393925"/>
            <a:ext cx="5554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rPr>
              <a:t>Libraries and functions used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4"/>
          <p:cNvPicPr preferRelativeResize="0"/>
          <p:nvPr/>
        </p:nvPicPr>
        <p:blipFill rotWithShape="1">
          <a:blip r:embed="rId3">
            <a:alphaModFix/>
          </a:blip>
          <a:srcRect b="-7388" l="-7388" r="0" t="0"/>
          <a:stretch/>
        </p:blipFill>
        <p:spPr>
          <a:xfrm>
            <a:off x="3170825" y="1478800"/>
            <a:ext cx="4880174" cy="281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Feature Vector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Face Detection 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6800" y="1437588"/>
            <a:ext cx="6019800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4700" y="1216300"/>
            <a:ext cx="5924550" cy="33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Facial Landmarks Detections</a:t>
            </a:r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0361" y="1200798"/>
            <a:ext cx="5097635" cy="343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11700" y="62247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3200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 :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2019201012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2019201069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2019201071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2019201081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 of the project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objective of this work is to label television or movie footage with the identity of the people present in each frame of the video.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new technique used in this project is that we make the use of subtitles + script to know which speaker is speaking at a particular moment. Along with which speaker detection technique is used to remove </a:t>
            </a:r>
            <a:r>
              <a:rPr lang="en"/>
              <a:t>ambiguity</a:t>
            </a:r>
            <a:r>
              <a:rPr lang="en"/>
              <a:t> from the detected faces.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81" name="Google Shape;81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the CSV File for timestamp and respective names of actor speaking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the CSV File</a:t>
            </a:r>
            <a:endParaRPr/>
          </a:p>
        </p:txBody>
      </p:sp>
      <p:sp>
        <p:nvSpPr>
          <p:cNvPr id="87" name="Google Shape;87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each entry in srt file :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entry in csv file.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the start and end    timestamp.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 the dialogues using </a:t>
            </a:r>
            <a:r>
              <a:rPr lang="en"/>
              <a:t>Dynamic Time Warping </a:t>
            </a:r>
            <a:r>
              <a:rPr lang="en"/>
              <a:t>with the script file and extract the name of </a:t>
            </a:r>
            <a:r>
              <a:rPr lang="en"/>
              <a:t>the</a:t>
            </a:r>
            <a:r>
              <a:rPr lang="en"/>
              <a:t> person speaking.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Insert  this into </a:t>
            </a:r>
            <a:r>
              <a:rPr lang="en"/>
              <a:t>the</a:t>
            </a:r>
            <a:r>
              <a:rPr lang="en"/>
              <a:t> new entry created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stage</a:t>
            </a:r>
            <a:endParaRPr/>
          </a:p>
        </p:txBody>
      </p:sp>
      <p:sp>
        <p:nvSpPr>
          <p:cNvPr id="93" name="Google Shape;93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Frame creation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Dataset creation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Training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2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/>
              <a:t>Divide the video into frames so that we have a set of images now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</a:t>
            </a:r>
            <a:r>
              <a:rPr lang="en"/>
              <a:t>The dataset is created using the images that have single person’s face detected in the image</a:t>
            </a:r>
            <a:endParaRPr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where (1 bounding box detected) : </a:t>
            </a:r>
            <a:endParaRPr/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Face_recog.vector + csv-name 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 </a:t>
            </a:r>
            <a:r>
              <a:rPr lang="en"/>
              <a:t>Train this data using the model (SVM classifier)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4. </a:t>
            </a:r>
            <a:r>
              <a:rPr lang="en"/>
              <a:t>Save this model for later use for predicting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t/>
            </a:r>
            <a:endParaRPr sz="12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585"/>
          </a:p>
        </p:txBody>
      </p:sp>
      <p:sp>
        <p:nvSpPr>
          <p:cNvPr id="99" name="Google Shape;99;p19"/>
          <p:cNvSpPr txBox="1"/>
          <p:nvPr/>
        </p:nvSpPr>
        <p:spPr>
          <a:xfrm>
            <a:off x="561275" y="393925"/>
            <a:ext cx="5554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rPr>
              <a:t>Training stage contd...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Predictions</a:t>
            </a:r>
            <a:endParaRPr/>
          </a:p>
        </p:txBody>
      </p:sp>
      <p:sp>
        <p:nvSpPr>
          <p:cNvPr id="105" name="Google Shape;105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Frame by frame run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 each frame :</a:t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</a:t>
            </a:r>
            <a:r>
              <a:rPr lang="en">
                <a:solidFill>
                  <a:srgbClr val="FFFFFF"/>
                </a:solidFill>
              </a:rPr>
              <a:t>or each bounding box: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	name = model.predict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	display name on the box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Processing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(Extracting Descriptors)</a:t>
            </a:r>
            <a:endParaRPr/>
          </a:p>
        </p:txBody>
      </p:sp>
      <p:sp>
        <p:nvSpPr>
          <p:cNvPr id="111" name="Google Shape;11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Aim is to extract descriptors out of the face tracks for matching.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Facial features: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Left Right corners of each eye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Two nostrils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Tip of nose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Left right corners of the mouth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