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266" r:id="rId4"/>
    <p:sldId id="267" r:id="rId5"/>
    <p:sldId id="268" r:id="rId6"/>
    <p:sldId id="269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E8C21F-FB57-47CD-B526-04518E016604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95D07-CAA5-47BC-91D4-2C48CF76E8B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66892A-4648-4CC9-A299-4E289AEB1AE5}">
      <dgm:prSet phldrT="[Text]"/>
      <dgm:spPr/>
      <dgm:t>
        <a:bodyPr/>
        <a:lstStyle/>
        <a:p>
          <a:r>
            <a:rPr lang="en-US" b="1" i="0" dirty="0"/>
            <a:t>Shortcomings</a:t>
          </a:r>
          <a:endParaRPr lang="en-US" dirty="0"/>
        </a:p>
      </dgm:t>
    </dgm:pt>
    <dgm:pt modelId="{50825DAD-E53F-4F3B-ABC2-EB3D7264FE1F}" type="parTrans" cxnId="{9F8189F4-69D4-4994-B9E6-7434DE38F4F5}">
      <dgm:prSet/>
      <dgm:spPr/>
      <dgm:t>
        <a:bodyPr/>
        <a:lstStyle/>
        <a:p>
          <a:endParaRPr lang="en-US"/>
        </a:p>
      </dgm:t>
    </dgm:pt>
    <dgm:pt modelId="{C6D83174-768C-4D20-83A6-BDE00BD84320}" type="sibTrans" cxnId="{9F8189F4-69D4-4994-B9E6-7434DE38F4F5}">
      <dgm:prSet/>
      <dgm:spPr/>
      <dgm:t>
        <a:bodyPr/>
        <a:lstStyle/>
        <a:p>
          <a:endParaRPr lang="en-US"/>
        </a:p>
      </dgm:t>
    </dgm:pt>
    <dgm:pt modelId="{1725D7E8-40C5-4C73-8DA5-B20D2414689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b="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Data privacy and security concerns,</a:t>
          </a:r>
          <a:endParaRPr lang="en-US" sz="1800" b="0" dirty="0">
            <a:latin typeface="+mn-lt"/>
          </a:endParaRPr>
        </a:p>
      </dgm:t>
    </dgm:pt>
    <dgm:pt modelId="{80646BA3-51D2-4B42-B5D5-4232FD8B4797}" type="parTrans" cxnId="{5ADFF37A-2D6D-43E9-ABDF-9411FC9F34A4}">
      <dgm:prSet/>
      <dgm:spPr/>
      <dgm:t>
        <a:bodyPr/>
        <a:lstStyle/>
        <a:p>
          <a:endParaRPr lang="en-US"/>
        </a:p>
      </dgm:t>
    </dgm:pt>
    <dgm:pt modelId="{EB083D40-895F-40F4-BAB1-1753A281BB6B}" type="sibTrans" cxnId="{5ADFF37A-2D6D-43E9-ABDF-9411FC9F34A4}">
      <dgm:prSet/>
      <dgm:spPr/>
      <dgm:t>
        <a:bodyPr/>
        <a:lstStyle/>
        <a:p>
          <a:endParaRPr lang="en-US"/>
        </a:p>
      </dgm:t>
    </dgm:pt>
    <dgm:pt modelId="{247BD840-9FC4-46D7-A9D7-5153F726AABD}">
      <dgm:prSet phldrT="[Text]"/>
      <dgm:spPr/>
      <dgm:t>
        <a:bodyPr/>
        <a:lstStyle/>
        <a:p>
          <a:r>
            <a:rPr lang="en-US" dirty="0"/>
            <a:t>Expansion</a:t>
          </a:r>
        </a:p>
      </dgm:t>
    </dgm:pt>
    <dgm:pt modelId="{6A46537D-F4DF-4587-9804-3A4543325A8B}" type="parTrans" cxnId="{F386BF68-EDC5-49B1-95C1-3E364A6A1395}">
      <dgm:prSet/>
      <dgm:spPr/>
      <dgm:t>
        <a:bodyPr/>
        <a:lstStyle/>
        <a:p>
          <a:endParaRPr lang="en-US"/>
        </a:p>
      </dgm:t>
    </dgm:pt>
    <dgm:pt modelId="{2FF9B206-DC0B-474C-BA52-DF48DF395F86}" type="sibTrans" cxnId="{F386BF68-EDC5-49B1-95C1-3E364A6A1395}">
      <dgm:prSet/>
      <dgm:spPr/>
      <dgm:t>
        <a:bodyPr/>
        <a:lstStyle/>
        <a:p>
          <a:endParaRPr lang="en-US"/>
        </a:p>
      </dgm:t>
    </dgm:pt>
    <dgm:pt modelId="{3E105FAB-1D2B-4012-9850-03062D506E3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Prompt engineering as a way to steer generation toward success.</a:t>
          </a:r>
        </a:p>
      </dgm:t>
    </dgm:pt>
    <dgm:pt modelId="{76EC395D-618E-480A-8C02-42C2C1CB16F3}" type="parTrans" cxnId="{D26869D7-BDBC-4B0A-BADE-9CAD83651204}">
      <dgm:prSet/>
      <dgm:spPr/>
      <dgm:t>
        <a:bodyPr/>
        <a:lstStyle/>
        <a:p>
          <a:endParaRPr lang="en-US"/>
        </a:p>
      </dgm:t>
    </dgm:pt>
    <dgm:pt modelId="{94789BD0-2D9C-42E9-8ED6-4CCD2050243D}" type="sibTrans" cxnId="{D26869D7-BDBC-4B0A-BADE-9CAD83651204}">
      <dgm:prSet/>
      <dgm:spPr/>
      <dgm:t>
        <a:bodyPr/>
        <a:lstStyle/>
        <a:p>
          <a:endParaRPr lang="en-US"/>
        </a:p>
      </dgm:t>
    </dgm:pt>
    <dgm:pt modelId="{D0812104-9E15-4B49-A176-BB91F453F0F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Plugin Integration</a:t>
          </a:r>
        </a:p>
      </dgm:t>
    </dgm:pt>
    <dgm:pt modelId="{FF59A143-FFEC-4C78-B452-41380FDA78CA}" type="parTrans" cxnId="{5D299B9A-CC47-4336-A69B-0FB8849E98FF}">
      <dgm:prSet/>
      <dgm:spPr/>
      <dgm:t>
        <a:bodyPr/>
        <a:lstStyle/>
        <a:p>
          <a:endParaRPr lang="en-US"/>
        </a:p>
      </dgm:t>
    </dgm:pt>
    <dgm:pt modelId="{47941A9C-4AE2-4EA7-A6F4-37D7E6C15211}" type="sibTrans" cxnId="{5D299B9A-CC47-4336-A69B-0FB8849E98FF}">
      <dgm:prSet/>
      <dgm:spPr/>
      <dgm:t>
        <a:bodyPr/>
        <a:lstStyle/>
        <a:p>
          <a:endParaRPr lang="en-US"/>
        </a:p>
      </dgm:t>
    </dgm:pt>
    <dgm:pt modelId="{96950AC1-C515-4DDB-B081-29E20D207292}">
      <dgm:prSet phldrT="[Text]"/>
      <dgm:spPr/>
      <dgm:t>
        <a:bodyPr/>
        <a:lstStyle/>
        <a:p>
          <a:r>
            <a:rPr lang="en-US" dirty="0"/>
            <a:t>Growth Possibilities</a:t>
          </a:r>
        </a:p>
      </dgm:t>
    </dgm:pt>
    <dgm:pt modelId="{9517BE34-D4A6-458B-81C4-2DA012A69290}" type="parTrans" cxnId="{655AE4F0-380D-4C47-9B4A-292FC9E6941D}">
      <dgm:prSet/>
      <dgm:spPr/>
      <dgm:t>
        <a:bodyPr/>
        <a:lstStyle/>
        <a:p>
          <a:endParaRPr lang="en-US"/>
        </a:p>
      </dgm:t>
    </dgm:pt>
    <dgm:pt modelId="{FDDACAC5-B2DF-4787-9609-7997B8C8D8E4}" type="sibTrans" cxnId="{655AE4F0-380D-4C47-9B4A-292FC9E6941D}">
      <dgm:prSet/>
      <dgm:spPr/>
      <dgm:t>
        <a:bodyPr/>
        <a:lstStyle/>
        <a:p>
          <a:endParaRPr lang="en-US"/>
        </a:p>
      </dgm:t>
    </dgm:pt>
    <dgm:pt modelId="{FE8F494B-BD40-4B22-BD84-5B896C836A9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Seize new opportunities for innovation, differentiation, and competitive advantage through AI-powered HR Onboarding that delivers superior employee experiences and business outcomes.</a:t>
          </a:r>
          <a:endParaRPr lang="en-US" sz="1800" dirty="0">
            <a:latin typeface="+mn-lt"/>
          </a:endParaRPr>
        </a:p>
      </dgm:t>
    </dgm:pt>
    <dgm:pt modelId="{38C3FFF3-648E-4140-B06B-B2D2B87DD338}" type="parTrans" cxnId="{AD376FBB-33F9-433A-B708-98A75087DF02}">
      <dgm:prSet/>
      <dgm:spPr/>
      <dgm:t>
        <a:bodyPr/>
        <a:lstStyle/>
        <a:p>
          <a:endParaRPr lang="en-US"/>
        </a:p>
      </dgm:t>
    </dgm:pt>
    <dgm:pt modelId="{BA934046-F479-49E4-9DAC-083BFED5C523}" type="sibTrans" cxnId="{AD376FBB-33F9-433A-B708-98A75087DF02}">
      <dgm:prSet/>
      <dgm:spPr/>
      <dgm:t>
        <a:bodyPr/>
        <a:lstStyle/>
        <a:p>
          <a:endParaRPr lang="en-US"/>
        </a:p>
      </dgm:t>
    </dgm:pt>
    <dgm:pt modelId="{7B0A4D59-3AD6-416F-8F3B-E477B0AAD12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for better performance use latest version of Generative AI models </a:t>
          </a:r>
        </a:p>
      </dgm:t>
    </dgm:pt>
    <dgm:pt modelId="{A6CD2B59-FA0C-4C57-B6B5-3B3E06228788}" type="parTrans" cxnId="{4B84D8D5-A058-4211-A2FF-D5EF6EA5A96E}">
      <dgm:prSet/>
      <dgm:spPr/>
      <dgm:t>
        <a:bodyPr/>
        <a:lstStyle/>
        <a:p>
          <a:endParaRPr lang="en-US"/>
        </a:p>
      </dgm:t>
    </dgm:pt>
    <dgm:pt modelId="{84F9EEE1-CA60-41F4-BF7E-BEC4E81017D6}" type="sibTrans" cxnId="{4B84D8D5-A058-4211-A2FF-D5EF6EA5A96E}">
      <dgm:prSet/>
      <dgm:spPr/>
      <dgm:t>
        <a:bodyPr/>
        <a:lstStyle/>
        <a:p>
          <a:endParaRPr lang="en-US"/>
        </a:p>
      </dgm:t>
    </dgm:pt>
    <dgm:pt modelId="{C1442FD8-D5AD-4E4F-A3AC-12886FC080E9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b="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T</a:t>
          </a:r>
          <a:r>
            <a:rPr lang="en-US" sz="1800" b="0" dirty="0">
              <a:latin typeface="+mn-lt"/>
            </a:rPr>
            <a:t>rade-off to be made in restriction to stick to info in knowledge base.</a:t>
          </a:r>
        </a:p>
      </dgm:t>
    </dgm:pt>
    <dgm:pt modelId="{98FA35E0-5F86-434B-81F2-CCDC5CB768FA}" type="parTrans" cxnId="{BC92E5F6-DE75-4FF3-A90F-498DC728BC6C}">
      <dgm:prSet/>
      <dgm:spPr/>
      <dgm:t>
        <a:bodyPr/>
        <a:lstStyle/>
        <a:p>
          <a:endParaRPr lang="en-US"/>
        </a:p>
      </dgm:t>
    </dgm:pt>
    <dgm:pt modelId="{67E0D784-1C19-44E3-8C50-739E431BBAE6}" type="sibTrans" cxnId="{BC92E5F6-DE75-4FF3-A90F-498DC728BC6C}">
      <dgm:prSet/>
      <dgm:spPr/>
      <dgm:t>
        <a:bodyPr/>
        <a:lstStyle/>
        <a:p>
          <a:endParaRPr lang="en-US"/>
        </a:p>
      </dgm:t>
    </dgm:pt>
    <dgm:pt modelId="{E82F34BA-2D44-4FC7-82EC-1AA05A7796D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b="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dependency on the performance of the Smart Retriever.</a:t>
          </a:r>
          <a:endParaRPr lang="en-US" sz="1800" b="0" dirty="0">
            <a:latin typeface="+mn-lt"/>
          </a:endParaRPr>
        </a:p>
      </dgm:t>
    </dgm:pt>
    <dgm:pt modelId="{64592EEC-248D-4607-8C83-34B6E9ADF936}" type="parTrans" cxnId="{9FE43CCC-7CC5-4D22-828D-D668591D973D}">
      <dgm:prSet/>
      <dgm:spPr/>
      <dgm:t>
        <a:bodyPr/>
        <a:lstStyle/>
        <a:p>
          <a:endParaRPr lang="en-US"/>
        </a:p>
      </dgm:t>
    </dgm:pt>
    <dgm:pt modelId="{D0D3F1F7-D765-4328-94F0-50B9CCA865B0}" type="sibTrans" cxnId="{9FE43CCC-7CC5-4D22-828D-D668591D973D}">
      <dgm:prSet/>
      <dgm:spPr/>
      <dgm:t>
        <a:bodyPr/>
        <a:lstStyle/>
        <a:p>
          <a:endParaRPr lang="en-US"/>
        </a:p>
      </dgm:t>
    </dgm:pt>
    <dgm:pt modelId="{38AC3E22-2692-4625-94D9-211044A6DC0D}">
      <dgm:prSet phldrT="[Text]" custT="1"/>
      <dgm:spPr/>
      <dgm:t>
        <a:bodyPr/>
        <a:lstStyle/>
        <a:p>
          <a:r>
            <a:rPr lang="en-US" sz="1800" b="0" i="0" dirty="0">
              <a:latin typeface="+mn-lt"/>
            </a:rPr>
            <a:t>Difficulty in Assessment Challenges</a:t>
          </a:r>
          <a:endParaRPr lang="en-US" sz="1800" b="0" dirty="0">
            <a:latin typeface="+mn-lt"/>
          </a:endParaRPr>
        </a:p>
      </dgm:t>
    </dgm:pt>
    <dgm:pt modelId="{6368C12E-3849-43FF-B8BC-8386DACC4DA7}" type="parTrans" cxnId="{090EEA17-98AB-4C50-95CF-E8AC3123F1AC}">
      <dgm:prSet/>
      <dgm:spPr/>
      <dgm:t>
        <a:bodyPr/>
        <a:lstStyle/>
        <a:p>
          <a:endParaRPr lang="en-US"/>
        </a:p>
      </dgm:t>
    </dgm:pt>
    <dgm:pt modelId="{FCDFAA15-2110-41A1-BACD-7D131CEC3175}" type="sibTrans" cxnId="{090EEA17-98AB-4C50-95CF-E8AC3123F1AC}">
      <dgm:prSet/>
      <dgm:spPr/>
      <dgm:t>
        <a:bodyPr/>
        <a:lstStyle/>
        <a:p>
          <a:endParaRPr lang="en-US"/>
        </a:p>
      </dgm:t>
    </dgm:pt>
    <dgm:pt modelId="{E7561F86-A0F9-441C-8772-5B36A0900CE7}" type="pres">
      <dgm:prSet presAssocID="{67495D07-CAA5-47BC-91D4-2C48CF76E8BC}" presName="Name0" presStyleCnt="0">
        <dgm:presLayoutVars>
          <dgm:dir/>
          <dgm:animLvl val="lvl"/>
          <dgm:resizeHandles val="exact"/>
        </dgm:presLayoutVars>
      </dgm:prSet>
      <dgm:spPr/>
    </dgm:pt>
    <dgm:pt modelId="{F5D18A93-6AD9-404C-9497-131D3471B1EF}" type="pres">
      <dgm:prSet presAssocID="{A266892A-4648-4CC9-A299-4E289AEB1AE5}" presName="composite" presStyleCnt="0"/>
      <dgm:spPr/>
    </dgm:pt>
    <dgm:pt modelId="{2DA658D7-CDB0-4037-BF85-9A2D7737B2B2}" type="pres">
      <dgm:prSet presAssocID="{A266892A-4648-4CC9-A299-4E289AEB1AE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01BB2B-02BF-474A-9A07-BE3EDEED2E9D}" type="pres">
      <dgm:prSet presAssocID="{A266892A-4648-4CC9-A299-4E289AEB1AE5}" presName="desTx" presStyleLbl="alignAccFollowNode1" presStyleIdx="0" presStyleCnt="3">
        <dgm:presLayoutVars>
          <dgm:bulletEnabled val="1"/>
        </dgm:presLayoutVars>
      </dgm:prSet>
      <dgm:spPr/>
    </dgm:pt>
    <dgm:pt modelId="{FD4DB2E3-B351-4F13-8D9F-67C71B9261B7}" type="pres">
      <dgm:prSet presAssocID="{C6D83174-768C-4D20-83A6-BDE00BD84320}" presName="space" presStyleCnt="0"/>
      <dgm:spPr/>
    </dgm:pt>
    <dgm:pt modelId="{B6F37463-720F-489E-83CA-89235A06F94F}" type="pres">
      <dgm:prSet presAssocID="{247BD840-9FC4-46D7-A9D7-5153F726AABD}" presName="composite" presStyleCnt="0"/>
      <dgm:spPr/>
    </dgm:pt>
    <dgm:pt modelId="{83784B8B-0D47-441C-BF0B-D8733E10CDAE}" type="pres">
      <dgm:prSet presAssocID="{247BD840-9FC4-46D7-A9D7-5153F726AAB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CEA1265-0117-44AA-A439-602C5FDE24B1}" type="pres">
      <dgm:prSet presAssocID="{247BD840-9FC4-46D7-A9D7-5153F726AABD}" presName="desTx" presStyleLbl="alignAccFollowNode1" presStyleIdx="1" presStyleCnt="3">
        <dgm:presLayoutVars>
          <dgm:bulletEnabled val="1"/>
        </dgm:presLayoutVars>
      </dgm:prSet>
      <dgm:spPr/>
    </dgm:pt>
    <dgm:pt modelId="{42B2F4C8-ACCD-487C-8460-FA0883F22F30}" type="pres">
      <dgm:prSet presAssocID="{2FF9B206-DC0B-474C-BA52-DF48DF395F86}" presName="space" presStyleCnt="0"/>
      <dgm:spPr/>
    </dgm:pt>
    <dgm:pt modelId="{522C86CD-DA6C-48D4-B065-08F86335D230}" type="pres">
      <dgm:prSet presAssocID="{96950AC1-C515-4DDB-B081-29E20D207292}" presName="composite" presStyleCnt="0"/>
      <dgm:spPr/>
    </dgm:pt>
    <dgm:pt modelId="{1666AE22-6421-4113-AF1D-DE4ADF189E98}" type="pres">
      <dgm:prSet presAssocID="{96950AC1-C515-4DDB-B081-29E20D20729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EC5CD46-F256-481D-B1C2-4B365E30EFB6}" type="pres">
      <dgm:prSet presAssocID="{96950AC1-C515-4DDB-B081-29E20D20729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90EEA17-98AB-4C50-95CF-E8AC3123F1AC}" srcId="{A266892A-4648-4CC9-A299-4E289AEB1AE5}" destId="{38AC3E22-2692-4625-94D9-211044A6DC0D}" srcOrd="3" destOrd="0" parTransId="{6368C12E-3849-43FF-B8BC-8386DACC4DA7}" sibTransId="{FCDFAA15-2110-41A1-BACD-7D131CEC3175}"/>
    <dgm:cxn modelId="{F5D6043D-C40E-49B7-9D51-7E7A50D80D42}" type="presOf" srcId="{D0812104-9E15-4B49-A176-BB91F453F0FB}" destId="{7CEA1265-0117-44AA-A439-602C5FDE24B1}" srcOrd="0" destOrd="1" presId="urn:microsoft.com/office/officeart/2005/8/layout/hList1"/>
    <dgm:cxn modelId="{66D7C465-364D-4C9C-8600-715655973F67}" type="presOf" srcId="{7B0A4D59-3AD6-416F-8F3B-E477B0AAD12F}" destId="{7CEA1265-0117-44AA-A439-602C5FDE24B1}" srcOrd="0" destOrd="2" presId="urn:microsoft.com/office/officeart/2005/8/layout/hList1"/>
    <dgm:cxn modelId="{F386BF68-EDC5-49B1-95C1-3E364A6A1395}" srcId="{67495D07-CAA5-47BC-91D4-2C48CF76E8BC}" destId="{247BD840-9FC4-46D7-A9D7-5153F726AABD}" srcOrd="1" destOrd="0" parTransId="{6A46537D-F4DF-4587-9804-3A4543325A8B}" sibTransId="{2FF9B206-DC0B-474C-BA52-DF48DF395F86}"/>
    <dgm:cxn modelId="{02F6C568-9A35-4623-B209-4F3F79652D64}" type="presOf" srcId="{96950AC1-C515-4DDB-B081-29E20D207292}" destId="{1666AE22-6421-4113-AF1D-DE4ADF189E98}" srcOrd="0" destOrd="0" presId="urn:microsoft.com/office/officeart/2005/8/layout/hList1"/>
    <dgm:cxn modelId="{C731654C-93A0-445C-9D9B-B6B76EBB2AE1}" type="presOf" srcId="{1725D7E8-40C5-4C73-8DA5-B20D24146898}" destId="{5801BB2B-02BF-474A-9A07-BE3EDEED2E9D}" srcOrd="0" destOrd="0" presId="urn:microsoft.com/office/officeart/2005/8/layout/hList1"/>
    <dgm:cxn modelId="{249A9556-B15D-4D38-A5FA-452EBBE71B63}" type="presOf" srcId="{67495D07-CAA5-47BC-91D4-2C48CF76E8BC}" destId="{E7561F86-A0F9-441C-8772-5B36A0900CE7}" srcOrd="0" destOrd="0" presId="urn:microsoft.com/office/officeart/2005/8/layout/hList1"/>
    <dgm:cxn modelId="{5ADFF37A-2D6D-43E9-ABDF-9411FC9F34A4}" srcId="{A266892A-4648-4CC9-A299-4E289AEB1AE5}" destId="{1725D7E8-40C5-4C73-8DA5-B20D24146898}" srcOrd="0" destOrd="0" parTransId="{80646BA3-51D2-4B42-B5D5-4232FD8B4797}" sibTransId="{EB083D40-895F-40F4-BAB1-1753A281BB6B}"/>
    <dgm:cxn modelId="{7599A08E-9168-4EDB-AE64-DFF19FE97A3C}" type="presOf" srcId="{247BD840-9FC4-46D7-A9D7-5153F726AABD}" destId="{83784B8B-0D47-441C-BF0B-D8733E10CDAE}" srcOrd="0" destOrd="0" presId="urn:microsoft.com/office/officeart/2005/8/layout/hList1"/>
    <dgm:cxn modelId="{5D299B9A-CC47-4336-A69B-0FB8849E98FF}" srcId="{247BD840-9FC4-46D7-A9D7-5153F726AABD}" destId="{D0812104-9E15-4B49-A176-BB91F453F0FB}" srcOrd="1" destOrd="0" parTransId="{FF59A143-FFEC-4C78-B452-41380FDA78CA}" sibTransId="{47941A9C-4AE2-4EA7-A6F4-37D7E6C15211}"/>
    <dgm:cxn modelId="{B51B5BB4-00EA-4654-A69E-0CD5FA7F66C6}" type="presOf" srcId="{A266892A-4648-4CC9-A299-4E289AEB1AE5}" destId="{2DA658D7-CDB0-4037-BF85-9A2D7737B2B2}" srcOrd="0" destOrd="0" presId="urn:microsoft.com/office/officeart/2005/8/layout/hList1"/>
    <dgm:cxn modelId="{C3783ABB-60AB-4903-B931-400F9DF4CE5E}" type="presOf" srcId="{C1442FD8-D5AD-4E4F-A3AC-12886FC080E9}" destId="{5801BB2B-02BF-474A-9A07-BE3EDEED2E9D}" srcOrd="0" destOrd="2" presId="urn:microsoft.com/office/officeart/2005/8/layout/hList1"/>
    <dgm:cxn modelId="{AD376FBB-33F9-433A-B708-98A75087DF02}" srcId="{96950AC1-C515-4DDB-B081-29E20D207292}" destId="{FE8F494B-BD40-4B22-BD84-5B896C836A93}" srcOrd="0" destOrd="0" parTransId="{38C3FFF3-648E-4140-B06B-B2D2B87DD338}" sibTransId="{BA934046-F479-49E4-9DAC-083BFED5C523}"/>
    <dgm:cxn modelId="{D264C5BE-04F7-4887-8B0E-5B002797DFDA}" type="presOf" srcId="{E82F34BA-2D44-4FC7-82EC-1AA05A7796D8}" destId="{5801BB2B-02BF-474A-9A07-BE3EDEED2E9D}" srcOrd="0" destOrd="1" presId="urn:microsoft.com/office/officeart/2005/8/layout/hList1"/>
    <dgm:cxn modelId="{9FE43CCC-7CC5-4D22-828D-D668591D973D}" srcId="{A266892A-4648-4CC9-A299-4E289AEB1AE5}" destId="{E82F34BA-2D44-4FC7-82EC-1AA05A7796D8}" srcOrd="1" destOrd="0" parTransId="{64592EEC-248D-4607-8C83-34B6E9ADF936}" sibTransId="{D0D3F1F7-D765-4328-94F0-50B9CCA865B0}"/>
    <dgm:cxn modelId="{090819D5-6C00-4957-B668-E566A433E588}" type="presOf" srcId="{3E105FAB-1D2B-4012-9850-03062D506E33}" destId="{7CEA1265-0117-44AA-A439-602C5FDE24B1}" srcOrd="0" destOrd="0" presId="urn:microsoft.com/office/officeart/2005/8/layout/hList1"/>
    <dgm:cxn modelId="{4B84D8D5-A058-4211-A2FF-D5EF6EA5A96E}" srcId="{247BD840-9FC4-46D7-A9D7-5153F726AABD}" destId="{7B0A4D59-3AD6-416F-8F3B-E477B0AAD12F}" srcOrd="2" destOrd="0" parTransId="{A6CD2B59-FA0C-4C57-B6B5-3B3E06228788}" sibTransId="{84F9EEE1-CA60-41F4-BF7E-BEC4E81017D6}"/>
    <dgm:cxn modelId="{D26869D7-BDBC-4B0A-BADE-9CAD83651204}" srcId="{247BD840-9FC4-46D7-A9D7-5153F726AABD}" destId="{3E105FAB-1D2B-4012-9850-03062D506E33}" srcOrd="0" destOrd="0" parTransId="{76EC395D-618E-480A-8C02-42C2C1CB16F3}" sibTransId="{94789BD0-2D9C-42E9-8ED6-4CCD2050243D}"/>
    <dgm:cxn modelId="{83FB00E8-13CF-4F7A-A31A-96D235544CD5}" type="presOf" srcId="{38AC3E22-2692-4625-94D9-211044A6DC0D}" destId="{5801BB2B-02BF-474A-9A07-BE3EDEED2E9D}" srcOrd="0" destOrd="3" presId="urn:microsoft.com/office/officeart/2005/8/layout/hList1"/>
    <dgm:cxn modelId="{655AE4F0-380D-4C47-9B4A-292FC9E6941D}" srcId="{67495D07-CAA5-47BC-91D4-2C48CF76E8BC}" destId="{96950AC1-C515-4DDB-B081-29E20D207292}" srcOrd="2" destOrd="0" parTransId="{9517BE34-D4A6-458B-81C4-2DA012A69290}" sibTransId="{FDDACAC5-B2DF-4787-9609-7997B8C8D8E4}"/>
    <dgm:cxn modelId="{9F8189F4-69D4-4994-B9E6-7434DE38F4F5}" srcId="{67495D07-CAA5-47BC-91D4-2C48CF76E8BC}" destId="{A266892A-4648-4CC9-A299-4E289AEB1AE5}" srcOrd="0" destOrd="0" parTransId="{50825DAD-E53F-4F3B-ABC2-EB3D7264FE1F}" sibTransId="{C6D83174-768C-4D20-83A6-BDE00BD84320}"/>
    <dgm:cxn modelId="{BC92E5F6-DE75-4FF3-A90F-498DC728BC6C}" srcId="{A266892A-4648-4CC9-A299-4E289AEB1AE5}" destId="{C1442FD8-D5AD-4E4F-A3AC-12886FC080E9}" srcOrd="2" destOrd="0" parTransId="{98FA35E0-5F86-434B-81F2-CCDC5CB768FA}" sibTransId="{67E0D784-1C19-44E3-8C50-739E431BBAE6}"/>
    <dgm:cxn modelId="{EEB84BF7-CC85-46F2-A57A-8B10FEBFFB3C}" type="presOf" srcId="{FE8F494B-BD40-4B22-BD84-5B896C836A93}" destId="{AEC5CD46-F256-481D-B1C2-4B365E30EFB6}" srcOrd="0" destOrd="0" presId="urn:microsoft.com/office/officeart/2005/8/layout/hList1"/>
    <dgm:cxn modelId="{1D2028B3-9737-4E70-BE89-22CEC160BB98}" type="presParOf" srcId="{E7561F86-A0F9-441C-8772-5B36A0900CE7}" destId="{F5D18A93-6AD9-404C-9497-131D3471B1EF}" srcOrd="0" destOrd="0" presId="urn:microsoft.com/office/officeart/2005/8/layout/hList1"/>
    <dgm:cxn modelId="{C8E5F18C-42EE-49B9-8449-9E447A1FC065}" type="presParOf" srcId="{F5D18A93-6AD9-404C-9497-131D3471B1EF}" destId="{2DA658D7-CDB0-4037-BF85-9A2D7737B2B2}" srcOrd="0" destOrd="0" presId="urn:microsoft.com/office/officeart/2005/8/layout/hList1"/>
    <dgm:cxn modelId="{DEB60284-FFAA-49AC-84AF-18113CFAC6EA}" type="presParOf" srcId="{F5D18A93-6AD9-404C-9497-131D3471B1EF}" destId="{5801BB2B-02BF-474A-9A07-BE3EDEED2E9D}" srcOrd="1" destOrd="0" presId="urn:microsoft.com/office/officeart/2005/8/layout/hList1"/>
    <dgm:cxn modelId="{22054731-ECED-4328-9389-B6D413F72C93}" type="presParOf" srcId="{E7561F86-A0F9-441C-8772-5B36A0900CE7}" destId="{FD4DB2E3-B351-4F13-8D9F-67C71B9261B7}" srcOrd="1" destOrd="0" presId="urn:microsoft.com/office/officeart/2005/8/layout/hList1"/>
    <dgm:cxn modelId="{54DF9AC0-1667-44C2-9389-270862A9CC70}" type="presParOf" srcId="{E7561F86-A0F9-441C-8772-5B36A0900CE7}" destId="{B6F37463-720F-489E-83CA-89235A06F94F}" srcOrd="2" destOrd="0" presId="urn:microsoft.com/office/officeart/2005/8/layout/hList1"/>
    <dgm:cxn modelId="{EA32CB0F-13FB-44AA-BE38-FF2455B5560A}" type="presParOf" srcId="{B6F37463-720F-489E-83CA-89235A06F94F}" destId="{83784B8B-0D47-441C-BF0B-D8733E10CDAE}" srcOrd="0" destOrd="0" presId="urn:microsoft.com/office/officeart/2005/8/layout/hList1"/>
    <dgm:cxn modelId="{F8A90141-8E75-4C1D-9B1E-39428B39F698}" type="presParOf" srcId="{B6F37463-720F-489E-83CA-89235A06F94F}" destId="{7CEA1265-0117-44AA-A439-602C5FDE24B1}" srcOrd="1" destOrd="0" presId="urn:microsoft.com/office/officeart/2005/8/layout/hList1"/>
    <dgm:cxn modelId="{21E6CDBB-0DFA-4FD3-BC74-E3C762982077}" type="presParOf" srcId="{E7561F86-A0F9-441C-8772-5B36A0900CE7}" destId="{42B2F4C8-ACCD-487C-8460-FA0883F22F30}" srcOrd="3" destOrd="0" presId="urn:microsoft.com/office/officeart/2005/8/layout/hList1"/>
    <dgm:cxn modelId="{4047746D-3D47-4881-A74C-0F6DFDEA3834}" type="presParOf" srcId="{E7561F86-A0F9-441C-8772-5B36A0900CE7}" destId="{522C86CD-DA6C-48D4-B065-08F86335D230}" srcOrd="4" destOrd="0" presId="urn:microsoft.com/office/officeart/2005/8/layout/hList1"/>
    <dgm:cxn modelId="{C9013CF2-BFD6-4E27-A518-B07B254F28DD}" type="presParOf" srcId="{522C86CD-DA6C-48D4-B065-08F86335D230}" destId="{1666AE22-6421-4113-AF1D-DE4ADF189E98}" srcOrd="0" destOrd="0" presId="urn:microsoft.com/office/officeart/2005/8/layout/hList1"/>
    <dgm:cxn modelId="{3CD1486C-39A0-4E10-BA7F-3044F6CA8453}" type="presParOf" srcId="{522C86CD-DA6C-48D4-B065-08F86335D230}" destId="{AEC5CD46-F256-481D-B1C2-4B365E30EF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658D7-CDB0-4037-BF85-9A2D7737B2B2}">
      <dsp:nvSpPr>
        <dsp:cNvPr id="0" name=""/>
        <dsp:cNvSpPr/>
      </dsp:nvSpPr>
      <dsp:spPr>
        <a:xfrm>
          <a:off x="3593" y="1256853"/>
          <a:ext cx="3503393" cy="1372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dirty="0"/>
            <a:t>Shortcomings</a:t>
          </a:r>
          <a:endParaRPr lang="en-US" sz="3800" kern="1200" dirty="0"/>
        </a:p>
      </dsp:txBody>
      <dsp:txXfrm>
        <a:off x="3593" y="1256853"/>
        <a:ext cx="3503393" cy="1372580"/>
      </dsp:txXfrm>
    </dsp:sp>
    <dsp:sp modelId="{5801BB2B-02BF-474A-9A07-BE3EDEED2E9D}">
      <dsp:nvSpPr>
        <dsp:cNvPr id="0" name=""/>
        <dsp:cNvSpPr/>
      </dsp:nvSpPr>
      <dsp:spPr>
        <a:xfrm>
          <a:off x="3593" y="2629434"/>
          <a:ext cx="3503393" cy="26599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b="0" kern="12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Data privacy and security concerns,</a:t>
          </a:r>
          <a:endParaRPr lang="en-US" sz="1800" b="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b="0" kern="12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dependency on the performance of the Smart Retriever.</a:t>
          </a:r>
          <a:endParaRPr lang="en-US" sz="1800" b="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b="0" kern="12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T</a:t>
          </a:r>
          <a:r>
            <a:rPr lang="en-US" sz="1800" b="0" kern="1200" dirty="0">
              <a:latin typeface="+mn-lt"/>
            </a:rPr>
            <a:t>rade-off to be made in restriction to stick to info in knowledge base.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+mn-lt"/>
            </a:rPr>
            <a:t>Difficulty in Assessment Challenges</a:t>
          </a:r>
          <a:endParaRPr lang="en-US" sz="1800" b="0" kern="1200" dirty="0">
            <a:latin typeface="+mn-lt"/>
          </a:endParaRPr>
        </a:p>
      </dsp:txBody>
      <dsp:txXfrm>
        <a:off x="3593" y="2629434"/>
        <a:ext cx="3503393" cy="2659905"/>
      </dsp:txXfrm>
    </dsp:sp>
    <dsp:sp modelId="{83784B8B-0D47-441C-BF0B-D8733E10CDAE}">
      <dsp:nvSpPr>
        <dsp:cNvPr id="0" name=""/>
        <dsp:cNvSpPr/>
      </dsp:nvSpPr>
      <dsp:spPr>
        <a:xfrm>
          <a:off x="3997461" y="1256853"/>
          <a:ext cx="3503393" cy="1372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Expansion</a:t>
          </a:r>
        </a:p>
      </dsp:txBody>
      <dsp:txXfrm>
        <a:off x="3997461" y="1256853"/>
        <a:ext cx="3503393" cy="1372580"/>
      </dsp:txXfrm>
    </dsp:sp>
    <dsp:sp modelId="{7CEA1265-0117-44AA-A439-602C5FDE24B1}">
      <dsp:nvSpPr>
        <dsp:cNvPr id="0" name=""/>
        <dsp:cNvSpPr/>
      </dsp:nvSpPr>
      <dsp:spPr>
        <a:xfrm>
          <a:off x="3997461" y="2629434"/>
          <a:ext cx="3503393" cy="26599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Prompt engineering as a way to steer generation toward success.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Plugin Integration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for better performance use latest version of Generative AI models </a:t>
          </a:r>
        </a:p>
      </dsp:txBody>
      <dsp:txXfrm>
        <a:off x="3997461" y="2629434"/>
        <a:ext cx="3503393" cy="2659905"/>
      </dsp:txXfrm>
    </dsp:sp>
    <dsp:sp modelId="{1666AE22-6421-4113-AF1D-DE4ADF189E98}">
      <dsp:nvSpPr>
        <dsp:cNvPr id="0" name=""/>
        <dsp:cNvSpPr/>
      </dsp:nvSpPr>
      <dsp:spPr>
        <a:xfrm>
          <a:off x="7991330" y="1256853"/>
          <a:ext cx="3503393" cy="1372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Growth Possibilities</a:t>
          </a:r>
        </a:p>
      </dsp:txBody>
      <dsp:txXfrm>
        <a:off x="7991330" y="1256853"/>
        <a:ext cx="3503393" cy="1372580"/>
      </dsp:txXfrm>
    </dsp:sp>
    <dsp:sp modelId="{AEC5CD46-F256-481D-B1C2-4B365E30EFB6}">
      <dsp:nvSpPr>
        <dsp:cNvPr id="0" name=""/>
        <dsp:cNvSpPr/>
      </dsp:nvSpPr>
      <dsp:spPr>
        <a:xfrm>
          <a:off x="7991330" y="2629434"/>
          <a:ext cx="3503393" cy="26599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Seize new opportunities for innovation, differentiation, and competitive advantage through AI-powered HR Onboarding that delivers superior employee experiences and business outcomes.</a:t>
          </a:r>
          <a:endParaRPr lang="en-US" sz="1800" kern="1200" dirty="0">
            <a:latin typeface="+mn-lt"/>
          </a:endParaRPr>
        </a:p>
      </dsp:txBody>
      <dsp:txXfrm>
        <a:off x="7991330" y="2629434"/>
        <a:ext cx="3503393" cy="2659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40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podcast/episodes/paul-christiano-ai-alignment-solution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9F381-20A9-4E08-BBAD-9FCB8230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4BE077-1719-486B-A4D8-731FE2E23B66}"/>
              </a:ext>
            </a:extLst>
          </p:cNvPr>
          <p:cNvSpPr/>
          <p:nvPr/>
        </p:nvSpPr>
        <p:spPr>
          <a:xfrm>
            <a:off x="3090041" y="315426"/>
            <a:ext cx="8765628" cy="808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561"/>
              </a:lnSpc>
            </a:pPr>
            <a:r>
              <a:rPr lang="en-US" sz="2400" b="1" dirty="0">
                <a:solidFill>
                  <a:schemeClr val="accent1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OpenAI Functions &amp; LLM: Empowering HR Onboarding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AF169-4CB4-45C9-9224-D11ABD11FB6D}"/>
              </a:ext>
            </a:extLst>
          </p:cNvPr>
          <p:cNvSpPr txBox="1"/>
          <p:nvPr/>
        </p:nvSpPr>
        <p:spPr>
          <a:xfrm>
            <a:off x="0" y="6614864"/>
            <a:ext cx="6353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Welcome to the world of OpenAI functions and how they can be leveraged for HR Onboarding. Get ready to dive into the exciting possibilities.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628F8-2C90-4077-8C18-5500AC5CFABF}"/>
              </a:ext>
            </a:extLst>
          </p:cNvPr>
          <p:cNvSpPr txBox="1"/>
          <p:nvPr/>
        </p:nvSpPr>
        <p:spPr>
          <a:xfrm>
            <a:off x="31522" y="7630527"/>
            <a:ext cx="54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By Amit Mishra, Amit Basnak, Himani Singh</a:t>
            </a:r>
          </a:p>
        </p:txBody>
      </p:sp>
    </p:spTree>
    <p:extLst>
      <p:ext uri="{BB962C8B-B14F-4D97-AF65-F5344CB8AC3E}">
        <p14:creationId xmlns:p14="http://schemas.microsoft.com/office/powerpoint/2010/main" val="274887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B75C6F-1769-49C1-8AC7-84878A09B7AC}"/>
              </a:ext>
            </a:extLst>
          </p:cNvPr>
          <p:cNvSpPr/>
          <p:nvPr/>
        </p:nvSpPr>
        <p:spPr>
          <a:xfrm>
            <a:off x="277586" y="1347111"/>
            <a:ext cx="7037614" cy="3641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D2C726-AA5E-4EEF-88C8-FA691A3E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6" y="2303044"/>
            <a:ext cx="5453743" cy="19166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4903C-2A78-4EF6-99D5-29737BFE16C1}"/>
              </a:ext>
            </a:extLst>
          </p:cNvPr>
          <p:cNvSpPr txBox="1"/>
          <p:nvPr/>
        </p:nvSpPr>
        <p:spPr>
          <a:xfrm>
            <a:off x="571500" y="6041579"/>
            <a:ext cx="1193618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Below models we have used for training our Solution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LLM: Large Language Models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OpenAI Function Calling</a:t>
            </a:r>
            <a:r>
              <a:rPr lang="en-US" sz="28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NLP and GPT-3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C11D8-800F-4899-AB09-515F93F55079}"/>
              </a:ext>
            </a:extLst>
          </p:cNvPr>
          <p:cNvSpPr txBox="1"/>
          <p:nvPr/>
        </p:nvSpPr>
        <p:spPr>
          <a:xfrm>
            <a:off x="620473" y="1338945"/>
            <a:ext cx="223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What is the  Work policy in Infinity Hacks Bot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3200E-5938-4321-A3EC-CAE4CE9144EA}"/>
              </a:ext>
            </a:extLst>
          </p:cNvPr>
          <p:cNvSpPr txBox="1"/>
          <p:nvPr/>
        </p:nvSpPr>
        <p:spPr>
          <a:xfrm>
            <a:off x="2824830" y="1632859"/>
            <a:ext cx="223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chemeClr val="accent1"/>
                </a:solidFill>
              </a:rPr>
              <a:t>LLM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2E7085-25C9-483F-A0D0-08140F07A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842" y="1298132"/>
            <a:ext cx="7037614" cy="36412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565B24-16C3-4C03-9A7D-754254862C9C}"/>
              </a:ext>
            </a:extLst>
          </p:cNvPr>
          <p:cNvSpPr txBox="1"/>
          <p:nvPr/>
        </p:nvSpPr>
        <p:spPr>
          <a:xfrm>
            <a:off x="4735286" y="314344"/>
            <a:ext cx="421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SOLUTION OVERVIEW</a:t>
            </a:r>
          </a:p>
        </p:txBody>
      </p:sp>
    </p:spTree>
    <p:extLst>
      <p:ext uri="{BB962C8B-B14F-4D97-AF65-F5344CB8AC3E}">
        <p14:creationId xmlns:p14="http://schemas.microsoft.com/office/powerpoint/2010/main" val="230566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5064F-9EA3-43B6-B838-1AE274924B8D}"/>
              </a:ext>
            </a:extLst>
          </p:cNvPr>
          <p:cNvSpPr/>
          <p:nvPr/>
        </p:nvSpPr>
        <p:spPr>
          <a:xfrm>
            <a:off x="3020786" y="501128"/>
            <a:ext cx="7984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Why fine-tuning won’t always cut 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215CE-4E88-426A-B03A-42D7E9266202}"/>
              </a:ext>
            </a:extLst>
          </p:cNvPr>
          <p:cNvSpPr/>
          <p:nvPr/>
        </p:nvSpPr>
        <p:spPr>
          <a:xfrm>
            <a:off x="522515" y="1585508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Major challenges due to their pre-trained nature: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Struggle to provide coherent and accurate responses on topics they have not been trained on, especially content that is not publicly available.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Producing unreliable responses, often referred to as “hallucinations,” where they generate confidently incorrect information.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24CFB-AE23-49B5-9B5B-B6FB9819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08" y="1585508"/>
            <a:ext cx="5798777" cy="35703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EBAC12-61D7-4D7F-B8A9-886C67B3B878}"/>
              </a:ext>
            </a:extLst>
          </p:cNvPr>
          <p:cNvSpPr/>
          <p:nvPr/>
        </p:nvSpPr>
        <p:spPr>
          <a:xfrm>
            <a:off x="674307" y="3930134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Crucial Problems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No source clarity: </a:t>
            </a:r>
            <a:r>
              <a:rPr lang="en-US" dirty="0"/>
              <a:t>no clear distinction between “general” and “specific” knowledge.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No access restriction : </a:t>
            </a:r>
            <a:r>
              <a:rPr lang="en-US" dirty="0"/>
              <a:t>can’t choose to leave out knowledge at inference time.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Hosting an LLM is costly : </a:t>
            </a:r>
            <a:r>
              <a:rPr lang="en-US" dirty="0"/>
              <a:t>Costs to keep it up and running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Fine-tuning repetitions : </a:t>
            </a:r>
            <a:r>
              <a:rPr lang="en-US" dirty="0"/>
              <a:t>retraining is required when you want the model to reflect changes to the knowledge base.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787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E877AD-3F52-4E49-8656-CEF5DD2193A7}"/>
              </a:ext>
            </a:extLst>
          </p:cNvPr>
          <p:cNvSpPr/>
          <p:nvPr/>
        </p:nvSpPr>
        <p:spPr>
          <a:xfrm>
            <a:off x="1734207" y="701589"/>
            <a:ext cx="9238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400" b="1" dirty="0">
                <a:solidFill>
                  <a:schemeClr val="accent1"/>
                </a:solidFill>
              </a:rPr>
              <a:t>Future of MVP Developed Using LLM/RAG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588CB1-D0C5-4C70-9B85-1C78B899029C}"/>
              </a:ext>
            </a:extLst>
          </p:cNvPr>
          <p:cNvSpPr/>
          <p:nvPr/>
        </p:nvSpPr>
        <p:spPr>
          <a:xfrm>
            <a:off x="283770" y="1610388"/>
            <a:ext cx="141574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Retrieval-Augmented Generation (RAG)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Extract the information in our knowledge base.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comprehensively index the information of our knowledge 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Semantic Search (smart retrieval)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07C9D-21F7-48F1-B06E-5E505DABE2DD}"/>
              </a:ext>
            </a:extLst>
          </p:cNvPr>
          <p:cNvSpPr/>
          <p:nvPr/>
        </p:nvSpPr>
        <p:spPr>
          <a:xfrm>
            <a:off x="404989" y="3930134"/>
            <a:ext cx="265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Benefits RAG-based setup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A12FED-DB8B-4C0E-A3D7-562A570359BE}"/>
              </a:ext>
            </a:extLst>
          </p:cNvPr>
          <p:cNvSpPr/>
          <p:nvPr/>
        </p:nvSpPr>
        <p:spPr>
          <a:xfrm>
            <a:off x="313147" y="4576524"/>
            <a:ext cx="78218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Clear indication of the source : </a:t>
            </a:r>
            <a:r>
              <a:rPr lang="en-US" dirty="0"/>
              <a:t>Allowing to validate the source which the answer was based.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No or Less hallucinate : </a:t>
            </a:r>
            <a:r>
              <a:rPr lang="en-US" dirty="0"/>
              <a:t>restricting generator component to our knowledge base, it will admit it can’t formulate a response when no relevant sources were found by the retriever.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Maintainable Search Index : </a:t>
            </a:r>
            <a:r>
              <a:rPr lang="en-US" dirty="0"/>
              <a:t>With Changes to KB, we can adapt our Search Index to reflect those changes.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70F5BB-CEE7-4E4D-A808-797CD34A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004" y="1956778"/>
            <a:ext cx="6306210" cy="516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8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9A23CA2-3402-45B9-B999-97B58E00E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334177"/>
              </p:ext>
            </p:extLst>
          </p:nvPr>
        </p:nvGraphicFramePr>
        <p:xfrm>
          <a:off x="2438399" y="819807"/>
          <a:ext cx="11498317" cy="654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27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9FFF8C-30CC-4627-BD79-F5BD97D4F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62" y="-283779"/>
            <a:ext cx="14756524" cy="8513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DCA59-7D95-4F2F-AA17-3D1865672AD5}"/>
              </a:ext>
            </a:extLst>
          </p:cNvPr>
          <p:cNvSpPr txBox="1"/>
          <p:nvPr/>
        </p:nvSpPr>
        <p:spPr>
          <a:xfrm>
            <a:off x="3531476" y="1939159"/>
            <a:ext cx="8213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		Thank you !</a:t>
            </a:r>
          </a:p>
        </p:txBody>
      </p:sp>
    </p:spTree>
    <p:extLst>
      <p:ext uri="{BB962C8B-B14F-4D97-AF65-F5344CB8AC3E}">
        <p14:creationId xmlns:p14="http://schemas.microsoft.com/office/powerpoint/2010/main" val="397323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394</Words>
  <Application>Microsoft Office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Kanit</vt:lpstr>
      <vt:lpstr>Martel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himanisingh3</cp:lastModifiedBy>
  <cp:revision>21</cp:revision>
  <dcterms:created xsi:type="dcterms:W3CDTF">2023-08-31T13:27:48Z</dcterms:created>
  <dcterms:modified xsi:type="dcterms:W3CDTF">2023-09-01T08:27:55Z</dcterms:modified>
</cp:coreProperties>
</file>