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31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2DF219-6A6D-43B4-A4AC-1D39F0714954}">
  <a:tblStyle styleId="{7D2DF219-6A6D-43B4-A4AC-1D39F071495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317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 name="Shape 18"/>
        <p:cNvGrpSpPr/>
        <p:nvPr/>
      </p:nvGrpSpPr>
      <p:grpSpPr>
        <a:xfrm>
          <a:off x="0" y="0"/>
          <a:ext cx="0" cy="0"/>
          <a:chOff x="0" y="0"/>
          <a:chExt cx="0" cy="0"/>
        </a:xfrm>
      </p:grpSpPr>
      <p:sp>
        <p:nvSpPr>
          <p:cNvPr id="19" name="Google Shape;1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 name="Google Shape;2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 name="Google Shape;2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08be305fc3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g208be305fc3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g208be305fc3_0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 name="Google Shape;2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 name="Google Shape;2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 name="Google Shape;3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Mobile devices do not have enough storage, and thus the need for the user of the devices to get extra space from services such as AWS. The solution will be finding an algorithm that can best address these issues. The main thing holding back the adoption of cloud computing is the ongoing issue of data security. This worry stems from the fact that personal information kept in public clouds is handled by for-profit service providers who might not be completely reliable.</a:t>
            </a:r>
            <a:endParaRPr/>
          </a:p>
        </p:txBody>
      </p:sp>
      <p:sp>
        <p:nvSpPr>
          <p:cNvPr id="35" name="Google Shape;3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1542b64457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 name="Google Shape;41;g1542b64457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g1542b644576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1545f376d7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 name="Google Shape;48;g1545f376d7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 name="Google Shape;49;g1545f376d7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542b644576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g1542b644576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g1542b644576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09134abbfc_3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 name="Google Shape;62;g209134abbfc_3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g209134abbfc_3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08be305fc3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 name="Google Shape;69;g208be305fc3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g208be305fc3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8be305fc3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 name="Google Shape;77;g208be305fc3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g208be305fc3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Title">
  <p:cSld name="Presentation Title">
    <p:spTree>
      <p:nvGrpSpPr>
        <p:cNvPr id="1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b="0" l="0" r="0" t="0"/>
          <a:stretch/>
        </p:blipFill>
        <p:spPr>
          <a:xfrm>
            <a:off x="6482755" y="3759070"/>
            <a:ext cx="2349500" cy="1041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3" name="Shape 1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4" name="Shape 1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Examples">
  <p:cSld name="Chart Examples">
    <p:spTree>
      <p:nvGrpSpPr>
        <p:cNvPr id="15" name="Shape 1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16" name="Shape 16"/>
        <p:cNvGrpSpPr/>
        <p:nvPr/>
      </p:nvGrpSpPr>
      <p:grpSpPr>
        <a:xfrm>
          <a:off x="0" y="0"/>
          <a:ext cx="0" cy="0"/>
          <a:chOff x="0" y="0"/>
          <a:chExt cx="0" cy="0"/>
        </a:xfrm>
      </p:grpSpPr>
      <p:pic>
        <p:nvPicPr>
          <p:cNvPr id="17" name="Google Shape;17;p6"/>
          <p:cNvPicPr preferRelativeResize="0"/>
          <p:nvPr/>
        </p:nvPicPr>
        <p:blipFill rotWithShape="1">
          <a:blip r:embed="rId2">
            <a:alphaModFix/>
          </a:blip>
          <a:srcRect b="0" l="0" r="0" t="0"/>
          <a:stretch/>
        </p:blipFill>
        <p:spPr>
          <a:xfrm>
            <a:off x="6482755" y="3759070"/>
            <a:ext cx="2349500" cy="10414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D72"/>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6482755" y="0"/>
            <a:ext cx="2286000" cy="85611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55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 name="Shape 22"/>
        <p:cNvGrpSpPr/>
        <p:nvPr/>
      </p:nvGrpSpPr>
      <p:grpSpPr>
        <a:xfrm>
          <a:off x="0" y="0"/>
          <a:ext cx="0" cy="0"/>
          <a:chOff x="0" y="0"/>
          <a:chExt cx="0" cy="0"/>
        </a:xfrm>
      </p:grpSpPr>
      <p:sp>
        <p:nvSpPr>
          <p:cNvPr id="23" name="Google Shape;23;p7"/>
          <p:cNvSpPr txBox="1"/>
          <p:nvPr/>
        </p:nvSpPr>
        <p:spPr>
          <a:xfrm>
            <a:off x="278525" y="1259900"/>
            <a:ext cx="8331600" cy="3513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b="1" i="1" lang="en-US" sz="3400">
                <a:solidFill>
                  <a:schemeClr val="lt1"/>
                </a:solidFill>
              </a:rPr>
              <a:t> </a:t>
            </a:r>
            <a:r>
              <a:rPr b="1" i="1" lang="en-US" sz="3400">
                <a:solidFill>
                  <a:schemeClr val="lt1"/>
                </a:solidFill>
                <a:latin typeface="Times New Roman"/>
                <a:ea typeface="Times New Roman"/>
                <a:cs typeface="Times New Roman"/>
                <a:sym typeface="Times New Roman"/>
              </a:rPr>
              <a:t>Professor: Maryam Ravan </a:t>
            </a:r>
            <a:endParaRPr b="1" sz="4400">
              <a:solidFill>
                <a:schemeClr val="lt1"/>
              </a:solidFill>
              <a:latin typeface="Times New Roman"/>
              <a:ea typeface="Times New Roman"/>
              <a:cs typeface="Times New Roman"/>
              <a:sym typeface="Times New Roman"/>
            </a:endParaRPr>
          </a:p>
          <a:p>
            <a:pPr indent="0" lvl="0" marL="0" marR="0" rtl="0" algn="l">
              <a:lnSpc>
                <a:spcPct val="90000"/>
              </a:lnSpc>
              <a:spcBef>
                <a:spcPts val="800"/>
              </a:spcBef>
              <a:spcAft>
                <a:spcPts val="0"/>
              </a:spcAft>
              <a:buNone/>
            </a:pPr>
            <a:r>
              <a:rPr b="1" i="1" lang="en-US" sz="2600" u="sng">
                <a:solidFill>
                  <a:schemeClr val="lt1"/>
                </a:solidFill>
                <a:latin typeface="Times New Roman"/>
                <a:ea typeface="Times New Roman"/>
                <a:cs typeface="Times New Roman"/>
                <a:sym typeface="Times New Roman"/>
              </a:rPr>
              <a:t>Members</a:t>
            </a:r>
            <a:r>
              <a:rPr b="1" lang="en-US" sz="2800">
                <a:solidFill>
                  <a:schemeClr val="lt1"/>
                </a:solidFill>
                <a:latin typeface="Times New Roman"/>
                <a:ea typeface="Times New Roman"/>
                <a:cs typeface="Times New Roman"/>
                <a:sym typeface="Times New Roman"/>
              </a:rPr>
              <a:t>: </a:t>
            </a:r>
            <a:endParaRPr b="1" sz="2800">
              <a:solidFill>
                <a:schemeClr val="lt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rPr b="1" lang="en-US" sz="2800">
                <a:solidFill>
                  <a:schemeClr val="lt1"/>
                </a:solidFill>
                <a:latin typeface="Times New Roman"/>
                <a:ea typeface="Times New Roman"/>
                <a:cs typeface="Times New Roman"/>
                <a:sym typeface="Times New Roman"/>
              </a:rPr>
              <a:t>Furqaan Khan</a:t>
            </a:r>
            <a:endParaRPr b="1" sz="2800">
              <a:solidFill>
                <a:schemeClr val="lt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rPr b="1" lang="en-US" sz="2800">
                <a:solidFill>
                  <a:schemeClr val="lt1"/>
                </a:solidFill>
                <a:latin typeface="Times New Roman"/>
                <a:ea typeface="Times New Roman"/>
                <a:cs typeface="Times New Roman"/>
                <a:sym typeface="Times New Roman"/>
              </a:rPr>
              <a:t>Vered</a:t>
            </a:r>
            <a:endParaRPr b="1" sz="2800">
              <a:solidFill>
                <a:schemeClr val="lt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rPr b="1" lang="en-US" sz="2800">
                <a:solidFill>
                  <a:schemeClr val="lt1"/>
                </a:solidFill>
                <a:latin typeface="Times New Roman"/>
                <a:ea typeface="Times New Roman"/>
                <a:cs typeface="Times New Roman"/>
                <a:sym typeface="Times New Roman"/>
              </a:rPr>
              <a:t>Prachiti</a:t>
            </a:r>
            <a:endParaRPr b="1" sz="2800">
              <a:solidFill>
                <a:schemeClr val="lt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rPr b="1" lang="en-US" sz="2800">
                <a:solidFill>
                  <a:schemeClr val="lt1"/>
                </a:solidFill>
                <a:latin typeface="Times New Roman"/>
                <a:ea typeface="Times New Roman"/>
                <a:cs typeface="Times New Roman"/>
                <a:sym typeface="Times New Roman"/>
              </a:rPr>
              <a:t>Harsh</a:t>
            </a:r>
            <a:endParaRPr b="1" sz="2800">
              <a:solidFill>
                <a:schemeClr val="lt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rPr b="1" lang="en-US" sz="2800">
                <a:solidFill>
                  <a:schemeClr val="lt1"/>
                </a:solidFill>
                <a:latin typeface="Times New Roman"/>
                <a:ea typeface="Times New Roman"/>
                <a:cs typeface="Times New Roman"/>
                <a:sym typeface="Times New Roman"/>
              </a:rPr>
              <a:t>Himani                  </a:t>
            </a:r>
            <a:r>
              <a:rPr b="1" lang="en-US" sz="2800">
                <a:solidFill>
                  <a:schemeClr val="lt1"/>
                </a:solidFill>
              </a:rPr>
              <a:t>   		</a:t>
            </a:r>
            <a:endParaRPr b="1" sz="2800">
              <a:solidFill>
                <a:schemeClr val="lt1"/>
              </a:solidFill>
            </a:endParaRPr>
          </a:p>
          <a:p>
            <a:pPr indent="457200" lvl="0" marL="1371600" marR="0" rtl="0" algn="l">
              <a:lnSpc>
                <a:spcPct val="90000"/>
              </a:lnSpc>
              <a:spcBef>
                <a:spcPts val="0"/>
              </a:spcBef>
              <a:spcAft>
                <a:spcPts val="0"/>
              </a:spcAft>
              <a:buNone/>
            </a:pPr>
            <a:r>
              <a:t/>
            </a:r>
            <a:endParaRPr sz="2200">
              <a:solidFill>
                <a:schemeClr val="lt1"/>
              </a:solidFill>
            </a:endParaRPr>
          </a:p>
          <a:p>
            <a:pPr indent="0" lvl="0" marL="0" marR="0" rtl="0" algn="l">
              <a:lnSpc>
                <a:spcPct val="90000"/>
              </a:lnSpc>
              <a:spcBef>
                <a:spcPts val="0"/>
              </a:spcBef>
              <a:spcAft>
                <a:spcPts val="0"/>
              </a:spcAft>
              <a:buNone/>
            </a:pPr>
            <a:r>
              <a:t/>
            </a:r>
            <a:endParaRPr/>
          </a:p>
          <a:p>
            <a:pPr indent="0" lvl="0" marL="0" marR="0" rtl="0" algn="l">
              <a:lnSpc>
                <a:spcPct val="90000"/>
              </a:lnSpc>
              <a:spcBef>
                <a:spcPts val="0"/>
              </a:spcBef>
              <a:spcAft>
                <a:spcPts val="0"/>
              </a:spcAft>
              <a:buNone/>
            </a:pPr>
            <a:r>
              <a:t/>
            </a:r>
            <a:endParaRPr sz="2200">
              <a:solidFill>
                <a:schemeClr val="lt1"/>
              </a:solidFill>
            </a:endParaRPr>
          </a:p>
        </p:txBody>
      </p:sp>
      <p:sp>
        <p:nvSpPr>
          <p:cNvPr id="24" name="Google Shape;24;p7"/>
          <p:cNvSpPr txBox="1"/>
          <p:nvPr/>
        </p:nvSpPr>
        <p:spPr>
          <a:xfrm>
            <a:off x="384250" y="200250"/>
            <a:ext cx="52269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lt1"/>
                </a:solidFill>
                <a:latin typeface="Times New Roman"/>
                <a:ea typeface="Times New Roman"/>
                <a:cs typeface="Times New Roman"/>
                <a:sym typeface="Times New Roman"/>
              </a:rPr>
              <a:t>ASSIGNMENT 1 - Naive Bayes Classification and Confusion Matrix concepts</a:t>
            </a:r>
            <a:endParaRPr b="1" sz="20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nvSpPr>
        <p:spPr>
          <a:xfrm>
            <a:off x="234790" y="959395"/>
            <a:ext cx="7470600" cy="708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4000">
              <a:solidFill>
                <a:schemeClr val="lt1"/>
              </a:solidFill>
              <a:latin typeface="Arial"/>
              <a:ea typeface="Arial"/>
              <a:cs typeface="Arial"/>
              <a:sym typeface="Arial"/>
            </a:endParaRPr>
          </a:p>
        </p:txBody>
      </p:sp>
      <p:sp>
        <p:nvSpPr>
          <p:cNvPr id="91" name="Google Shape;91;p16"/>
          <p:cNvSpPr txBox="1"/>
          <p:nvPr/>
        </p:nvSpPr>
        <p:spPr>
          <a:xfrm>
            <a:off x="419500" y="697650"/>
            <a:ext cx="5253000" cy="6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sz="3400">
                <a:solidFill>
                  <a:schemeClr val="lt1"/>
                </a:solidFill>
                <a:latin typeface="Times New Roman"/>
                <a:ea typeface="Times New Roman"/>
                <a:cs typeface="Times New Roman"/>
                <a:sym typeface="Times New Roman"/>
              </a:rPr>
              <a:t>5. Finally…</a:t>
            </a:r>
            <a:endParaRPr b="1" i="1" sz="34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3400">
              <a:solidFill>
                <a:schemeClr val="lt1"/>
              </a:solidFill>
              <a:latin typeface="Times New Roman"/>
              <a:ea typeface="Times New Roman"/>
              <a:cs typeface="Times New Roman"/>
              <a:sym typeface="Times New Roman"/>
            </a:endParaRPr>
          </a:p>
        </p:txBody>
      </p:sp>
      <p:pic>
        <p:nvPicPr>
          <p:cNvPr id="92" name="Google Shape;92;p16"/>
          <p:cNvPicPr preferRelativeResize="0"/>
          <p:nvPr/>
        </p:nvPicPr>
        <p:blipFill>
          <a:blip r:embed="rId3">
            <a:alphaModFix/>
          </a:blip>
          <a:stretch>
            <a:fillRect/>
          </a:stretch>
        </p:blipFill>
        <p:spPr>
          <a:xfrm>
            <a:off x="2455276" y="1396150"/>
            <a:ext cx="4500799" cy="3363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nvSpPr>
        <p:spPr>
          <a:xfrm>
            <a:off x="191525" y="2217750"/>
            <a:ext cx="5253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3400">
                <a:solidFill>
                  <a:schemeClr val="lt1"/>
                </a:solidFill>
                <a:latin typeface="Times New Roman"/>
                <a:ea typeface="Times New Roman"/>
                <a:cs typeface="Times New Roman"/>
                <a:sym typeface="Times New Roman"/>
              </a:rPr>
              <a:t>Thank you.</a:t>
            </a:r>
            <a:endParaRPr b="1" i="1" sz="34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8"/>
          <p:cNvSpPr txBox="1"/>
          <p:nvPr/>
        </p:nvSpPr>
        <p:spPr>
          <a:xfrm>
            <a:off x="370950" y="528925"/>
            <a:ext cx="7470600" cy="1094400"/>
          </a:xfrm>
          <a:prstGeom prst="rect">
            <a:avLst/>
          </a:prstGeom>
          <a:noFill/>
          <a:ln>
            <a:noFill/>
          </a:ln>
        </p:spPr>
        <p:txBody>
          <a:bodyPr anchorCtr="0" anchor="ctr" bIns="45700" lIns="91425" spcFirstLastPara="1" rIns="91425" wrap="square" tIns="45700">
            <a:noAutofit/>
          </a:bodyPr>
          <a:lstStyle/>
          <a:p>
            <a:pPr indent="-431800" lvl="0" marL="457200" marR="0" rtl="0" algn="l">
              <a:spcBef>
                <a:spcPts val="0"/>
              </a:spcBef>
              <a:spcAft>
                <a:spcPts val="0"/>
              </a:spcAft>
              <a:buClr>
                <a:schemeClr val="lt1"/>
              </a:buClr>
              <a:buSzPts val="3200"/>
              <a:buFont typeface="Times New Roman"/>
              <a:buAutoNum type="arabicPeriod"/>
            </a:pPr>
            <a:r>
              <a:rPr b="1" i="1" lang="en-US" sz="3200">
                <a:solidFill>
                  <a:schemeClr val="lt1"/>
                </a:solidFill>
                <a:latin typeface="Times New Roman"/>
                <a:ea typeface="Times New Roman"/>
                <a:cs typeface="Times New Roman"/>
                <a:sym typeface="Times New Roman"/>
              </a:rPr>
              <a:t>Install Dependencies</a:t>
            </a:r>
            <a:r>
              <a:rPr b="1" i="1" lang="en-US" sz="3200" u="sng">
                <a:solidFill>
                  <a:schemeClr val="lt1"/>
                </a:solidFill>
                <a:latin typeface="Times New Roman"/>
                <a:ea typeface="Times New Roman"/>
                <a:cs typeface="Times New Roman"/>
                <a:sym typeface="Times New Roman"/>
              </a:rPr>
              <a:t> </a:t>
            </a:r>
            <a:endParaRPr b="1" i="1" sz="3200" u="sng">
              <a:solidFill>
                <a:schemeClr val="lt1"/>
              </a:solidFill>
              <a:latin typeface="Times New Roman"/>
              <a:ea typeface="Times New Roman"/>
              <a:cs typeface="Times New Roman"/>
              <a:sym typeface="Times New Roman"/>
            </a:endParaRPr>
          </a:p>
        </p:txBody>
      </p:sp>
      <p:sp>
        <p:nvSpPr>
          <p:cNvPr id="31" name="Google Shape;31;p8"/>
          <p:cNvSpPr txBox="1"/>
          <p:nvPr/>
        </p:nvSpPr>
        <p:spPr>
          <a:xfrm>
            <a:off x="370950" y="1668900"/>
            <a:ext cx="5253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import os</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import pandas as pd</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import matplotlib.pyplot as plt</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from sklearn.model_selection import train_test_split</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from sklearn.naive_bayes import GaussianNB</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from sklearn.metrics import confusion_matrix</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from sklearn.metrics import ConfusionMatrixDisplay</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from sklearn.preprocessing import label_binarize</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from sklearn.metrics import roc_curve, auc</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from itertools import cycle</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from sklearn.metrics import classification_report</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9"/>
          <p:cNvSpPr txBox="1"/>
          <p:nvPr/>
        </p:nvSpPr>
        <p:spPr>
          <a:xfrm>
            <a:off x="270615" y="393970"/>
            <a:ext cx="7470600" cy="708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1" lang="en-US" sz="3400">
                <a:solidFill>
                  <a:schemeClr val="lt1"/>
                </a:solidFill>
                <a:latin typeface="Times New Roman"/>
                <a:ea typeface="Times New Roman"/>
                <a:cs typeface="Times New Roman"/>
                <a:sym typeface="Times New Roman"/>
              </a:rPr>
              <a:t>2. Load and Seperate Data</a:t>
            </a:r>
            <a:endParaRPr b="1" i="1" sz="4000">
              <a:solidFill>
                <a:schemeClr val="lt1"/>
              </a:solidFill>
              <a:latin typeface="Times New Roman"/>
              <a:ea typeface="Times New Roman"/>
              <a:cs typeface="Times New Roman"/>
              <a:sym typeface="Times New Roman"/>
            </a:endParaRPr>
          </a:p>
        </p:txBody>
      </p:sp>
      <p:sp>
        <p:nvSpPr>
          <p:cNvPr id="38" name="Google Shape;38;p9"/>
          <p:cNvSpPr txBox="1"/>
          <p:nvPr/>
        </p:nvSpPr>
        <p:spPr>
          <a:xfrm>
            <a:off x="683975" y="1185550"/>
            <a:ext cx="4678500" cy="3957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 Load dataset file</a:t>
            </a:r>
            <a:endParaRPr>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dataset = pd.read_csv('/Users/furqaankhan/Desktop/wine.data', sep = ',')</a:t>
            </a:r>
            <a:endParaRPr>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t/>
            </a:r>
            <a:endParaRPr sz="2200">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 Split the dataset into train and test sets</a:t>
            </a:r>
            <a:endParaRPr>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training_set, test_set = train_test_split(dataset, test_size = 0.3, train_size = 0.7, random_state = 42)</a:t>
            </a:r>
            <a:endParaRPr>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t/>
            </a:r>
            <a:endParaRPr>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 Separate the Label from the Features</a:t>
            </a:r>
            <a:endParaRPr>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training_data = training_set.iloc[:,1:]</a:t>
            </a:r>
            <a:endParaRPr>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training_target = training_set.iloc[:,0]</a:t>
            </a:r>
            <a:endParaRPr>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t/>
            </a:r>
            <a:endParaRPr>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test_data = test_set.iloc[:,1:]</a:t>
            </a:r>
            <a:endParaRPr>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test_target = test_set.iloc[:,0]</a:t>
            </a:r>
            <a:endParaRPr>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t/>
            </a:r>
            <a:endParaRPr>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0"/>
          <p:cNvSpPr txBox="1"/>
          <p:nvPr/>
        </p:nvSpPr>
        <p:spPr>
          <a:xfrm>
            <a:off x="354315" y="877295"/>
            <a:ext cx="7470600" cy="708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1" lang="en-US" sz="3400">
                <a:solidFill>
                  <a:schemeClr val="lt1"/>
                </a:solidFill>
                <a:latin typeface="Times New Roman"/>
                <a:ea typeface="Times New Roman"/>
                <a:cs typeface="Times New Roman"/>
                <a:sym typeface="Times New Roman"/>
              </a:rPr>
              <a:t>3.</a:t>
            </a:r>
            <a:r>
              <a:rPr b="1" i="1" lang="en-US" sz="3400" u="sng">
                <a:solidFill>
                  <a:schemeClr val="lt1"/>
                </a:solidFill>
                <a:latin typeface="Times New Roman"/>
                <a:ea typeface="Times New Roman"/>
                <a:cs typeface="Times New Roman"/>
                <a:sym typeface="Times New Roman"/>
              </a:rPr>
              <a:t>	</a:t>
            </a:r>
            <a:r>
              <a:rPr b="1" i="1" lang="en-US" sz="3400">
                <a:solidFill>
                  <a:schemeClr val="lt1"/>
                </a:solidFill>
                <a:latin typeface="Times New Roman"/>
                <a:ea typeface="Times New Roman"/>
                <a:cs typeface="Times New Roman"/>
                <a:sym typeface="Times New Roman"/>
              </a:rPr>
              <a:t>Run, Fit and Confusion</a:t>
            </a:r>
            <a:endParaRPr b="1" i="1" sz="4000">
              <a:solidFill>
                <a:schemeClr val="lt1"/>
              </a:solidFill>
              <a:latin typeface="Times New Roman"/>
              <a:ea typeface="Times New Roman"/>
              <a:cs typeface="Times New Roman"/>
              <a:sym typeface="Times New Roman"/>
            </a:endParaRPr>
          </a:p>
        </p:txBody>
      </p:sp>
      <p:sp>
        <p:nvSpPr>
          <p:cNvPr id="45" name="Google Shape;45;p10"/>
          <p:cNvSpPr txBox="1"/>
          <p:nvPr/>
        </p:nvSpPr>
        <p:spPr>
          <a:xfrm>
            <a:off x="63025" y="1683275"/>
            <a:ext cx="7761900" cy="2949600"/>
          </a:xfrm>
          <a:prstGeom prst="rect">
            <a:avLst/>
          </a:prstGeom>
          <a:noFill/>
          <a:ln>
            <a:noFill/>
          </a:ln>
        </p:spPr>
        <p:txBody>
          <a:bodyPr anchorCtr="0" anchor="t" bIns="45700" lIns="91425" spcFirstLastPara="1" rIns="91425" wrap="square" tIns="45700">
            <a:noAutofit/>
          </a:bodyPr>
          <a:lstStyle/>
          <a:p>
            <a:pPr indent="0" lvl="0" marL="45720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 Run Naive Bayes classifier algorithm</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clf_gnb = GaussianNB()</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 Fit</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clf_gnb.fit(training_data, training_target)</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 Predict</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preds_gnb = clf_gnb.predict(test_data)</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 Confusion matrix</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print('Confusion Matrix : \n', confusion_matrix(test_target, preds_gnb))</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ConfusionMatrixDisplay.from_predictions(test_target, preds_gnb)</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plt.show()</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None/>
            </a:pPr>
            <a:r>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1"/>
          <p:cNvSpPr txBox="1"/>
          <p:nvPr/>
        </p:nvSpPr>
        <p:spPr>
          <a:xfrm>
            <a:off x="510700" y="756925"/>
            <a:ext cx="5253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3400">
                <a:solidFill>
                  <a:schemeClr val="lt1"/>
                </a:solidFill>
                <a:latin typeface="Times New Roman"/>
                <a:ea typeface="Times New Roman"/>
                <a:cs typeface="Times New Roman"/>
                <a:sym typeface="Times New Roman"/>
              </a:rPr>
              <a:t>4. Calculate Report</a:t>
            </a:r>
            <a:r>
              <a:rPr b="1" i="1" lang="en-US" sz="3400" u="sng">
                <a:solidFill>
                  <a:schemeClr val="lt1"/>
                </a:solidFill>
                <a:latin typeface="Times New Roman"/>
                <a:ea typeface="Times New Roman"/>
                <a:cs typeface="Times New Roman"/>
                <a:sym typeface="Times New Roman"/>
              </a:rPr>
              <a:t>  </a:t>
            </a:r>
            <a:endParaRPr b="1" i="1" sz="3400" u="sng">
              <a:solidFill>
                <a:schemeClr val="lt1"/>
              </a:solidFill>
              <a:latin typeface="Times New Roman"/>
              <a:ea typeface="Times New Roman"/>
              <a:cs typeface="Times New Roman"/>
              <a:sym typeface="Times New Roman"/>
            </a:endParaRPr>
          </a:p>
        </p:txBody>
      </p:sp>
      <p:sp>
        <p:nvSpPr>
          <p:cNvPr id="52" name="Google Shape;52;p11"/>
          <p:cNvSpPr txBox="1"/>
          <p:nvPr/>
        </p:nvSpPr>
        <p:spPr>
          <a:xfrm>
            <a:off x="432375" y="1778575"/>
            <a:ext cx="60009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900">
                <a:solidFill>
                  <a:schemeClr val="lt1"/>
                </a:solidFill>
                <a:latin typeface="Times New Roman"/>
                <a:ea typeface="Times New Roman"/>
                <a:cs typeface="Times New Roman"/>
                <a:sym typeface="Times New Roman"/>
              </a:rPr>
              <a:t># Calculate classification report</a:t>
            </a:r>
            <a:endParaRPr sz="19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900">
                <a:solidFill>
                  <a:schemeClr val="lt1"/>
                </a:solidFill>
                <a:latin typeface="Times New Roman"/>
                <a:ea typeface="Times New Roman"/>
                <a:cs typeface="Times New Roman"/>
                <a:sym typeface="Times New Roman"/>
              </a:rPr>
              <a:t>target_names = ['Class 1', 'Class 2', 'Class 3']</a:t>
            </a:r>
            <a:endParaRPr sz="19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900">
                <a:solidFill>
                  <a:schemeClr val="lt1"/>
                </a:solidFill>
                <a:latin typeface="Times New Roman"/>
                <a:ea typeface="Times New Roman"/>
                <a:cs typeface="Times New Roman"/>
                <a:sym typeface="Times New Roman"/>
              </a:rPr>
              <a:t>print(classification_report(test_target, preds_gnb, target_names=target_names))</a:t>
            </a:r>
            <a:endParaRPr sz="19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2"/>
          <p:cNvSpPr txBox="1"/>
          <p:nvPr/>
        </p:nvSpPr>
        <p:spPr>
          <a:xfrm>
            <a:off x="343590" y="357495"/>
            <a:ext cx="7470600" cy="708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1" lang="en-US" sz="3400">
                <a:solidFill>
                  <a:schemeClr val="lt1"/>
                </a:solidFill>
                <a:latin typeface="Times New Roman"/>
                <a:ea typeface="Times New Roman"/>
                <a:cs typeface="Times New Roman"/>
                <a:sym typeface="Times New Roman"/>
              </a:rPr>
              <a:t>4. ROC and AUC </a:t>
            </a:r>
            <a:endParaRPr b="1" i="1" sz="4000">
              <a:solidFill>
                <a:schemeClr val="lt1"/>
              </a:solidFill>
              <a:latin typeface="Times New Roman"/>
              <a:ea typeface="Times New Roman"/>
              <a:cs typeface="Times New Roman"/>
              <a:sym typeface="Times New Roman"/>
            </a:endParaRPr>
          </a:p>
        </p:txBody>
      </p:sp>
      <p:sp>
        <p:nvSpPr>
          <p:cNvPr id="59" name="Google Shape;59;p12"/>
          <p:cNvSpPr txBox="1"/>
          <p:nvPr/>
        </p:nvSpPr>
        <p:spPr>
          <a:xfrm>
            <a:off x="151375" y="995850"/>
            <a:ext cx="7596000" cy="3879000"/>
          </a:xfrm>
          <a:prstGeom prst="rect">
            <a:avLst/>
          </a:prstGeom>
          <a:noFill/>
          <a:ln>
            <a:noFill/>
          </a:ln>
        </p:spPr>
        <p:txBody>
          <a:bodyPr anchorCtr="0" anchor="t" bIns="45700" lIns="91425" spcFirstLastPara="1" rIns="91425" wrap="square" tIns="45700">
            <a:noAutofit/>
          </a:bodyPr>
          <a:lstStyle/>
          <a:p>
            <a:pPr indent="0" lvl="0" marL="45720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binary_labels = label_binarize(test_target, classes=[1, 2, 3])</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n_classes = binary_labels.shape[1]</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score = clf_gnb.fit(training_data, training_target).predict_proba(test_data)</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fpr = dict()</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tpr = dict()</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roc_auc = dict()</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for i in range(n_classes):</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    fpr[i], tpr[i], _ = roc_curve(binary_labels[:, i], score[:, i])</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    roc_auc[i] = auc(fpr[i], tpr[i])</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colors = cycle(['blue', 'red', 'green'])</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for i, color in zip(range(n_classes), colors):</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    plt.plot(fpr[i], tpr[i], color=color, linewidth=2,</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             label='ROC curve of class {0} (area = {1:0.2f})'</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             ''.format(i, roc_auc[i]))</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None/>
            </a:pPr>
            <a:r>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3"/>
          <p:cNvSpPr txBox="1"/>
          <p:nvPr/>
        </p:nvSpPr>
        <p:spPr>
          <a:xfrm>
            <a:off x="343590" y="357495"/>
            <a:ext cx="7470600" cy="708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1" lang="en-US" sz="3400">
                <a:solidFill>
                  <a:schemeClr val="lt1"/>
                </a:solidFill>
                <a:latin typeface="Times New Roman"/>
                <a:ea typeface="Times New Roman"/>
                <a:cs typeface="Times New Roman"/>
                <a:sym typeface="Times New Roman"/>
              </a:rPr>
              <a:t>4. ROC and AUC </a:t>
            </a:r>
            <a:endParaRPr b="1" i="1" sz="4000">
              <a:solidFill>
                <a:schemeClr val="lt1"/>
              </a:solidFill>
              <a:latin typeface="Times New Roman"/>
              <a:ea typeface="Times New Roman"/>
              <a:cs typeface="Times New Roman"/>
              <a:sym typeface="Times New Roman"/>
            </a:endParaRPr>
          </a:p>
        </p:txBody>
      </p:sp>
      <p:sp>
        <p:nvSpPr>
          <p:cNvPr id="66" name="Google Shape;66;p13"/>
          <p:cNvSpPr txBox="1"/>
          <p:nvPr/>
        </p:nvSpPr>
        <p:spPr>
          <a:xfrm>
            <a:off x="151375" y="995850"/>
            <a:ext cx="7596000" cy="3511800"/>
          </a:xfrm>
          <a:prstGeom prst="rect">
            <a:avLst/>
          </a:prstGeom>
          <a:noFill/>
          <a:ln>
            <a:noFill/>
          </a:ln>
        </p:spPr>
        <p:txBody>
          <a:bodyPr anchorCtr="0" anchor="t" bIns="45700" lIns="91425" spcFirstLastPara="1" rIns="91425" wrap="square" tIns="45700">
            <a:noAutofit/>
          </a:bodyPr>
          <a:lstStyle/>
          <a:p>
            <a:pPr indent="0" lvl="0" marL="457200" marR="0" rtl="0" algn="l">
              <a:spcBef>
                <a:spcPts val="0"/>
              </a:spcBef>
              <a:spcAft>
                <a:spcPts val="0"/>
              </a:spcAft>
              <a:buClr>
                <a:schemeClr val="dk1"/>
              </a:buClr>
              <a:buSzPts val="1100"/>
              <a:buFont typeface="Arial"/>
              <a:buNone/>
            </a:pPr>
            <a:r>
              <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plt.plot([0, 1], [0, 1], 'k--', linewidth=2)</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plt.xlim([-0.05, 1.0])</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plt.ylim([0.0, 1.05])</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plt.xlabel('False Positive Rate')</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plt.ylabel('True Positive Rate')</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plt.legend(loc="lower right")</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plt.show()</a:t>
            </a:r>
            <a:endParaRPr>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Clr>
                <a:schemeClr val="dk1"/>
              </a:buClr>
              <a:buSzPts val="1100"/>
              <a:buFont typeface="Arial"/>
              <a:buNone/>
            </a:pPr>
            <a:r>
              <a:t/>
            </a:r>
            <a:endParaRPr sz="1000">
              <a:solidFill>
                <a:schemeClr val="lt1"/>
              </a:solidFill>
              <a:latin typeface="Times New Roman"/>
              <a:ea typeface="Times New Roman"/>
              <a:cs typeface="Times New Roman"/>
              <a:sym typeface="Times New Roman"/>
            </a:endParaRPr>
          </a:p>
          <a:p>
            <a:pPr indent="0" lvl="0" marL="457200" marR="0" rtl="0" algn="l">
              <a:spcBef>
                <a:spcPts val="0"/>
              </a:spcBef>
              <a:spcAft>
                <a:spcPts val="0"/>
              </a:spcAft>
              <a:buNone/>
            </a:pPr>
            <a:r>
              <a:t/>
            </a:r>
            <a:endParaRPr sz="10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nvSpPr>
        <p:spPr>
          <a:xfrm>
            <a:off x="234790" y="959395"/>
            <a:ext cx="7470600" cy="708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4000">
              <a:solidFill>
                <a:schemeClr val="lt1"/>
              </a:solidFill>
              <a:latin typeface="Arial"/>
              <a:ea typeface="Arial"/>
              <a:cs typeface="Arial"/>
              <a:sym typeface="Arial"/>
            </a:endParaRPr>
          </a:p>
        </p:txBody>
      </p:sp>
      <p:sp>
        <p:nvSpPr>
          <p:cNvPr id="73" name="Google Shape;73;p14"/>
          <p:cNvSpPr txBox="1"/>
          <p:nvPr/>
        </p:nvSpPr>
        <p:spPr>
          <a:xfrm>
            <a:off x="419500" y="697650"/>
            <a:ext cx="3963900" cy="6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sz="3400">
                <a:solidFill>
                  <a:schemeClr val="lt1"/>
                </a:solidFill>
                <a:latin typeface="Times New Roman"/>
                <a:ea typeface="Times New Roman"/>
                <a:cs typeface="Times New Roman"/>
                <a:sym typeface="Times New Roman"/>
              </a:rPr>
              <a:t>5. Results</a:t>
            </a:r>
            <a:r>
              <a:rPr b="1" i="1" lang="en-US" sz="3400" u="sng">
                <a:solidFill>
                  <a:schemeClr val="lt1"/>
                </a:solidFill>
                <a:latin typeface="Times New Roman"/>
                <a:ea typeface="Times New Roman"/>
                <a:cs typeface="Times New Roman"/>
                <a:sym typeface="Times New Roman"/>
              </a:rPr>
              <a:t> </a:t>
            </a:r>
            <a:endParaRPr b="1" i="1" sz="3400" u="sng">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3400">
              <a:solidFill>
                <a:schemeClr val="lt1"/>
              </a:solidFill>
              <a:latin typeface="Times New Roman"/>
              <a:ea typeface="Times New Roman"/>
              <a:cs typeface="Times New Roman"/>
              <a:sym typeface="Times New Roman"/>
            </a:endParaRPr>
          </a:p>
        </p:txBody>
      </p:sp>
      <p:graphicFrame>
        <p:nvGraphicFramePr>
          <p:cNvPr id="74" name="Google Shape;74;p14"/>
          <p:cNvGraphicFramePr/>
          <p:nvPr/>
        </p:nvGraphicFramePr>
        <p:xfrm>
          <a:off x="234850" y="1802325"/>
          <a:ext cx="3000000" cy="3000000"/>
        </p:xfrm>
        <a:graphic>
          <a:graphicData uri="http://schemas.openxmlformats.org/drawingml/2006/table">
            <a:tbl>
              <a:tblPr>
                <a:noFill/>
                <a:tableStyleId>{7D2DF219-6A6D-43B4-A4AC-1D39F0714954}</a:tableStyleId>
              </a:tblPr>
              <a:tblGrid>
                <a:gridCol w="687225"/>
                <a:gridCol w="512525"/>
                <a:gridCol w="535800"/>
                <a:gridCol w="512525"/>
                <a:gridCol w="535800"/>
                <a:gridCol w="1129825"/>
                <a:gridCol w="1083250"/>
                <a:gridCol w="1083250"/>
                <a:gridCol w="1013375"/>
                <a:gridCol w="1502550"/>
              </a:tblGrid>
              <a:tr h="457200">
                <a:tc>
                  <a:txBody>
                    <a:bodyPr/>
                    <a:lstStyle/>
                    <a:p>
                      <a:pPr indent="0" lvl="0" marL="0" rtl="0" algn="l">
                        <a:lnSpc>
                          <a:spcPct val="115000"/>
                        </a:lnSpc>
                        <a:spcBef>
                          <a:spcPts val="1200"/>
                        </a:spcBef>
                        <a:spcAft>
                          <a:spcPts val="0"/>
                        </a:spcAft>
                        <a:buNone/>
                      </a:pPr>
                      <a:r>
                        <a:rPr b="1" lang="en-US" sz="1100">
                          <a:latin typeface="Times New Roman"/>
                          <a:ea typeface="Times New Roman"/>
                          <a:cs typeface="Times New Roman"/>
                          <a:sym typeface="Times New Roman"/>
                        </a:rPr>
                        <a:t>Class</a:t>
                      </a:r>
                      <a:endParaRPr b="1" sz="1100">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A4C2F4"/>
                    </a:solidFill>
                  </a:tcPr>
                </a:tc>
                <a:tc>
                  <a:txBody>
                    <a:bodyPr/>
                    <a:lstStyle/>
                    <a:p>
                      <a:pPr indent="0" lvl="0" marL="0" rtl="0" algn="l">
                        <a:lnSpc>
                          <a:spcPct val="115000"/>
                        </a:lnSpc>
                        <a:spcBef>
                          <a:spcPts val="1200"/>
                        </a:spcBef>
                        <a:spcAft>
                          <a:spcPts val="0"/>
                        </a:spcAft>
                        <a:buNone/>
                      </a:pPr>
                      <a:r>
                        <a:rPr b="1" lang="en-US" sz="1100">
                          <a:latin typeface="Times New Roman"/>
                          <a:ea typeface="Times New Roman"/>
                          <a:cs typeface="Times New Roman"/>
                          <a:sym typeface="Times New Roman"/>
                        </a:rPr>
                        <a:t>TP</a:t>
                      </a:r>
                      <a:endParaRPr b="1" sz="1100">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A4C2F4"/>
                    </a:solidFill>
                  </a:tcPr>
                </a:tc>
                <a:tc>
                  <a:txBody>
                    <a:bodyPr/>
                    <a:lstStyle/>
                    <a:p>
                      <a:pPr indent="0" lvl="0" marL="0" rtl="0" algn="l">
                        <a:lnSpc>
                          <a:spcPct val="115000"/>
                        </a:lnSpc>
                        <a:spcBef>
                          <a:spcPts val="1200"/>
                        </a:spcBef>
                        <a:spcAft>
                          <a:spcPts val="0"/>
                        </a:spcAft>
                        <a:buNone/>
                      </a:pPr>
                      <a:r>
                        <a:rPr b="1" lang="en-US" sz="1100">
                          <a:latin typeface="Times New Roman"/>
                          <a:ea typeface="Times New Roman"/>
                          <a:cs typeface="Times New Roman"/>
                          <a:sym typeface="Times New Roman"/>
                        </a:rPr>
                        <a:t>TN</a:t>
                      </a:r>
                      <a:endParaRPr b="1" sz="1100">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A4C2F4"/>
                    </a:solidFill>
                  </a:tcPr>
                </a:tc>
                <a:tc>
                  <a:txBody>
                    <a:bodyPr/>
                    <a:lstStyle/>
                    <a:p>
                      <a:pPr indent="0" lvl="0" marL="0" rtl="0" algn="l">
                        <a:lnSpc>
                          <a:spcPct val="115000"/>
                        </a:lnSpc>
                        <a:spcBef>
                          <a:spcPts val="1200"/>
                        </a:spcBef>
                        <a:spcAft>
                          <a:spcPts val="0"/>
                        </a:spcAft>
                        <a:buNone/>
                      </a:pPr>
                      <a:r>
                        <a:rPr b="1" lang="en-US" sz="1100">
                          <a:latin typeface="Times New Roman"/>
                          <a:ea typeface="Times New Roman"/>
                          <a:cs typeface="Times New Roman"/>
                          <a:sym typeface="Times New Roman"/>
                        </a:rPr>
                        <a:t>FP</a:t>
                      </a:r>
                      <a:endParaRPr b="1" sz="1100">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A4C2F4"/>
                    </a:solidFill>
                  </a:tcPr>
                </a:tc>
                <a:tc>
                  <a:txBody>
                    <a:bodyPr/>
                    <a:lstStyle/>
                    <a:p>
                      <a:pPr indent="0" lvl="0" marL="0" rtl="0" algn="l">
                        <a:lnSpc>
                          <a:spcPct val="115000"/>
                        </a:lnSpc>
                        <a:spcBef>
                          <a:spcPts val="1200"/>
                        </a:spcBef>
                        <a:spcAft>
                          <a:spcPts val="0"/>
                        </a:spcAft>
                        <a:buNone/>
                      </a:pPr>
                      <a:r>
                        <a:rPr b="1" lang="en-US" sz="1100">
                          <a:latin typeface="Times New Roman"/>
                          <a:ea typeface="Times New Roman"/>
                          <a:cs typeface="Times New Roman"/>
                          <a:sym typeface="Times New Roman"/>
                        </a:rPr>
                        <a:t>FN</a:t>
                      </a:r>
                      <a:endParaRPr b="1" sz="1100">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A4C2F4"/>
                    </a:solidFill>
                  </a:tcPr>
                </a:tc>
                <a:tc>
                  <a:txBody>
                    <a:bodyPr/>
                    <a:lstStyle/>
                    <a:p>
                      <a:pPr indent="0" lvl="0" marL="0" rtl="0" algn="l">
                        <a:lnSpc>
                          <a:spcPct val="115000"/>
                        </a:lnSpc>
                        <a:spcBef>
                          <a:spcPts val="1200"/>
                        </a:spcBef>
                        <a:spcAft>
                          <a:spcPts val="0"/>
                        </a:spcAft>
                        <a:buNone/>
                      </a:pPr>
                      <a:r>
                        <a:rPr b="1" lang="en-US" sz="1100">
                          <a:latin typeface="Times New Roman"/>
                          <a:ea typeface="Times New Roman"/>
                          <a:cs typeface="Times New Roman"/>
                          <a:sym typeface="Times New Roman"/>
                        </a:rPr>
                        <a:t>Accuracy</a:t>
                      </a:r>
                      <a:endParaRPr b="1" sz="11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1000">
                          <a:latin typeface="Times New Roman"/>
                          <a:ea typeface="Times New Roman"/>
                          <a:cs typeface="Times New Roman"/>
                          <a:sym typeface="Times New Roman"/>
                        </a:rPr>
                        <a:t>(TP+ TN)/total</a:t>
                      </a:r>
                      <a:endParaRPr b="1" sz="1000">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A4C2F4"/>
                    </a:solidFill>
                  </a:tcPr>
                </a:tc>
                <a:tc>
                  <a:txBody>
                    <a:bodyPr/>
                    <a:lstStyle/>
                    <a:p>
                      <a:pPr indent="0" lvl="0" marL="0" rtl="0" algn="l">
                        <a:lnSpc>
                          <a:spcPct val="115000"/>
                        </a:lnSpc>
                        <a:spcBef>
                          <a:spcPts val="1200"/>
                        </a:spcBef>
                        <a:spcAft>
                          <a:spcPts val="0"/>
                        </a:spcAft>
                        <a:buNone/>
                      </a:pPr>
                      <a:r>
                        <a:rPr b="1" lang="en-US" sz="1100">
                          <a:latin typeface="Times New Roman"/>
                          <a:ea typeface="Times New Roman"/>
                          <a:cs typeface="Times New Roman"/>
                          <a:sym typeface="Times New Roman"/>
                        </a:rPr>
                        <a:t>Sensitivity</a:t>
                      </a:r>
                      <a:endParaRPr b="1" sz="11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1000">
                          <a:latin typeface="Times New Roman"/>
                          <a:ea typeface="Times New Roman"/>
                          <a:cs typeface="Times New Roman"/>
                          <a:sym typeface="Times New Roman"/>
                        </a:rPr>
                        <a:t>TP/(TP + FN)</a:t>
                      </a:r>
                      <a:endParaRPr b="1" sz="1000">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A4C2F4"/>
                    </a:solidFill>
                  </a:tcPr>
                </a:tc>
                <a:tc>
                  <a:txBody>
                    <a:bodyPr/>
                    <a:lstStyle/>
                    <a:p>
                      <a:pPr indent="0" lvl="0" marL="0" rtl="0" algn="l">
                        <a:lnSpc>
                          <a:spcPct val="115000"/>
                        </a:lnSpc>
                        <a:spcBef>
                          <a:spcPts val="1200"/>
                        </a:spcBef>
                        <a:spcAft>
                          <a:spcPts val="0"/>
                        </a:spcAft>
                        <a:buNone/>
                      </a:pPr>
                      <a:r>
                        <a:rPr b="1" lang="en-US" sz="1100">
                          <a:latin typeface="Times New Roman"/>
                          <a:ea typeface="Times New Roman"/>
                          <a:cs typeface="Times New Roman"/>
                          <a:sym typeface="Times New Roman"/>
                        </a:rPr>
                        <a:t>Specificity</a:t>
                      </a:r>
                      <a:endParaRPr b="1" sz="11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1000">
                          <a:latin typeface="Times New Roman"/>
                          <a:ea typeface="Times New Roman"/>
                          <a:cs typeface="Times New Roman"/>
                          <a:sym typeface="Times New Roman"/>
                        </a:rPr>
                        <a:t>TN/(TN + FN)</a:t>
                      </a:r>
                      <a:endParaRPr b="1" sz="1000">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A4C2F4"/>
                    </a:solidFill>
                  </a:tcPr>
                </a:tc>
                <a:tc>
                  <a:txBody>
                    <a:bodyPr/>
                    <a:lstStyle/>
                    <a:p>
                      <a:pPr indent="0" lvl="0" marL="0" rtl="0" algn="l">
                        <a:lnSpc>
                          <a:spcPct val="115000"/>
                        </a:lnSpc>
                        <a:spcBef>
                          <a:spcPts val="1200"/>
                        </a:spcBef>
                        <a:spcAft>
                          <a:spcPts val="0"/>
                        </a:spcAft>
                        <a:buNone/>
                      </a:pPr>
                      <a:r>
                        <a:rPr b="1" lang="en-US" sz="1100">
                          <a:latin typeface="Times New Roman"/>
                          <a:ea typeface="Times New Roman"/>
                          <a:cs typeface="Times New Roman"/>
                          <a:sym typeface="Times New Roman"/>
                        </a:rPr>
                        <a:t>Precision</a:t>
                      </a:r>
                      <a:endParaRPr b="1" sz="11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1000">
                          <a:latin typeface="Times New Roman"/>
                          <a:ea typeface="Times New Roman"/>
                          <a:cs typeface="Times New Roman"/>
                          <a:sym typeface="Times New Roman"/>
                        </a:rPr>
                        <a:t>TP/(TP + FP)</a:t>
                      </a:r>
                      <a:endParaRPr b="1" sz="1000">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A4C2F4"/>
                    </a:solidFill>
                  </a:tcPr>
                </a:tc>
                <a:tc>
                  <a:txBody>
                    <a:bodyPr/>
                    <a:lstStyle/>
                    <a:p>
                      <a:pPr indent="0" lvl="0" marL="0" rtl="0" algn="l">
                        <a:lnSpc>
                          <a:spcPct val="115000"/>
                        </a:lnSpc>
                        <a:spcBef>
                          <a:spcPts val="1200"/>
                        </a:spcBef>
                        <a:spcAft>
                          <a:spcPts val="0"/>
                        </a:spcAft>
                        <a:buNone/>
                      </a:pPr>
                      <a:r>
                        <a:rPr b="1" lang="en-US" sz="1100">
                          <a:latin typeface="Times New Roman"/>
                          <a:ea typeface="Times New Roman"/>
                          <a:cs typeface="Times New Roman"/>
                          <a:sym typeface="Times New Roman"/>
                        </a:rPr>
                        <a:t>F1-score</a:t>
                      </a:r>
                      <a:endParaRPr b="1" sz="11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1000">
                          <a:latin typeface="Times New Roman"/>
                          <a:ea typeface="Times New Roman"/>
                          <a:cs typeface="Times New Roman"/>
                          <a:sym typeface="Times New Roman"/>
                        </a:rPr>
                        <a:t>TP/(TP + 0.5(FP + FN))</a:t>
                      </a:r>
                      <a:endParaRPr b="1" sz="1000">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A4C2F4"/>
                    </a:solidFill>
                  </a:tcPr>
                </a:tc>
              </a:tr>
              <a:tr h="190500">
                <a:tc>
                  <a:txBody>
                    <a:bodyPr/>
                    <a:lstStyle/>
                    <a:p>
                      <a:pPr indent="0" lvl="0" marL="0" rtl="0" algn="ctr">
                        <a:lnSpc>
                          <a:spcPct val="115000"/>
                        </a:lnSpc>
                        <a:spcBef>
                          <a:spcPts val="1200"/>
                        </a:spcBef>
                        <a:spcAft>
                          <a:spcPts val="0"/>
                        </a:spcAft>
                        <a:buNone/>
                      </a:pPr>
                      <a:r>
                        <a:rPr b="1" lang="en-US" sz="1100">
                          <a:latin typeface="Times New Roman"/>
                          <a:ea typeface="Times New Roman"/>
                          <a:cs typeface="Times New Roman"/>
                          <a:sym typeface="Times New Roman"/>
                        </a:rPr>
                        <a:t>1</a:t>
                      </a:r>
                      <a:endParaRPr b="1" sz="1100">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C9DAF8"/>
                    </a:solidFill>
                  </a:tcPr>
                </a:tc>
                <a:tc>
                  <a:txBody>
                    <a:bodyPr/>
                    <a:lstStyle/>
                    <a:p>
                      <a:pPr indent="0" lvl="0" marL="0" rtl="0" algn="ctr">
                        <a:lnSpc>
                          <a:spcPct val="115000"/>
                        </a:lnSpc>
                        <a:spcBef>
                          <a:spcPts val="1200"/>
                        </a:spcBef>
                        <a:spcAft>
                          <a:spcPts val="0"/>
                        </a:spcAft>
                        <a:buNone/>
                      </a:pPr>
                      <a:r>
                        <a:rPr lang="en-US">
                          <a:solidFill>
                            <a:schemeClr val="dk1"/>
                          </a:solidFill>
                          <a:latin typeface="Times New Roman"/>
                          <a:ea typeface="Times New Roman"/>
                          <a:cs typeface="Times New Roman"/>
                          <a:sym typeface="Times New Roman"/>
                        </a:rPr>
                        <a:t>18</a:t>
                      </a:r>
                      <a:endParaRPr>
                        <a:solidFill>
                          <a:schemeClr val="dk1"/>
                        </a:solidFill>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3C78D8"/>
                    </a:solidFill>
                  </a:tcPr>
                </a:tc>
                <a:tc>
                  <a:txBody>
                    <a:bodyPr/>
                    <a:lstStyle/>
                    <a:p>
                      <a:pPr indent="0" lvl="0" marL="0" rtl="0" algn="ctr">
                        <a:lnSpc>
                          <a:spcPct val="115000"/>
                        </a:lnSpc>
                        <a:spcBef>
                          <a:spcPts val="1200"/>
                        </a:spcBef>
                        <a:spcAft>
                          <a:spcPts val="0"/>
                        </a:spcAft>
                        <a:buNone/>
                      </a:pPr>
                      <a:r>
                        <a:rPr lang="en-US">
                          <a:solidFill>
                            <a:schemeClr val="dk1"/>
                          </a:solidFill>
                          <a:latin typeface="Times New Roman"/>
                          <a:ea typeface="Times New Roman"/>
                          <a:cs typeface="Times New Roman"/>
                          <a:sym typeface="Times New Roman"/>
                        </a:rPr>
                        <a:t>35</a:t>
                      </a:r>
                      <a:endParaRPr>
                        <a:solidFill>
                          <a:schemeClr val="dk1"/>
                        </a:solidFill>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3C78D8"/>
                    </a:solidFill>
                  </a:tcPr>
                </a:tc>
                <a:tc>
                  <a:txBody>
                    <a:bodyPr/>
                    <a:lstStyle/>
                    <a:p>
                      <a:pPr indent="0" lvl="0" marL="0" rtl="0" algn="ctr">
                        <a:lnSpc>
                          <a:spcPct val="115000"/>
                        </a:lnSpc>
                        <a:spcBef>
                          <a:spcPts val="1200"/>
                        </a:spcBef>
                        <a:spcAft>
                          <a:spcPts val="0"/>
                        </a:spcAft>
                        <a:buNone/>
                      </a:pPr>
                      <a:r>
                        <a:rPr lang="en-US">
                          <a:solidFill>
                            <a:schemeClr val="dk1"/>
                          </a:solidFill>
                          <a:latin typeface="Times New Roman"/>
                          <a:ea typeface="Times New Roman"/>
                          <a:cs typeface="Times New Roman"/>
                          <a:sym typeface="Times New Roman"/>
                        </a:rPr>
                        <a:t>0</a:t>
                      </a:r>
                      <a:endParaRPr>
                        <a:solidFill>
                          <a:schemeClr val="dk1"/>
                        </a:solidFill>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3C78D8"/>
                    </a:solidFill>
                  </a:tcPr>
                </a:tc>
                <a:tc>
                  <a:txBody>
                    <a:bodyPr/>
                    <a:lstStyle/>
                    <a:p>
                      <a:pPr indent="0" lvl="0" marL="0" rtl="0" algn="ctr">
                        <a:lnSpc>
                          <a:spcPct val="115000"/>
                        </a:lnSpc>
                        <a:spcBef>
                          <a:spcPts val="1200"/>
                        </a:spcBef>
                        <a:spcAft>
                          <a:spcPts val="0"/>
                        </a:spcAft>
                        <a:buNone/>
                      </a:pPr>
                      <a:r>
                        <a:rPr lang="en-US">
                          <a:solidFill>
                            <a:schemeClr val="dk1"/>
                          </a:solidFill>
                          <a:latin typeface="Times New Roman"/>
                          <a:ea typeface="Times New Roman"/>
                          <a:cs typeface="Times New Roman"/>
                          <a:sym typeface="Times New Roman"/>
                        </a:rPr>
                        <a:t>1</a:t>
                      </a:r>
                      <a:endParaRPr>
                        <a:solidFill>
                          <a:schemeClr val="dk1"/>
                        </a:solidFill>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3C78D8"/>
                    </a:solidFill>
                  </a:tcPr>
                </a:tc>
                <a:tc>
                  <a:txBody>
                    <a:bodyPr/>
                    <a:lstStyle/>
                    <a:p>
                      <a:pPr indent="0" lvl="0" marL="0" rtl="0" algn="ctr">
                        <a:lnSpc>
                          <a:spcPct val="115000"/>
                        </a:lnSpc>
                        <a:spcBef>
                          <a:spcPts val="1200"/>
                        </a:spcBef>
                        <a:spcAft>
                          <a:spcPts val="0"/>
                        </a:spcAft>
                        <a:buNone/>
                      </a:pPr>
                      <a:r>
                        <a:rPr lang="en-US">
                          <a:solidFill>
                            <a:schemeClr val="dk1"/>
                          </a:solidFill>
                          <a:latin typeface="Times New Roman"/>
                          <a:ea typeface="Times New Roman"/>
                          <a:cs typeface="Times New Roman"/>
                          <a:sym typeface="Times New Roman"/>
                        </a:rPr>
                        <a:t>0.9814</a:t>
                      </a:r>
                      <a:endParaRPr>
                        <a:solidFill>
                          <a:schemeClr val="dk1"/>
                        </a:solidFill>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3C78D8"/>
                    </a:solidFill>
                  </a:tcPr>
                </a:tc>
                <a:tc>
                  <a:txBody>
                    <a:bodyPr/>
                    <a:lstStyle/>
                    <a:p>
                      <a:pPr indent="0" lvl="0" marL="0" rtl="0" algn="ctr">
                        <a:lnSpc>
                          <a:spcPct val="115000"/>
                        </a:lnSpc>
                        <a:spcBef>
                          <a:spcPts val="1200"/>
                        </a:spcBef>
                        <a:spcAft>
                          <a:spcPts val="0"/>
                        </a:spcAft>
                        <a:buNone/>
                      </a:pPr>
                      <a:r>
                        <a:rPr lang="en-US">
                          <a:solidFill>
                            <a:schemeClr val="dk1"/>
                          </a:solidFill>
                          <a:latin typeface="Times New Roman"/>
                          <a:ea typeface="Times New Roman"/>
                          <a:cs typeface="Times New Roman"/>
                          <a:sym typeface="Times New Roman"/>
                        </a:rPr>
                        <a:t>0.9473</a:t>
                      </a:r>
                      <a:endParaRPr>
                        <a:solidFill>
                          <a:schemeClr val="dk1"/>
                        </a:solidFill>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3C78D8"/>
                    </a:solidFill>
                  </a:tcPr>
                </a:tc>
                <a:tc>
                  <a:txBody>
                    <a:bodyPr/>
                    <a:lstStyle/>
                    <a:p>
                      <a:pPr indent="0" lvl="0" marL="0" rtl="0" algn="ctr">
                        <a:lnSpc>
                          <a:spcPct val="115000"/>
                        </a:lnSpc>
                        <a:spcBef>
                          <a:spcPts val="1200"/>
                        </a:spcBef>
                        <a:spcAft>
                          <a:spcPts val="0"/>
                        </a:spcAft>
                        <a:buNone/>
                      </a:pPr>
                      <a:r>
                        <a:rPr lang="en-US">
                          <a:solidFill>
                            <a:schemeClr val="dk1"/>
                          </a:solidFill>
                          <a:latin typeface="Times New Roman"/>
                          <a:ea typeface="Times New Roman"/>
                          <a:cs typeface="Times New Roman"/>
                          <a:sym typeface="Times New Roman"/>
                        </a:rPr>
                        <a:t>0.9722</a:t>
                      </a:r>
                      <a:endParaRPr>
                        <a:solidFill>
                          <a:schemeClr val="dk1"/>
                        </a:solidFill>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3C78D8"/>
                    </a:solidFill>
                  </a:tcPr>
                </a:tc>
                <a:tc>
                  <a:txBody>
                    <a:bodyPr/>
                    <a:lstStyle/>
                    <a:p>
                      <a:pPr indent="0" lvl="0" marL="0" rtl="0" algn="ctr">
                        <a:lnSpc>
                          <a:spcPct val="115000"/>
                        </a:lnSpc>
                        <a:spcBef>
                          <a:spcPts val="1200"/>
                        </a:spcBef>
                        <a:spcAft>
                          <a:spcPts val="0"/>
                        </a:spcAft>
                        <a:buNone/>
                      </a:pPr>
                      <a:r>
                        <a:rPr lang="en-US">
                          <a:solidFill>
                            <a:schemeClr val="dk1"/>
                          </a:solidFill>
                          <a:latin typeface="Times New Roman"/>
                          <a:ea typeface="Times New Roman"/>
                          <a:cs typeface="Times New Roman"/>
                          <a:sym typeface="Times New Roman"/>
                        </a:rPr>
                        <a:t>1</a:t>
                      </a:r>
                      <a:endParaRPr>
                        <a:solidFill>
                          <a:schemeClr val="dk1"/>
                        </a:solidFill>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3C78D8"/>
                    </a:solidFill>
                  </a:tcPr>
                </a:tc>
                <a:tc>
                  <a:txBody>
                    <a:bodyPr/>
                    <a:lstStyle/>
                    <a:p>
                      <a:pPr indent="0" lvl="0" marL="0" rtl="0" algn="ctr">
                        <a:lnSpc>
                          <a:spcPct val="115000"/>
                        </a:lnSpc>
                        <a:spcBef>
                          <a:spcPts val="1200"/>
                        </a:spcBef>
                        <a:spcAft>
                          <a:spcPts val="0"/>
                        </a:spcAft>
                        <a:buNone/>
                      </a:pPr>
                      <a:r>
                        <a:rPr lang="en-US">
                          <a:solidFill>
                            <a:schemeClr val="dk1"/>
                          </a:solidFill>
                          <a:latin typeface="Times New Roman"/>
                          <a:ea typeface="Times New Roman"/>
                          <a:cs typeface="Times New Roman"/>
                          <a:sym typeface="Times New Roman"/>
                        </a:rPr>
                        <a:t>0.9729</a:t>
                      </a:r>
                      <a:endParaRPr>
                        <a:solidFill>
                          <a:schemeClr val="dk1"/>
                        </a:solidFill>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3C78D8"/>
                    </a:solidFill>
                  </a:tcPr>
                </a:tc>
              </a:tr>
              <a:tr h="190500">
                <a:tc>
                  <a:txBody>
                    <a:bodyPr/>
                    <a:lstStyle/>
                    <a:p>
                      <a:pPr indent="0" lvl="0" marL="0" rtl="0" algn="ctr">
                        <a:lnSpc>
                          <a:spcPct val="115000"/>
                        </a:lnSpc>
                        <a:spcBef>
                          <a:spcPts val="1200"/>
                        </a:spcBef>
                        <a:spcAft>
                          <a:spcPts val="0"/>
                        </a:spcAft>
                        <a:buNone/>
                      </a:pPr>
                      <a:r>
                        <a:rPr b="1" lang="en-US" sz="1100">
                          <a:latin typeface="Times New Roman"/>
                          <a:ea typeface="Times New Roman"/>
                          <a:cs typeface="Times New Roman"/>
                          <a:sym typeface="Times New Roman"/>
                        </a:rPr>
                        <a:t>2</a:t>
                      </a:r>
                      <a:endParaRPr b="1" sz="1100">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C9DAF8"/>
                    </a:solidFill>
                  </a:tcPr>
                </a:tc>
                <a:tc>
                  <a:txBody>
                    <a:bodyPr/>
                    <a:lstStyle/>
                    <a:p>
                      <a:pPr indent="0" lvl="0" marL="0" rtl="0" algn="ctr">
                        <a:lnSpc>
                          <a:spcPct val="115000"/>
                        </a:lnSpc>
                        <a:spcBef>
                          <a:spcPts val="1200"/>
                        </a:spcBef>
                        <a:spcAft>
                          <a:spcPts val="0"/>
                        </a:spcAft>
                        <a:buNone/>
                      </a:pPr>
                      <a:r>
                        <a:rPr lang="en-US">
                          <a:solidFill>
                            <a:schemeClr val="dk1"/>
                          </a:solidFill>
                          <a:latin typeface="Times New Roman"/>
                          <a:ea typeface="Times New Roman"/>
                          <a:cs typeface="Times New Roman"/>
                          <a:sym typeface="Times New Roman"/>
                        </a:rPr>
                        <a:t>19</a:t>
                      </a:r>
                      <a:endParaRPr>
                        <a:solidFill>
                          <a:schemeClr val="dk1"/>
                        </a:solidFill>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3C78D8"/>
                    </a:solidFill>
                  </a:tcPr>
                </a:tc>
                <a:tc>
                  <a:txBody>
                    <a:bodyPr/>
                    <a:lstStyle/>
                    <a:p>
                      <a:pPr indent="0" lvl="0" marL="0" rtl="0" algn="ctr">
                        <a:lnSpc>
                          <a:spcPct val="115000"/>
                        </a:lnSpc>
                        <a:spcBef>
                          <a:spcPts val="1200"/>
                        </a:spcBef>
                        <a:spcAft>
                          <a:spcPts val="0"/>
                        </a:spcAft>
                        <a:buNone/>
                      </a:pPr>
                      <a:r>
                        <a:rPr lang="en-US">
                          <a:solidFill>
                            <a:schemeClr val="dk1"/>
                          </a:solidFill>
                          <a:latin typeface="Times New Roman"/>
                          <a:ea typeface="Times New Roman"/>
                          <a:cs typeface="Times New Roman"/>
                          <a:sym typeface="Times New Roman"/>
                        </a:rPr>
                        <a:t>32</a:t>
                      </a:r>
                      <a:endParaRPr>
                        <a:solidFill>
                          <a:schemeClr val="dk1"/>
                        </a:solidFill>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3C78D8"/>
                    </a:solidFill>
                  </a:tcPr>
                </a:tc>
                <a:tc>
                  <a:txBody>
                    <a:bodyPr/>
                    <a:lstStyle/>
                    <a:p>
                      <a:pPr indent="0" lvl="0" marL="0" rtl="0" algn="ctr">
                        <a:lnSpc>
                          <a:spcPct val="115000"/>
                        </a:lnSpc>
                        <a:spcBef>
                          <a:spcPts val="1200"/>
                        </a:spcBef>
                        <a:spcAft>
                          <a:spcPts val="0"/>
                        </a:spcAft>
                        <a:buNone/>
                      </a:pPr>
                      <a:r>
                        <a:rPr lang="en-US">
                          <a:solidFill>
                            <a:schemeClr val="dk1"/>
                          </a:solidFill>
                          <a:latin typeface="Times New Roman"/>
                          <a:ea typeface="Times New Roman"/>
                          <a:cs typeface="Times New Roman"/>
                          <a:sym typeface="Times New Roman"/>
                        </a:rPr>
                        <a:t>1</a:t>
                      </a:r>
                      <a:endParaRPr>
                        <a:solidFill>
                          <a:schemeClr val="dk1"/>
                        </a:solidFill>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3C78D8"/>
                    </a:solidFill>
                  </a:tcPr>
                </a:tc>
                <a:tc>
                  <a:txBody>
                    <a:bodyPr/>
                    <a:lstStyle/>
                    <a:p>
                      <a:pPr indent="0" lvl="0" marL="0" rtl="0" algn="ctr">
                        <a:lnSpc>
                          <a:spcPct val="115000"/>
                        </a:lnSpc>
                        <a:spcBef>
                          <a:spcPts val="1200"/>
                        </a:spcBef>
                        <a:spcAft>
                          <a:spcPts val="0"/>
                        </a:spcAft>
                        <a:buNone/>
                      </a:pPr>
                      <a:r>
                        <a:rPr lang="en-US">
                          <a:solidFill>
                            <a:schemeClr val="dk1"/>
                          </a:solidFill>
                          <a:latin typeface="Times New Roman"/>
                          <a:ea typeface="Times New Roman"/>
                          <a:cs typeface="Times New Roman"/>
                          <a:sym typeface="Times New Roman"/>
                        </a:rPr>
                        <a:t>2</a:t>
                      </a:r>
                      <a:endParaRPr>
                        <a:solidFill>
                          <a:schemeClr val="dk1"/>
                        </a:solidFill>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3C78D8"/>
                    </a:solidFill>
                  </a:tcPr>
                </a:tc>
                <a:tc>
                  <a:txBody>
                    <a:bodyPr/>
                    <a:lstStyle/>
                    <a:p>
                      <a:pPr indent="0" lvl="0" marL="0" rtl="0" algn="ctr">
                        <a:lnSpc>
                          <a:spcPct val="115000"/>
                        </a:lnSpc>
                        <a:spcBef>
                          <a:spcPts val="1200"/>
                        </a:spcBef>
                        <a:spcAft>
                          <a:spcPts val="0"/>
                        </a:spcAft>
                        <a:buNone/>
                      </a:pPr>
                      <a:r>
                        <a:rPr lang="en-US">
                          <a:solidFill>
                            <a:schemeClr val="dk1"/>
                          </a:solidFill>
                          <a:latin typeface="Times New Roman"/>
                          <a:ea typeface="Times New Roman"/>
                          <a:cs typeface="Times New Roman"/>
                          <a:sym typeface="Times New Roman"/>
                        </a:rPr>
                        <a:t>0.9444</a:t>
                      </a:r>
                      <a:endParaRPr>
                        <a:solidFill>
                          <a:schemeClr val="dk1"/>
                        </a:solidFill>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3C78D8"/>
                    </a:solidFill>
                  </a:tcPr>
                </a:tc>
                <a:tc>
                  <a:txBody>
                    <a:bodyPr/>
                    <a:lstStyle/>
                    <a:p>
                      <a:pPr indent="0" lvl="0" marL="0" rtl="0" algn="ctr">
                        <a:lnSpc>
                          <a:spcPct val="115000"/>
                        </a:lnSpc>
                        <a:spcBef>
                          <a:spcPts val="1200"/>
                        </a:spcBef>
                        <a:spcAft>
                          <a:spcPts val="0"/>
                        </a:spcAft>
                        <a:buNone/>
                      </a:pPr>
                      <a:r>
                        <a:rPr lang="en-US">
                          <a:solidFill>
                            <a:schemeClr val="dk1"/>
                          </a:solidFill>
                          <a:latin typeface="Times New Roman"/>
                          <a:ea typeface="Times New Roman"/>
                          <a:cs typeface="Times New Roman"/>
                          <a:sym typeface="Times New Roman"/>
                        </a:rPr>
                        <a:t>0.9047</a:t>
                      </a:r>
                      <a:endParaRPr>
                        <a:solidFill>
                          <a:schemeClr val="dk1"/>
                        </a:solidFill>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3C78D8"/>
                    </a:solidFill>
                  </a:tcPr>
                </a:tc>
                <a:tc>
                  <a:txBody>
                    <a:bodyPr/>
                    <a:lstStyle/>
                    <a:p>
                      <a:pPr indent="0" lvl="0" marL="0" rtl="0" algn="ctr">
                        <a:lnSpc>
                          <a:spcPct val="115000"/>
                        </a:lnSpc>
                        <a:spcBef>
                          <a:spcPts val="1200"/>
                        </a:spcBef>
                        <a:spcAft>
                          <a:spcPts val="0"/>
                        </a:spcAft>
                        <a:buNone/>
                      </a:pPr>
                      <a:r>
                        <a:rPr lang="en-US">
                          <a:solidFill>
                            <a:schemeClr val="dk1"/>
                          </a:solidFill>
                          <a:latin typeface="Times New Roman"/>
                          <a:ea typeface="Times New Roman"/>
                          <a:cs typeface="Times New Roman"/>
                          <a:sym typeface="Times New Roman"/>
                        </a:rPr>
                        <a:t>0.9411</a:t>
                      </a:r>
                      <a:endParaRPr>
                        <a:solidFill>
                          <a:schemeClr val="dk1"/>
                        </a:solidFill>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3C78D8"/>
                    </a:solidFill>
                  </a:tcPr>
                </a:tc>
                <a:tc>
                  <a:txBody>
                    <a:bodyPr/>
                    <a:lstStyle/>
                    <a:p>
                      <a:pPr indent="0" lvl="0" marL="0" rtl="0" algn="ctr">
                        <a:lnSpc>
                          <a:spcPct val="115000"/>
                        </a:lnSpc>
                        <a:spcBef>
                          <a:spcPts val="1200"/>
                        </a:spcBef>
                        <a:spcAft>
                          <a:spcPts val="0"/>
                        </a:spcAft>
                        <a:buNone/>
                      </a:pPr>
                      <a:r>
                        <a:rPr lang="en-US">
                          <a:solidFill>
                            <a:schemeClr val="dk1"/>
                          </a:solidFill>
                          <a:latin typeface="Times New Roman"/>
                          <a:ea typeface="Times New Roman"/>
                          <a:cs typeface="Times New Roman"/>
                          <a:sym typeface="Times New Roman"/>
                        </a:rPr>
                        <a:t>0.95</a:t>
                      </a:r>
                      <a:endParaRPr>
                        <a:solidFill>
                          <a:schemeClr val="dk1"/>
                        </a:solidFill>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3C78D8"/>
                    </a:solidFill>
                  </a:tcPr>
                </a:tc>
                <a:tc>
                  <a:txBody>
                    <a:bodyPr/>
                    <a:lstStyle/>
                    <a:p>
                      <a:pPr indent="0" lvl="0" marL="0" rtl="0" algn="ctr">
                        <a:lnSpc>
                          <a:spcPct val="115000"/>
                        </a:lnSpc>
                        <a:spcBef>
                          <a:spcPts val="1200"/>
                        </a:spcBef>
                        <a:spcAft>
                          <a:spcPts val="0"/>
                        </a:spcAft>
                        <a:buNone/>
                      </a:pPr>
                      <a:r>
                        <a:rPr lang="en-US">
                          <a:solidFill>
                            <a:schemeClr val="dk1"/>
                          </a:solidFill>
                          <a:latin typeface="Times New Roman"/>
                          <a:ea typeface="Times New Roman"/>
                          <a:cs typeface="Times New Roman"/>
                          <a:sym typeface="Times New Roman"/>
                        </a:rPr>
                        <a:t>0.9429</a:t>
                      </a:r>
                      <a:endParaRPr>
                        <a:solidFill>
                          <a:schemeClr val="dk1"/>
                        </a:solidFill>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3C78D8"/>
                    </a:solidFill>
                  </a:tcPr>
                </a:tc>
              </a:tr>
              <a:tr h="190500">
                <a:tc>
                  <a:txBody>
                    <a:bodyPr/>
                    <a:lstStyle/>
                    <a:p>
                      <a:pPr indent="0" lvl="0" marL="0" rtl="0" algn="ctr">
                        <a:lnSpc>
                          <a:spcPct val="115000"/>
                        </a:lnSpc>
                        <a:spcBef>
                          <a:spcPts val="1200"/>
                        </a:spcBef>
                        <a:spcAft>
                          <a:spcPts val="0"/>
                        </a:spcAft>
                        <a:buNone/>
                      </a:pPr>
                      <a:r>
                        <a:rPr b="1" lang="en-US" sz="1100">
                          <a:latin typeface="Times New Roman"/>
                          <a:ea typeface="Times New Roman"/>
                          <a:cs typeface="Times New Roman"/>
                          <a:sym typeface="Times New Roman"/>
                        </a:rPr>
                        <a:t>3</a:t>
                      </a:r>
                      <a:endParaRPr b="1" sz="1100">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C9DAF8"/>
                    </a:solidFill>
                  </a:tcPr>
                </a:tc>
                <a:tc>
                  <a:txBody>
                    <a:bodyPr/>
                    <a:lstStyle/>
                    <a:p>
                      <a:pPr indent="0" lvl="0" marL="0" rtl="0" algn="ctr">
                        <a:lnSpc>
                          <a:spcPct val="115000"/>
                        </a:lnSpc>
                        <a:spcBef>
                          <a:spcPts val="1200"/>
                        </a:spcBef>
                        <a:spcAft>
                          <a:spcPts val="0"/>
                        </a:spcAft>
                        <a:buNone/>
                      </a:pPr>
                      <a:r>
                        <a:rPr lang="en-US">
                          <a:solidFill>
                            <a:schemeClr val="dk1"/>
                          </a:solidFill>
                          <a:latin typeface="Times New Roman"/>
                          <a:ea typeface="Times New Roman"/>
                          <a:cs typeface="Times New Roman"/>
                          <a:sym typeface="Times New Roman"/>
                        </a:rPr>
                        <a:t>14</a:t>
                      </a:r>
                      <a:endParaRPr>
                        <a:solidFill>
                          <a:schemeClr val="dk1"/>
                        </a:solidFill>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3C78D8"/>
                    </a:solidFill>
                  </a:tcPr>
                </a:tc>
                <a:tc>
                  <a:txBody>
                    <a:bodyPr/>
                    <a:lstStyle/>
                    <a:p>
                      <a:pPr indent="0" lvl="0" marL="0" rtl="0" algn="ctr">
                        <a:lnSpc>
                          <a:spcPct val="115000"/>
                        </a:lnSpc>
                        <a:spcBef>
                          <a:spcPts val="1200"/>
                        </a:spcBef>
                        <a:spcAft>
                          <a:spcPts val="0"/>
                        </a:spcAft>
                        <a:buNone/>
                      </a:pPr>
                      <a:r>
                        <a:rPr lang="en-US">
                          <a:solidFill>
                            <a:schemeClr val="dk1"/>
                          </a:solidFill>
                          <a:latin typeface="Times New Roman"/>
                          <a:ea typeface="Times New Roman"/>
                          <a:cs typeface="Times New Roman"/>
                          <a:sym typeface="Times New Roman"/>
                        </a:rPr>
                        <a:t>38</a:t>
                      </a:r>
                      <a:endParaRPr>
                        <a:solidFill>
                          <a:schemeClr val="dk1"/>
                        </a:solidFill>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3C78D8"/>
                    </a:solidFill>
                  </a:tcPr>
                </a:tc>
                <a:tc>
                  <a:txBody>
                    <a:bodyPr/>
                    <a:lstStyle/>
                    <a:p>
                      <a:pPr indent="0" lvl="0" marL="0" rtl="0" algn="ctr">
                        <a:lnSpc>
                          <a:spcPct val="115000"/>
                        </a:lnSpc>
                        <a:spcBef>
                          <a:spcPts val="1200"/>
                        </a:spcBef>
                        <a:spcAft>
                          <a:spcPts val="0"/>
                        </a:spcAft>
                        <a:buNone/>
                      </a:pPr>
                      <a:r>
                        <a:rPr lang="en-US">
                          <a:solidFill>
                            <a:schemeClr val="dk1"/>
                          </a:solidFill>
                          <a:latin typeface="Times New Roman"/>
                          <a:ea typeface="Times New Roman"/>
                          <a:cs typeface="Times New Roman"/>
                          <a:sym typeface="Times New Roman"/>
                        </a:rPr>
                        <a:t>2</a:t>
                      </a:r>
                      <a:endParaRPr>
                        <a:solidFill>
                          <a:schemeClr val="dk1"/>
                        </a:solidFill>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3C78D8"/>
                    </a:solidFill>
                  </a:tcPr>
                </a:tc>
                <a:tc>
                  <a:txBody>
                    <a:bodyPr/>
                    <a:lstStyle/>
                    <a:p>
                      <a:pPr indent="0" lvl="0" marL="0" rtl="0" algn="ctr">
                        <a:lnSpc>
                          <a:spcPct val="115000"/>
                        </a:lnSpc>
                        <a:spcBef>
                          <a:spcPts val="1200"/>
                        </a:spcBef>
                        <a:spcAft>
                          <a:spcPts val="0"/>
                        </a:spcAft>
                        <a:buNone/>
                      </a:pPr>
                      <a:r>
                        <a:rPr lang="en-US">
                          <a:solidFill>
                            <a:schemeClr val="dk1"/>
                          </a:solidFill>
                          <a:latin typeface="Times New Roman"/>
                          <a:ea typeface="Times New Roman"/>
                          <a:cs typeface="Times New Roman"/>
                          <a:sym typeface="Times New Roman"/>
                        </a:rPr>
                        <a:t>0</a:t>
                      </a:r>
                      <a:endParaRPr>
                        <a:solidFill>
                          <a:schemeClr val="dk1"/>
                        </a:solidFill>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3C78D8"/>
                    </a:solidFill>
                  </a:tcPr>
                </a:tc>
                <a:tc>
                  <a:txBody>
                    <a:bodyPr/>
                    <a:lstStyle/>
                    <a:p>
                      <a:pPr indent="0" lvl="0" marL="0" rtl="0" algn="ctr">
                        <a:lnSpc>
                          <a:spcPct val="115000"/>
                        </a:lnSpc>
                        <a:spcBef>
                          <a:spcPts val="1200"/>
                        </a:spcBef>
                        <a:spcAft>
                          <a:spcPts val="0"/>
                        </a:spcAft>
                        <a:buNone/>
                      </a:pPr>
                      <a:r>
                        <a:rPr lang="en-US">
                          <a:solidFill>
                            <a:schemeClr val="dk1"/>
                          </a:solidFill>
                          <a:latin typeface="Times New Roman"/>
                          <a:ea typeface="Times New Roman"/>
                          <a:cs typeface="Times New Roman"/>
                          <a:sym typeface="Times New Roman"/>
                        </a:rPr>
                        <a:t>0.9629</a:t>
                      </a:r>
                      <a:endParaRPr>
                        <a:solidFill>
                          <a:schemeClr val="dk1"/>
                        </a:solidFill>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3C78D8"/>
                    </a:solidFill>
                  </a:tcPr>
                </a:tc>
                <a:tc>
                  <a:txBody>
                    <a:bodyPr/>
                    <a:lstStyle/>
                    <a:p>
                      <a:pPr indent="0" lvl="0" marL="0" rtl="0" algn="ctr">
                        <a:lnSpc>
                          <a:spcPct val="115000"/>
                        </a:lnSpc>
                        <a:spcBef>
                          <a:spcPts val="1200"/>
                        </a:spcBef>
                        <a:spcAft>
                          <a:spcPts val="0"/>
                        </a:spcAft>
                        <a:buNone/>
                      </a:pPr>
                      <a:r>
                        <a:rPr lang="en-US">
                          <a:solidFill>
                            <a:schemeClr val="dk1"/>
                          </a:solidFill>
                          <a:latin typeface="Times New Roman"/>
                          <a:ea typeface="Times New Roman"/>
                          <a:cs typeface="Times New Roman"/>
                          <a:sym typeface="Times New Roman"/>
                        </a:rPr>
                        <a:t>1</a:t>
                      </a:r>
                      <a:endParaRPr>
                        <a:solidFill>
                          <a:schemeClr val="dk1"/>
                        </a:solidFill>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3C78D8"/>
                    </a:solidFill>
                  </a:tcPr>
                </a:tc>
                <a:tc>
                  <a:txBody>
                    <a:bodyPr/>
                    <a:lstStyle/>
                    <a:p>
                      <a:pPr indent="0" lvl="0" marL="0" rtl="0" algn="ctr">
                        <a:lnSpc>
                          <a:spcPct val="115000"/>
                        </a:lnSpc>
                        <a:spcBef>
                          <a:spcPts val="1200"/>
                        </a:spcBef>
                        <a:spcAft>
                          <a:spcPts val="0"/>
                        </a:spcAft>
                        <a:buNone/>
                      </a:pPr>
                      <a:r>
                        <a:rPr lang="en-US">
                          <a:solidFill>
                            <a:schemeClr val="dk1"/>
                          </a:solidFill>
                          <a:latin typeface="Times New Roman"/>
                          <a:ea typeface="Times New Roman"/>
                          <a:cs typeface="Times New Roman"/>
                          <a:sym typeface="Times New Roman"/>
                        </a:rPr>
                        <a:t>1</a:t>
                      </a:r>
                      <a:endParaRPr>
                        <a:solidFill>
                          <a:schemeClr val="dk1"/>
                        </a:solidFill>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3C78D8"/>
                    </a:solidFill>
                  </a:tcPr>
                </a:tc>
                <a:tc>
                  <a:txBody>
                    <a:bodyPr/>
                    <a:lstStyle/>
                    <a:p>
                      <a:pPr indent="0" lvl="0" marL="0" rtl="0" algn="ctr">
                        <a:lnSpc>
                          <a:spcPct val="115000"/>
                        </a:lnSpc>
                        <a:spcBef>
                          <a:spcPts val="1200"/>
                        </a:spcBef>
                        <a:spcAft>
                          <a:spcPts val="0"/>
                        </a:spcAft>
                        <a:buNone/>
                      </a:pPr>
                      <a:r>
                        <a:rPr lang="en-US">
                          <a:solidFill>
                            <a:schemeClr val="dk1"/>
                          </a:solidFill>
                          <a:latin typeface="Times New Roman"/>
                          <a:ea typeface="Times New Roman"/>
                          <a:cs typeface="Times New Roman"/>
                          <a:sym typeface="Times New Roman"/>
                        </a:rPr>
                        <a:t>0.875</a:t>
                      </a:r>
                      <a:endParaRPr>
                        <a:solidFill>
                          <a:schemeClr val="dk1"/>
                        </a:solidFill>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3C78D8"/>
                    </a:solidFill>
                  </a:tcPr>
                </a:tc>
                <a:tc>
                  <a:txBody>
                    <a:bodyPr/>
                    <a:lstStyle/>
                    <a:p>
                      <a:pPr indent="0" lvl="0" marL="0" rtl="0" algn="ctr">
                        <a:lnSpc>
                          <a:spcPct val="115000"/>
                        </a:lnSpc>
                        <a:spcBef>
                          <a:spcPts val="1200"/>
                        </a:spcBef>
                        <a:spcAft>
                          <a:spcPts val="0"/>
                        </a:spcAft>
                        <a:buNone/>
                      </a:pPr>
                      <a:r>
                        <a:rPr lang="en-US">
                          <a:solidFill>
                            <a:schemeClr val="dk1"/>
                          </a:solidFill>
                          <a:latin typeface="Times New Roman"/>
                          <a:ea typeface="Times New Roman"/>
                          <a:cs typeface="Times New Roman"/>
                          <a:sym typeface="Times New Roman"/>
                        </a:rPr>
                        <a:t>0.9333</a:t>
                      </a:r>
                      <a:endParaRPr>
                        <a:solidFill>
                          <a:schemeClr val="dk1"/>
                        </a:solidFill>
                        <a:latin typeface="Times New Roman"/>
                        <a:ea typeface="Times New Roman"/>
                        <a:cs typeface="Times New Roman"/>
                        <a:sym typeface="Times New Roman"/>
                      </a:endParaRPr>
                    </a:p>
                  </a:txBody>
                  <a:tcPr marT="91425" marB="91425" marR="68575" marL="68575">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solidFill>
                      <a:srgbClr val="3C78D8"/>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nvSpPr>
        <p:spPr>
          <a:xfrm>
            <a:off x="234790" y="959395"/>
            <a:ext cx="7470600" cy="708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4000">
              <a:solidFill>
                <a:schemeClr val="lt1"/>
              </a:solidFill>
              <a:latin typeface="Arial"/>
              <a:ea typeface="Arial"/>
              <a:cs typeface="Arial"/>
              <a:sym typeface="Arial"/>
            </a:endParaRPr>
          </a:p>
        </p:txBody>
      </p:sp>
      <p:sp>
        <p:nvSpPr>
          <p:cNvPr id="81" name="Google Shape;81;p15"/>
          <p:cNvSpPr txBox="1"/>
          <p:nvPr/>
        </p:nvSpPr>
        <p:spPr>
          <a:xfrm>
            <a:off x="172100" y="1595950"/>
            <a:ext cx="7596000" cy="2444100"/>
          </a:xfrm>
          <a:prstGeom prst="rect">
            <a:avLst/>
          </a:prstGeom>
          <a:noFill/>
          <a:ln>
            <a:noFill/>
          </a:ln>
        </p:spPr>
        <p:txBody>
          <a:bodyPr anchorCtr="0" anchor="t" bIns="45700" lIns="91425" spcFirstLastPara="1" rIns="91425" wrap="square" tIns="45700">
            <a:noAutofit/>
          </a:bodyPr>
          <a:lstStyle/>
          <a:p>
            <a:pPr indent="0" lvl="0" marL="457200" marR="0" rtl="0" algn="l">
              <a:spcBef>
                <a:spcPts val="0"/>
              </a:spcBef>
              <a:spcAft>
                <a:spcPts val="0"/>
              </a:spcAft>
              <a:buNone/>
            </a:pPr>
            <a:r>
              <a:t/>
            </a:r>
            <a:endParaRPr sz="700">
              <a:solidFill>
                <a:schemeClr val="lt1"/>
              </a:solidFill>
            </a:endParaRPr>
          </a:p>
          <a:p>
            <a:pPr indent="0" lvl="0" marL="457200" marR="0" rtl="0" algn="l">
              <a:spcBef>
                <a:spcPts val="0"/>
              </a:spcBef>
              <a:spcAft>
                <a:spcPts val="0"/>
              </a:spcAft>
              <a:buNone/>
            </a:pPr>
            <a:r>
              <a:t/>
            </a:r>
            <a:endParaRPr sz="700">
              <a:solidFill>
                <a:schemeClr val="lt1"/>
              </a:solidFill>
            </a:endParaRPr>
          </a:p>
        </p:txBody>
      </p:sp>
      <p:sp>
        <p:nvSpPr>
          <p:cNvPr id="82" name="Google Shape;82;p15"/>
          <p:cNvSpPr txBox="1"/>
          <p:nvPr/>
        </p:nvSpPr>
        <p:spPr>
          <a:xfrm>
            <a:off x="410400" y="323750"/>
            <a:ext cx="52530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3400">
                <a:solidFill>
                  <a:schemeClr val="lt1"/>
                </a:solidFill>
                <a:latin typeface="Times New Roman"/>
                <a:ea typeface="Times New Roman"/>
                <a:cs typeface="Times New Roman"/>
                <a:sym typeface="Times New Roman"/>
              </a:rPr>
              <a:t>5. More Results</a:t>
            </a:r>
            <a:endParaRPr b="1" i="1" sz="34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3400">
              <a:solidFill>
                <a:schemeClr val="lt1"/>
              </a:solidFill>
              <a:latin typeface="Times New Roman"/>
              <a:ea typeface="Times New Roman"/>
              <a:cs typeface="Times New Roman"/>
              <a:sym typeface="Times New Roman"/>
            </a:endParaRPr>
          </a:p>
        </p:txBody>
      </p:sp>
      <p:pic>
        <p:nvPicPr>
          <p:cNvPr id="83" name="Google Shape;83;p15"/>
          <p:cNvPicPr preferRelativeResize="0"/>
          <p:nvPr/>
        </p:nvPicPr>
        <p:blipFill>
          <a:blip r:embed="rId3">
            <a:alphaModFix/>
          </a:blip>
          <a:stretch>
            <a:fillRect/>
          </a:stretch>
        </p:blipFill>
        <p:spPr>
          <a:xfrm>
            <a:off x="410400" y="1667400"/>
            <a:ext cx="3576825" cy="3023875"/>
          </a:xfrm>
          <a:prstGeom prst="rect">
            <a:avLst/>
          </a:prstGeom>
          <a:noFill/>
          <a:ln>
            <a:noFill/>
          </a:ln>
        </p:spPr>
      </p:pic>
      <p:pic>
        <p:nvPicPr>
          <p:cNvPr id="84" name="Google Shape;84;p15"/>
          <p:cNvPicPr preferRelativeResize="0"/>
          <p:nvPr/>
        </p:nvPicPr>
        <p:blipFill>
          <a:blip r:embed="rId4">
            <a:alphaModFix/>
          </a:blip>
          <a:stretch>
            <a:fillRect/>
          </a:stretch>
        </p:blipFill>
        <p:spPr>
          <a:xfrm>
            <a:off x="5032375" y="1667400"/>
            <a:ext cx="3631322" cy="3023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5">
      <a:dk1>
        <a:srgbClr val="000000"/>
      </a:dk1>
      <a:lt1>
        <a:srgbClr val="FFFFFF"/>
      </a:lt1>
      <a:dk2>
        <a:srgbClr val="003E81"/>
      </a:dk2>
      <a:lt2>
        <a:srgbClr val="878888"/>
      </a:lt2>
      <a:accent1>
        <a:srgbClr val="4F81BD"/>
      </a:accent1>
      <a:accent2>
        <a:srgbClr val="C0504D"/>
      </a:accent2>
      <a:accent3>
        <a:srgbClr val="9BBB59"/>
      </a:accent3>
      <a:accent4>
        <a:srgbClr val="8064A2"/>
      </a:accent4>
      <a:accent5>
        <a:srgbClr val="4BACC6"/>
      </a:accent5>
      <a:accent6>
        <a:srgbClr val="FFAE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