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6" r:id="rId10"/>
    <p:sldId id="268" r:id="rId11"/>
    <p:sldId id="269" r:id="rId12"/>
    <p:sldId id="274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98A2C-44C3-470D-81CC-C246A273EC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EBCF46-6025-4617-AE6C-88066277FCD9}">
      <dgm:prSet/>
      <dgm:spPr/>
      <dgm:t>
        <a:bodyPr/>
        <a:lstStyle/>
        <a:p>
          <a:r>
            <a:rPr lang="en-US" b="0" dirty="0"/>
            <a:t>Improve the better understanding of the social media posts.</a:t>
          </a:r>
        </a:p>
      </dgm:t>
    </dgm:pt>
    <dgm:pt modelId="{34EDD33E-7354-4033-99A2-C15F59BE5EB9}" type="parTrans" cxnId="{9BB6ACA0-DC3D-4067-9AE1-38382EAD038E}">
      <dgm:prSet/>
      <dgm:spPr/>
      <dgm:t>
        <a:bodyPr/>
        <a:lstStyle/>
        <a:p>
          <a:endParaRPr lang="en-US"/>
        </a:p>
      </dgm:t>
    </dgm:pt>
    <dgm:pt modelId="{DB876CEB-DB75-44F1-A24E-5CD29D314F74}" type="sibTrans" cxnId="{9BB6ACA0-DC3D-4067-9AE1-38382EAD038E}">
      <dgm:prSet/>
      <dgm:spPr/>
      <dgm:t>
        <a:bodyPr/>
        <a:lstStyle/>
        <a:p>
          <a:endParaRPr lang="en-US"/>
        </a:p>
      </dgm:t>
    </dgm:pt>
    <dgm:pt modelId="{A8C8C912-B84F-4196-B8F9-1A52AD006D06}">
      <dgm:prSet/>
      <dgm:spPr/>
      <dgm:t>
        <a:bodyPr/>
        <a:lstStyle/>
        <a:p>
          <a:r>
            <a:rPr lang="en-US" b="0" i="0" dirty="0"/>
            <a:t>By fixing grammar in these posts, we aim to make the information clear and accurate.</a:t>
          </a:r>
          <a:endParaRPr lang="en-US" dirty="0"/>
        </a:p>
      </dgm:t>
    </dgm:pt>
    <dgm:pt modelId="{C88089F3-4E86-4225-B9E2-5EF4B10E3D13}" type="parTrans" cxnId="{E159B823-64C4-4B2C-B952-6B1C870FC01E}">
      <dgm:prSet/>
      <dgm:spPr/>
      <dgm:t>
        <a:bodyPr/>
        <a:lstStyle/>
        <a:p>
          <a:endParaRPr lang="en-US"/>
        </a:p>
      </dgm:t>
    </dgm:pt>
    <dgm:pt modelId="{89CF52BB-FF62-4616-B2FB-829F5208F742}" type="sibTrans" cxnId="{E159B823-64C4-4B2C-B952-6B1C870FC01E}">
      <dgm:prSet/>
      <dgm:spPr/>
      <dgm:t>
        <a:bodyPr/>
        <a:lstStyle/>
        <a:p>
          <a:endParaRPr lang="en-US"/>
        </a:p>
      </dgm:t>
    </dgm:pt>
    <dgm:pt modelId="{FCC84EC6-F3A4-41BB-B0B2-5B7123517324}">
      <dgm:prSet/>
      <dgm:spPr/>
      <dgm:t>
        <a:bodyPr/>
        <a:lstStyle/>
        <a:p>
          <a:r>
            <a:rPr lang="en-US" b="0" i="0" dirty="0"/>
            <a:t>Using a technology called Natural Language Processing (NLP) helps us understand and improve the structure of sentences in these posts.</a:t>
          </a:r>
          <a:endParaRPr lang="en-US" dirty="0"/>
        </a:p>
      </dgm:t>
    </dgm:pt>
    <dgm:pt modelId="{73A69D5D-929F-4D9A-A4DF-6F280B4F8C75}" type="parTrans" cxnId="{28692FA7-D9DD-4982-AE13-14106C5117CC}">
      <dgm:prSet/>
      <dgm:spPr/>
      <dgm:t>
        <a:bodyPr/>
        <a:lstStyle/>
        <a:p>
          <a:endParaRPr lang="en-US"/>
        </a:p>
      </dgm:t>
    </dgm:pt>
    <dgm:pt modelId="{5914C134-D1F1-4C02-B845-C853A2B9D0BB}" type="sibTrans" cxnId="{28692FA7-D9DD-4982-AE13-14106C5117CC}">
      <dgm:prSet/>
      <dgm:spPr/>
      <dgm:t>
        <a:bodyPr/>
        <a:lstStyle/>
        <a:p>
          <a:endParaRPr lang="en-US"/>
        </a:p>
      </dgm:t>
    </dgm:pt>
    <dgm:pt modelId="{3A4F8FFC-27BB-4788-B84D-6D3291BC040D}">
      <dgm:prSet/>
      <dgm:spPr/>
      <dgm:t>
        <a:bodyPr/>
        <a:lstStyle/>
        <a:p>
          <a:r>
            <a:rPr lang="en-US" b="0" i="0" dirty="0"/>
            <a:t>Identifying  and analyze grammar in X posts on current topics.</a:t>
          </a:r>
          <a:endParaRPr lang="en-US" dirty="0"/>
        </a:p>
      </dgm:t>
    </dgm:pt>
    <dgm:pt modelId="{E7F5C562-56AA-4C32-84E4-4AAC0AF37F2A}" type="parTrans" cxnId="{DC03CDB8-2B2B-4D8E-8FA1-8AA266DB5C9F}">
      <dgm:prSet/>
      <dgm:spPr/>
      <dgm:t>
        <a:bodyPr/>
        <a:lstStyle/>
        <a:p>
          <a:endParaRPr lang="en-US"/>
        </a:p>
      </dgm:t>
    </dgm:pt>
    <dgm:pt modelId="{89BD60D9-E76D-45F5-A2BE-FBF98251E237}" type="sibTrans" cxnId="{DC03CDB8-2B2B-4D8E-8FA1-8AA266DB5C9F}">
      <dgm:prSet/>
      <dgm:spPr/>
      <dgm:t>
        <a:bodyPr/>
        <a:lstStyle/>
        <a:p>
          <a:endParaRPr lang="en-US"/>
        </a:p>
      </dgm:t>
    </dgm:pt>
    <dgm:pt modelId="{7ABB00C6-257D-4D2E-893C-5B7146698F36}" type="pres">
      <dgm:prSet presAssocID="{87398A2C-44C3-470D-81CC-C246A273EC54}" presName="root" presStyleCnt="0">
        <dgm:presLayoutVars>
          <dgm:dir/>
          <dgm:resizeHandles val="exact"/>
        </dgm:presLayoutVars>
      </dgm:prSet>
      <dgm:spPr/>
    </dgm:pt>
    <dgm:pt modelId="{6610BC60-8C6B-4470-A8E1-6B74416C9FD4}" type="pres">
      <dgm:prSet presAssocID="{1AEBCF46-6025-4617-AE6C-88066277FCD9}" presName="compNode" presStyleCnt="0"/>
      <dgm:spPr/>
    </dgm:pt>
    <dgm:pt modelId="{1C5B6CEF-54A2-4557-8016-0BAE039D6CC9}" type="pres">
      <dgm:prSet presAssocID="{1AEBCF46-6025-4617-AE6C-88066277FCD9}" presName="bgRect" presStyleLbl="bgShp" presStyleIdx="0" presStyleCnt="4"/>
      <dgm:spPr/>
    </dgm:pt>
    <dgm:pt modelId="{5D75287C-9EBA-463D-90C5-10118FE5A5EB}" type="pres">
      <dgm:prSet presAssocID="{1AEBCF46-6025-4617-AE6C-88066277F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CD5AC6A-C6D2-48CB-B9C7-77487B2BCA0C}" type="pres">
      <dgm:prSet presAssocID="{1AEBCF46-6025-4617-AE6C-88066277FCD9}" presName="spaceRect" presStyleCnt="0"/>
      <dgm:spPr/>
    </dgm:pt>
    <dgm:pt modelId="{369C8A38-B2CB-406E-99CE-4AF8B00E1A89}" type="pres">
      <dgm:prSet presAssocID="{1AEBCF46-6025-4617-AE6C-88066277FCD9}" presName="parTx" presStyleLbl="revTx" presStyleIdx="0" presStyleCnt="4">
        <dgm:presLayoutVars>
          <dgm:chMax val="0"/>
          <dgm:chPref val="0"/>
        </dgm:presLayoutVars>
      </dgm:prSet>
      <dgm:spPr/>
    </dgm:pt>
    <dgm:pt modelId="{A0D9C41E-7431-426F-8C81-FDEB82A5E5DE}" type="pres">
      <dgm:prSet presAssocID="{DB876CEB-DB75-44F1-A24E-5CD29D314F74}" presName="sibTrans" presStyleCnt="0"/>
      <dgm:spPr/>
    </dgm:pt>
    <dgm:pt modelId="{86A6FEEB-32DB-49D0-9192-57AF0280E3EF}" type="pres">
      <dgm:prSet presAssocID="{A8C8C912-B84F-4196-B8F9-1A52AD006D06}" presName="compNode" presStyleCnt="0"/>
      <dgm:spPr/>
    </dgm:pt>
    <dgm:pt modelId="{2936330E-7444-431B-818C-200FBDE5D39D}" type="pres">
      <dgm:prSet presAssocID="{A8C8C912-B84F-4196-B8F9-1A52AD006D06}" presName="bgRect" presStyleLbl="bgShp" presStyleIdx="1" presStyleCnt="4"/>
      <dgm:spPr/>
    </dgm:pt>
    <dgm:pt modelId="{B9810E51-B5A9-49EE-90C0-ADB42FB469BB}" type="pres">
      <dgm:prSet presAssocID="{A8C8C912-B84F-4196-B8F9-1A52AD006D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A5EED90-3199-40FD-80A7-57990C483386}" type="pres">
      <dgm:prSet presAssocID="{A8C8C912-B84F-4196-B8F9-1A52AD006D06}" presName="spaceRect" presStyleCnt="0"/>
      <dgm:spPr/>
    </dgm:pt>
    <dgm:pt modelId="{D2691707-EEA2-488A-A9F1-9E1DB3DE23CF}" type="pres">
      <dgm:prSet presAssocID="{A8C8C912-B84F-4196-B8F9-1A52AD006D06}" presName="parTx" presStyleLbl="revTx" presStyleIdx="1" presStyleCnt="4">
        <dgm:presLayoutVars>
          <dgm:chMax val="0"/>
          <dgm:chPref val="0"/>
        </dgm:presLayoutVars>
      </dgm:prSet>
      <dgm:spPr/>
    </dgm:pt>
    <dgm:pt modelId="{3315DD9F-1E8E-4CE2-9CD1-0021B8DD69CE}" type="pres">
      <dgm:prSet presAssocID="{89CF52BB-FF62-4616-B2FB-829F5208F742}" presName="sibTrans" presStyleCnt="0"/>
      <dgm:spPr/>
    </dgm:pt>
    <dgm:pt modelId="{F5C85079-B2F5-45C2-95FB-1B429327246C}" type="pres">
      <dgm:prSet presAssocID="{FCC84EC6-F3A4-41BB-B0B2-5B7123517324}" presName="compNode" presStyleCnt="0"/>
      <dgm:spPr/>
    </dgm:pt>
    <dgm:pt modelId="{9C287D2E-E633-4877-A726-81C5D13C86B5}" type="pres">
      <dgm:prSet presAssocID="{FCC84EC6-F3A4-41BB-B0B2-5B7123517324}" presName="bgRect" presStyleLbl="bgShp" presStyleIdx="2" presStyleCnt="4"/>
      <dgm:spPr/>
    </dgm:pt>
    <dgm:pt modelId="{8758EFBC-6D88-4005-8302-9D284EF417EB}" type="pres">
      <dgm:prSet presAssocID="{FCC84EC6-F3A4-41BB-B0B2-5B71235173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C15CC2-7D4D-46D6-AAB4-B28A5A081C6D}" type="pres">
      <dgm:prSet presAssocID="{FCC84EC6-F3A4-41BB-B0B2-5B7123517324}" presName="spaceRect" presStyleCnt="0"/>
      <dgm:spPr/>
    </dgm:pt>
    <dgm:pt modelId="{ED59D1FB-44E1-483B-A861-8E36D4165A3A}" type="pres">
      <dgm:prSet presAssocID="{FCC84EC6-F3A4-41BB-B0B2-5B7123517324}" presName="parTx" presStyleLbl="revTx" presStyleIdx="2" presStyleCnt="4">
        <dgm:presLayoutVars>
          <dgm:chMax val="0"/>
          <dgm:chPref val="0"/>
        </dgm:presLayoutVars>
      </dgm:prSet>
      <dgm:spPr/>
    </dgm:pt>
    <dgm:pt modelId="{D3A7EB95-6B94-476A-998D-1937396C0A50}" type="pres">
      <dgm:prSet presAssocID="{5914C134-D1F1-4C02-B845-C853A2B9D0BB}" presName="sibTrans" presStyleCnt="0"/>
      <dgm:spPr/>
    </dgm:pt>
    <dgm:pt modelId="{46BFF473-E8DF-4DA2-B852-4165B3FED5C3}" type="pres">
      <dgm:prSet presAssocID="{3A4F8FFC-27BB-4788-B84D-6D3291BC040D}" presName="compNode" presStyleCnt="0"/>
      <dgm:spPr/>
    </dgm:pt>
    <dgm:pt modelId="{C248B45D-FE35-46F1-B70A-86B5B677A159}" type="pres">
      <dgm:prSet presAssocID="{3A4F8FFC-27BB-4788-B84D-6D3291BC040D}" presName="bgRect" presStyleLbl="bgShp" presStyleIdx="3" presStyleCnt="4"/>
      <dgm:spPr/>
    </dgm:pt>
    <dgm:pt modelId="{49109B69-3673-46AF-A919-55CB7BBA0B9E}" type="pres">
      <dgm:prSet presAssocID="{3A4F8FFC-27BB-4788-B84D-6D3291BC04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0D6D2E-F42F-475B-BB30-DCC1A02BA02E}" type="pres">
      <dgm:prSet presAssocID="{3A4F8FFC-27BB-4788-B84D-6D3291BC040D}" presName="spaceRect" presStyleCnt="0"/>
      <dgm:spPr/>
    </dgm:pt>
    <dgm:pt modelId="{A13F69C2-8DBA-47D8-BDC2-EBFD9FD8CD96}" type="pres">
      <dgm:prSet presAssocID="{3A4F8FFC-27BB-4788-B84D-6D3291BC04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59B823-64C4-4B2C-B952-6B1C870FC01E}" srcId="{87398A2C-44C3-470D-81CC-C246A273EC54}" destId="{A8C8C912-B84F-4196-B8F9-1A52AD006D06}" srcOrd="1" destOrd="0" parTransId="{C88089F3-4E86-4225-B9E2-5EF4B10E3D13}" sibTransId="{89CF52BB-FF62-4616-B2FB-829F5208F742}"/>
    <dgm:cxn modelId="{1C3A3F3A-1B88-8B48-B19C-2CB8A70A2B2B}" type="presOf" srcId="{1AEBCF46-6025-4617-AE6C-88066277FCD9}" destId="{369C8A38-B2CB-406E-99CE-4AF8B00E1A89}" srcOrd="0" destOrd="0" presId="urn:microsoft.com/office/officeart/2018/2/layout/IconVerticalSolidList"/>
    <dgm:cxn modelId="{93760884-1DF8-7346-9769-B0611BA19D86}" type="presOf" srcId="{FCC84EC6-F3A4-41BB-B0B2-5B7123517324}" destId="{ED59D1FB-44E1-483B-A861-8E36D4165A3A}" srcOrd="0" destOrd="0" presId="urn:microsoft.com/office/officeart/2018/2/layout/IconVerticalSolidList"/>
    <dgm:cxn modelId="{C6FCF18A-81C8-6048-B8CB-1EAC6C53A3C9}" type="presOf" srcId="{A8C8C912-B84F-4196-B8F9-1A52AD006D06}" destId="{D2691707-EEA2-488A-A9F1-9E1DB3DE23CF}" srcOrd="0" destOrd="0" presId="urn:microsoft.com/office/officeart/2018/2/layout/IconVerticalSolidList"/>
    <dgm:cxn modelId="{9BB6ACA0-DC3D-4067-9AE1-38382EAD038E}" srcId="{87398A2C-44C3-470D-81CC-C246A273EC54}" destId="{1AEBCF46-6025-4617-AE6C-88066277FCD9}" srcOrd="0" destOrd="0" parTransId="{34EDD33E-7354-4033-99A2-C15F59BE5EB9}" sibTransId="{DB876CEB-DB75-44F1-A24E-5CD29D314F74}"/>
    <dgm:cxn modelId="{28692FA7-D9DD-4982-AE13-14106C5117CC}" srcId="{87398A2C-44C3-470D-81CC-C246A273EC54}" destId="{FCC84EC6-F3A4-41BB-B0B2-5B7123517324}" srcOrd="2" destOrd="0" parTransId="{73A69D5D-929F-4D9A-A4DF-6F280B4F8C75}" sibTransId="{5914C134-D1F1-4C02-B845-C853A2B9D0BB}"/>
    <dgm:cxn modelId="{DC03CDB8-2B2B-4D8E-8FA1-8AA266DB5C9F}" srcId="{87398A2C-44C3-470D-81CC-C246A273EC54}" destId="{3A4F8FFC-27BB-4788-B84D-6D3291BC040D}" srcOrd="3" destOrd="0" parTransId="{E7F5C562-56AA-4C32-84E4-4AAC0AF37F2A}" sibTransId="{89BD60D9-E76D-45F5-A2BE-FBF98251E237}"/>
    <dgm:cxn modelId="{CB7CBAE1-7C35-8640-80A6-52401DD60336}" type="presOf" srcId="{3A4F8FFC-27BB-4788-B84D-6D3291BC040D}" destId="{A13F69C2-8DBA-47D8-BDC2-EBFD9FD8CD96}" srcOrd="0" destOrd="0" presId="urn:microsoft.com/office/officeart/2018/2/layout/IconVerticalSolidList"/>
    <dgm:cxn modelId="{FD7238FD-A7B9-0840-9863-10A6E1A202CC}" type="presOf" srcId="{87398A2C-44C3-470D-81CC-C246A273EC54}" destId="{7ABB00C6-257D-4D2E-893C-5B7146698F36}" srcOrd="0" destOrd="0" presId="urn:microsoft.com/office/officeart/2018/2/layout/IconVerticalSolidList"/>
    <dgm:cxn modelId="{06DC5276-1455-2649-AB6D-9EB6DEC7A70D}" type="presParOf" srcId="{7ABB00C6-257D-4D2E-893C-5B7146698F36}" destId="{6610BC60-8C6B-4470-A8E1-6B74416C9FD4}" srcOrd="0" destOrd="0" presId="urn:microsoft.com/office/officeart/2018/2/layout/IconVerticalSolidList"/>
    <dgm:cxn modelId="{059B49C3-2CB7-B74E-BE8D-B39F67C428B2}" type="presParOf" srcId="{6610BC60-8C6B-4470-A8E1-6B74416C9FD4}" destId="{1C5B6CEF-54A2-4557-8016-0BAE039D6CC9}" srcOrd="0" destOrd="0" presId="urn:microsoft.com/office/officeart/2018/2/layout/IconVerticalSolidList"/>
    <dgm:cxn modelId="{3C229600-EDC4-1845-A8E0-D8CFC18531B6}" type="presParOf" srcId="{6610BC60-8C6B-4470-A8E1-6B74416C9FD4}" destId="{5D75287C-9EBA-463D-90C5-10118FE5A5EB}" srcOrd="1" destOrd="0" presId="urn:microsoft.com/office/officeart/2018/2/layout/IconVerticalSolidList"/>
    <dgm:cxn modelId="{1112B4BA-FF49-9448-9F03-A5060DCD8F05}" type="presParOf" srcId="{6610BC60-8C6B-4470-A8E1-6B74416C9FD4}" destId="{5CD5AC6A-C6D2-48CB-B9C7-77487B2BCA0C}" srcOrd="2" destOrd="0" presId="urn:microsoft.com/office/officeart/2018/2/layout/IconVerticalSolidList"/>
    <dgm:cxn modelId="{0ED5B067-4BCD-B646-AB4F-0436AF3E73A7}" type="presParOf" srcId="{6610BC60-8C6B-4470-A8E1-6B74416C9FD4}" destId="{369C8A38-B2CB-406E-99CE-4AF8B00E1A89}" srcOrd="3" destOrd="0" presId="urn:microsoft.com/office/officeart/2018/2/layout/IconVerticalSolidList"/>
    <dgm:cxn modelId="{547F1E80-6F32-DF49-8884-C7C471AAD289}" type="presParOf" srcId="{7ABB00C6-257D-4D2E-893C-5B7146698F36}" destId="{A0D9C41E-7431-426F-8C81-FDEB82A5E5DE}" srcOrd="1" destOrd="0" presId="urn:microsoft.com/office/officeart/2018/2/layout/IconVerticalSolidList"/>
    <dgm:cxn modelId="{9A344119-195A-FB45-907D-73CB2C16827E}" type="presParOf" srcId="{7ABB00C6-257D-4D2E-893C-5B7146698F36}" destId="{86A6FEEB-32DB-49D0-9192-57AF0280E3EF}" srcOrd="2" destOrd="0" presId="urn:microsoft.com/office/officeart/2018/2/layout/IconVerticalSolidList"/>
    <dgm:cxn modelId="{35DB38C0-4D95-2E40-BA95-FFAD1576650B}" type="presParOf" srcId="{86A6FEEB-32DB-49D0-9192-57AF0280E3EF}" destId="{2936330E-7444-431B-818C-200FBDE5D39D}" srcOrd="0" destOrd="0" presId="urn:microsoft.com/office/officeart/2018/2/layout/IconVerticalSolidList"/>
    <dgm:cxn modelId="{1F64A1D2-D8C1-AB44-888C-CC3945F7CBD1}" type="presParOf" srcId="{86A6FEEB-32DB-49D0-9192-57AF0280E3EF}" destId="{B9810E51-B5A9-49EE-90C0-ADB42FB469BB}" srcOrd="1" destOrd="0" presId="urn:microsoft.com/office/officeart/2018/2/layout/IconVerticalSolidList"/>
    <dgm:cxn modelId="{5BF60403-0972-BB40-A622-C4237D0985A5}" type="presParOf" srcId="{86A6FEEB-32DB-49D0-9192-57AF0280E3EF}" destId="{FA5EED90-3199-40FD-80A7-57990C483386}" srcOrd="2" destOrd="0" presId="urn:microsoft.com/office/officeart/2018/2/layout/IconVerticalSolidList"/>
    <dgm:cxn modelId="{E1DC22CE-CE02-024A-B6F2-83BDA46760E9}" type="presParOf" srcId="{86A6FEEB-32DB-49D0-9192-57AF0280E3EF}" destId="{D2691707-EEA2-488A-A9F1-9E1DB3DE23CF}" srcOrd="3" destOrd="0" presId="urn:microsoft.com/office/officeart/2018/2/layout/IconVerticalSolidList"/>
    <dgm:cxn modelId="{E0562B75-DE8B-EB4A-A339-7B8A580F7F2B}" type="presParOf" srcId="{7ABB00C6-257D-4D2E-893C-5B7146698F36}" destId="{3315DD9F-1E8E-4CE2-9CD1-0021B8DD69CE}" srcOrd="3" destOrd="0" presId="urn:microsoft.com/office/officeart/2018/2/layout/IconVerticalSolidList"/>
    <dgm:cxn modelId="{330F501A-292A-E34B-B1FD-303BE6F83E43}" type="presParOf" srcId="{7ABB00C6-257D-4D2E-893C-5B7146698F36}" destId="{F5C85079-B2F5-45C2-95FB-1B429327246C}" srcOrd="4" destOrd="0" presId="urn:microsoft.com/office/officeart/2018/2/layout/IconVerticalSolidList"/>
    <dgm:cxn modelId="{3C335E7C-BAA4-3945-8FC3-3F5E75BCDDCD}" type="presParOf" srcId="{F5C85079-B2F5-45C2-95FB-1B429327246C}" destId="{9C287D2E-E633-4877-A726-81C5D13C86B5}" srcOrd="0" destOrd="0" presId="urn:microsoft.com/office/officeart/2018/2/layout/IconVerticalSolidList"/>
    <dgm:cxn modelId="{AC25FD6C-B54E-1D42-A5E2-1EF4BAA1608A}" type="presParOf" srcId="{F5C85079-B2F5-45C2-95FB-1B429327246C}" destId="{8758EFBC-6D88-4005-8302-9D284EF417EB}" srcOrd="1" destOrd="0" presId="urn:microsoft.com/office/officeart/2018/2/layout/IconVerticalSolidList"/>
    <dgm:cxn modelId="{9917085C-5040-1D40-9C7F-7BF8C85F7540}" type="presParOf" srcId="{F5C85079-B2F5-45C2-95FB-1B429327246C}" destId="{38C15CC2-7D4D-46D6-AAB4-B28A5A081C6D}" srcOrd="2" destOrd="0" presId="urn:microsoft.com/office/officeart/2018/2/layout/IconVerticalSolidList"/>
    <dgm:cxn modelId="{3BBA6090-6FB3-664D-9CDA-7832EC8D6352}" type="presParOf" srcId="{F5C85079-B2F5-45C2-95FB-1B429327246C}" destId="{ED59D1FB-44E1-483B-A861-8E36D4165A3A}" srcOrd="3" destOrd="0" presId="urn:microsoft.com/office/officeart/2018/2/layout/IconVerticalSolidList"/>
    <dgm:cxn modelId="{A52911D0-D3E2-0747-A798-F171CC7DF961}" type="presParOf" srcId="{7ABB00C6-257D-4D2E-893C-5B7146698F36}" destId="{D3A7EB95-6B94-476A-998D-1937396C0A50}" srcOrd="5" destOrd="0" presId="urn:microsoft.com/office/officeart/2018/2/layout/IconVerticalSolidList"/>
    <dgm:cxn modelId="{4F5BE89E-8315-8649-AFB2-5616436ACBA9}" type="presParOf" srcId="{7ABB00C6-257D-4D2E-893C-5B7146698F36}" destId="{46BFF473-E8DF-4DA2-B852-4165B3FED5C3}" srcOrd="6" destOrd="0" presId="urn:microsoft.com/office/officeart/2018/2/layout/IconVerticalSolidList"/>
    <dgm:cxn modelId="{34364839-5677-3648-B78B-07BAE751609D}" type="presParOf" srcId="{46BFF473-E8DF-4DA2-B852-4165B3FED5C3}" destId="{C248B45D-FE35-46F1-B70A-86B5B677A159}" srcOrd="0" destOrd="0" presId="urn:microsoft.com/office/officeart/2018/2/layout/IconVerticalSolidList"/>
    <dgm:cxn modelId="{61E1AA4F-D37D-AC41-8940-6499B35FDD00}" type="presParOf" srcId="{46BFF473-E8DF-4DA2-B852-4165B3FED5C3}" destId="{49109B69-3673-46AF-A919-55CB7BBA0B9E}" srcOrd="1" destOrd="0" presId="urn:microsoft.com/office/officeart/2018/2/layout/IconVerticalSolidList"/>
    <dgm:cxn modelId="{0ABD11BF-1F3A-A049-8D01-A5F2F529D6D1}" type="presParOf" srcId="{46BFF473-E8DF-4DA2-B852-4165B3FED5C3}" destId="{570D6D2E-F42F-475B-BB30-DCC1A02BA02E}" srcOrd="2" destOrd="0" presId="urn:microsoft.com/office/officeart/2018/2/layout/IconVerticalSolidList"/>
    <dgm:cxn modelId="{90E71251-A884-6542-A5DB-33EE932CF320}" type="presParOf" srcId="{46BFF473-E8DF-4DA2-B852-4165B3FED5C3}" destId="{A13F69C2-8DBA-47D8-BDC2-EBFD9FD8CD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4D363-3180-41E1-9D89-6117DBC9FC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095C3-AC4B-4755-B5A1-818A527AD2EF}">
      <dgm:prSet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7D2E7839-99CC-40CB-B7EB-2FB0531DCE0C}" type="parTrans" cxnId="{2006FC15-1FAC-4993-94E0-ECFA4C997C7B}">
      <dgm:prSet/>
      <dgm:spPr/>
      <dgm:t>
        <a:bodyPr/>
        <a:lstStyle/>
        <a:p>
          <a:endParaRPr lang="en-US"/>
        </a:p>
      </dgm:t>
    </dgm:pt>
    <dgm:pt modelId="{1FE4C740-F910-4287-B422-A2F79A0A26C5}" type="sibTrans" cxnId="{2006FC15-1FAC-4993-94E0-ECFA4C997C7B}">
      <dgm:prSet/>
      <dgm:spPr/>
      <dgm:t>
        <a:bodyPr/>
        <a:lstStyle/>
        <a:p>
          <a:endParaRPr lang="en-US"/>
        </a:p>
      </dgm:t>
    </dgm:pt>
    <dgm:pt modelId="{1902FD71-81B5-4FB7-977F-D39C3D508B90}">
      <dgm:prSet/>
      <dgm:spPr/>
      <dgm:t>
        <a:bodyPr/>
        <a:lstStyle/>
        <a:p>
          <a:r>
            <a:rPr lang="en-US" dirty="0"/>
            <a:t>Context free grammar, Parse tree</a:t>
          </a:r>
        </a:p>
      </dgm:t>
    </dgm:pt>
    <dgm:pt modelId="{0D169FDB-4B89-4AE7-B6C1-EB84AFA99577}" type="parTrans" cxnId="{FE3D2AE6-3CC8-416D-9471-7B44B78990A6}">
      <dgm:prSet/>
      <dgm:spPr/>
      <dgm:t>
        <a:bodyPr/>
        <a:lstStyle/>
        <a:p>
          <a:endParaRPr lang="en-US"/>
        </a:p>
      </dgm:t>
    </dgm:pt>
    <dgm:pt modelId="{9C3F2FCB-0736-4AAD-BF61-C641982813B2}" type="sibTrans" cxnId="{FE3D2AE6-3CC8-416D-9471-7B44B78990A6}">
      <dgm:prSet/>
      <dgm:spPr/>
      <dgm:t>
        <a:bodyPr/>
        <a:lstStyle/>
        <a:p>
          <a:endParaRPr lang="en-US"/>
        </a:p>
      </dgm:t>
    </dgm:pt>
    <dgm:pt modelId="{8131C69E-0DFD-4956-8ED9-4141A875FA0F}">
      <dgm:prSet/>
      <dgm:spPr/>
      <dgm:t>
        <a:bodyPr/>
        <a:lstStyle/>
        <a:p>
          <a:r>
            <a:rPr lang="en-US" dirty="0"/>
            <a:t>Tokenization </a:t>
          </a:r>
        </a:p>
      </dgm:t>
    </dgm:pt>
    <dgm:pt modelId="{26BABAB7-3801-4448-9594-32392E7B0DAE}" type="parTrans" cxnId="{12C1006F-5013-4919-B4DB-8A7957C534F7}">
      <dgm:prSet/>
      <dgm:spPr/>
      <dgm:t>
        <a:bodyPr/>
        <a:lstStyle/>
        <a:p>
          <a:endParaRPr lang="en-US"/>
        </a:p>
      </dgm:t>
    </dgm:pt>
    <dgm:pt modelId="{EDC92D2B-F541-4502-9FCF-D7DB44CF6BC6}" type="sibTrans" cxnId="{12C1006F-5013-4919-B4DB-8A7957C534F7}">
      <dgm:prSet/>
      <dgm:spPr/>
      <dgm:t>
        <a:bodyPr/>
        <a:lstStyle/>
        <a:p>
          <a:endParaRPr lang="en-US"/>
        </a:p>
      </dgm:t>
    </dgm:pt>
    <dgm:pt modelId="{E8659193-FA8C-4F76-B18F-05A1E99FAAFB}">
      <dgm:prSet/>
      <dgm:spPr/>
      <dgm:t>
        <a:bodyPr/>
        <a:lstStyle/>
        <a:p>
          <a:r>
            <a:rPr lang="en-US" dirty="0"/>
            <a:t>Stemming</a:t>
          </a:r>
        </a:p>
      </dgm:t>
    </dgm:pt>
    <dgm:pt modelId="{7536E82A-BFA2-44FE-8525-C788F339C372}" type="parTrans" cxnId="{F28AED8C-5004-44B0-AEC1-5F8511DEB1B7}">
      <dgm:prSet/>
      <dgm:spPr/>
      <dgm:t>
        <a:bodyPr/>
        <a:lstStyle/>
        <a:p>
          <a:endParaRPr lang="en-US"/>
        </a:p>
      </dgm:t>
    </dgm:pt>
    <dgm:pt modelId="{C731779A-A78E-4533-916A-629C49F43768}" type="sibTrans" cxnId="{F28AED8C-5004-44B0-AEC1-5F8511DEB1B7}">
      <dgm:prSet/>
      <dgm:spPr/>
      <dgm:t>
        <a:bodyPr/>
        <a:lstStyle/>
        <a:p>
          <a:endParaRPr lang="en-US"/>
        </a:p>
      </dgm:t>
    </dgm:pt>
    <dgm:pt modelId="{EB81B462-9C55-4F1F-96FA-93C367156CDF}">
      <dgm:prSet/>
      <dgm:spPr/>
      <dgm:t>
        <a:bodyPr/>
        <a:lstStyle/>
        <a:p>
          <a:r>
            <a:rPr lang="en-US" dirty="0"/>
            <a:t>Lemmatization</a:t>
          </a:r>
        </a:p>
      </dgm:t>
    </dgm:pt>
    <dgm:pt modelId="{F3B7C51D-51A7-4127-9811-2492527B14F0}" type="parTrans" cxnId="{B6511860-49F5-4A50-A3F8-2F128116B786}">
      <dgm:prSet/>
      <dgm:spPr/>
      <dgm:t>
        <a:bodyPr/>
        <a:lstStyle/>
        <a:p>
          <a:endParaRPr lang="en-US"/>
        </a:p>
      </dgm:t>
    </dgm:pt>
    <dgm:pt modelId="{8FD6479D-F522-4B2E-B21F-6D5A13CAE7F4}" type="sibTrans" cxnId="{B6511860-49F5-4A50-A3F8-2F128116B786}">
      <dgm:prSet/>
      <dgm:spPr/>
      <dgm:t>
        <a:bodyPr/>
        <a:lstStyle/>
        <a:p>
          <a:endParaRPr lang="en-US"/>
        </a:p>
      </dgm:t>
    </dgm:pt>
    <dgm:pt modelId="{6FB84F60-5FF1-4642-B7F8-CFAAFC63FF59}">
      <dgm:prSet/>
      <dgm:spPr/>
      <dgm:t>
        <a:bodyPr/>
        <a:lstStyle/>
        <a:p>
          <a:r>
            <a:rPr lang="en-US" dirty="0"/>
            <a:t>Part of speech tagging</a:t>
          </a:r>
        </a:p>
      </dgm:t>
    </dgm:pt>
    <dgm:pt modelId="{E01E47C1-8E5A-4BD3-B5B6-8112AC51B11E}" type="parTrans" cxnId="{BFFB294C-42E2-447D-8507-3B1E6FBFEC60}">
      <dgm:prSet/>
      <dgm:spPr/>
      <dgm:t>
        <a:bodyPr/>
        <a:lstStyle/>
        <a:p>
          <a:endParaRPr lang="en-US"/>
        </a:p>
      </dgm:t>
    </dgm:pt>
    <dgm:pt modelId="{24E0A040-3CE9-44E7-8561-D47EEFAD73EE}" type="sibTrans" cxnId="{BFFB294C-42E2-447D-8507-3B1E6FBFEC60}">
      <dgm:prSet/>
      <dgm:spPr/>
      <dgm:t>
        <a:bodyPr/>
        <a:lstStyle/>
        <a:p>
          <a:endParaRPr lang="en-US"/>
        </a:p>
      </dgm:t>
    </dgm:pt>
    <dgm:pt modelId="{B17B1F9E-8209-4525-A014-6CDA6E861B4D}">
      <dgm:prSet/>
      <dgm:spPr/>
      <dgm:t>
        <a:bodyPr/>
        <a:lstStyle/>
        <a:p>
          <a:r>
            <a:rPr lang="en-US" dirty="0"/>
            <a:t>Spell checker</a:t>
          </a:r>
        </a:p>
      </dgm:t>
    </dgm:pt>
    <dgm:pt modelId="{390CD2AE-EC17-4A25-AB4C-F6099265DE50}" type="parTrans" cxnId="{B1E31357-4CAE-41ED-A2EF-F02F4390ABD7}">
      <dgm:prSet/>
      <dgm:spPr/>
      <dgm:t>
        <a:bodyPr/>
        <a:lstStyle/>
        <a:p>
          <a:endParaRPr lang="en-US"/>
        </a:p>
      </dgm:t>
    </dgm:pt>
    <dgm:pt modelId="{0856DD43-F169-40C1-BBE7-B0545D4E4E7C}" type="sibTrans" cxnId="{B1E31357-4CAE-41ED-A2EF-F02F4390ABD7}">
      <dgm:prSet/>
      <dgm:spPr/>
      <dgm:t>
        <a:bodyPr/>
        <a:lstStyle/>
        <a:p>
          <a:endParaRPr lang="en-US"/>
        </a:p>
      </dgm:t>
    </dgm:pt>
    <dgm:pt modelId="{3C12AF4E-7642-4FF4-80A2-01C8269923A4}">
      <dgm:prSet/>
      <dgm:spPr/>
      <dgm:t>
        <a:bodyPr/>
        <a:lstStyle/>
        <a:p>
          <a:r>
            <a:rPr lang="en-US" dirty="0"/>
            <a:t>Information Retrieval</a:t>
          </a:r>
        </a:p>
      </dgm:t>
    </dgm:pt>
    <dgm:pt modelId="{AAA2F7A8-1493-4F9B-8231-14B30CFB17C6}" type="parTrans" cxnId="{357B3CE8-F51F-4A46-A7B5-3BFB603E8C47}">
      <dgm:prSet/>
      <dgm:spPr/>
      <dgm:t>
        <a:bodyPr/>
        <a:lstStyle/>
        <a:p>
          <a:endParaRPr lang="en-US"/>
        </a:p>
      </dgm:t>
    </dgm:pt>
    <dgm:pt modelId="{3D65E4BF-E436-47A4-B86A-FFC5071457DD}" type="sibTrans" cxnId="{357B3CE8-F51F-4A46-A7B5-3BFB603E8C47}">
      <dgm:prSet/>
      <dgm:spPr/>
      <dgm:t>
        <a:bodyPr/>
        <a:lstStyle/>
        <a:p>
          <a:endParaRPr lang="en-US"/>
        </a:p>
      </dgm:t>
    </dgm:pt>
    <dgm:pt modelId="{0133C6A0-1E22-4E10-96E6-ECC53E433CCD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43B275E7-B886-49BC-B4F1-8A5DA25C10D9}" type="parTrans" cxnId="{367A5091-435B-4EE6-8C24-A527512A8228}">
      <dgm:prSet/>
      <dgm:spPr/>
      <dgm:t>
        <a:bodyPr/>
        <a:lstStyle/>
        <a:p>
          <a:endParaRPr lang="en-US"/>
        </a:p>
      </dgm:t>
    </dgm:pt>
    <dgm:pt modelId="{3A8361D8-B2F1-4BAD-A6A2-464395246F2D}" type="sibTrans" cxnId="{367A5091-435B-4EE6-8C24-A527512A8228}">
      <dgm:prSet/>
      <dgm:spPr/>
      <dgm:t>
        <a:bodyPr/>
        <a:lstStyle/>
        <a:p>
          <a:endParaRPr lang="en-US"/>
        </a:p>
      </dgm:t>
    </dgm:pt>
    <dgm:pt modelId="{BD6CD03F-3289-7D41-BD2A-55C5F787FAE9}" type="pres">
      <dgm:prSet presAssocID="{E4F4D363-3180-41E1-9D89-6117DBC9FC9A}" presName="diagram" presStyleCnt="0">
        <dgm:presLayoutVars>
          <dgm:dir/>
          <dgm:resizeHandles val="exact"/>
        </dgm:presLayoutVars>
      </dgm:prSet>
      <dgm:spPr/>
    </dgm:pt>
    <dgm:pt modelId="{09E2A6BD-163D-684F-89C9-6BDFFD3BE2DE}" type="pres">
      <dgm:prSet presAssocID="{B5A095C3-AC4B-4755-B5A1-818A527AD2EF}" presName="node" presStyleLbl="node1" presStyleIdx="0" presStyleCnt="9">
        <dgm:presLayoutVars>
          <dgm:bulletEnabled val="1"/>
        </dgm:presLayoutVars>
      </dgm:prSet>
      <dgm:spPr/>
    </dgm:pt>
    <dgm:pt modelId="{FB0A69A5-E07C-6641-8043-47B6054A728E}" type="pres">
      <dgm:prSet presAssocID="{1FE4C740-F910-4287-B422-A2F79A0A26C5}" presName="sibTrans" presStyleCnt="0"/>
      <dgm:spPr/>
    </dgm:pt>
    <dgm:pt modelId="{3036EEAF-F5CF-8044-A375-A2C49735EFC3}" type="pres">
      <dgm:prSet presAssocID="{1902FD71-81B5-4FB7-977F-D39C3D508B90}" presName="node" presStyleLbl="node1" presStyleIdx="1" presStyleCnt="9">
        <dgm:presLayoutVars>
          <dgm:bulletEnabled val="1"/>
        </dgm:presLayoutVars>
      </dgm:prSet>
      <dgm:spPr/>
    </dgm:pt>
    <dgm:pt modelId="{85FF076F-6444-9D47-A867-6D38028D6623}" type="pres">
      <dgm:prSet presAssocID="{9C3F2FCB-0736-4AAD-BF61-C641982813B2}" presName="sibTrans" presStyleCnt="0"/>
      <dgm:spPr/>
    </dgm:pt>
    <dgm:pt modelId="{D1B3D028-62B8-7949-B589-9DF20810CBD0}" type="pres">
      <dgm:prSet presAssocID="{8131C69E-0DFD-4956-8ED9-4141A875FA0F}" presName="node" presStyleLbl="node1" presStyleIdx="2" presStyleCnt="9">
        <dgm:presLayoutVars>
          <dgm:bulletEnabled val="1"/>
        </dgm:presLayoutVars>
      </dgm:prSet>
      <dgm:spPr/>
    </dgm:pt>
    <dgm:pt modelId="{D4AD3A46-C38D-CF4E-BFA4-8C1FE0FF0B60}" type="pres">
      <dgm:prSet presAssocID="{EDC92D2B-F541-4502-9FCF-D7DB44CF6BC6}" presName="sibTrans" presStyleCnt="0"/>
      <dgm:spPr/>
    </dgm:pt>
    <dgm:pt modelId="{35C14C8A-5E53-8541-8528-C056D3C9ED24}" type="pres">
      <dgm:prSet presAssocID="{E8659193-FA8C-4F76-B18F-05A1E99FAAFB}" presName="node" presStyleLbl="node1" presStyleIdx="3" presStyleCnt="9">
        <dgm:presLayoutVars>
          <dgm:bulletEnabled val="1"/>
        </dgm:presLayoutVars>
      </dgm:prSet>
      <dgm:spPr/>
    </dgm:pt>
    <dgm:pt modelId="{D8251C5B-8F94-3149-A634-039FBE501518}" type="pres">
      <dgm:prSet presAssocID="{C731779A-A78E-4533-916A-629C49F43768}" presName="sibTrans" presStyleCnt="0"/>
      <dgm:spPr/>
    </dgm:pt>
    <dgm:pt modelId="{4CA1A8C1-C10C-1F44-8842-DCDB76F8C1DD}" type="pres">
      <dgm:prSet presAssocID="{EB81B462-9C55-4F1F-96FA-93C367156CDF}" presName="node" presStyleLbl="node1" presStyleIdx="4" presStyleCnt="9">
        <dgm:presLayoutVars>
          <dgm:bulletEnabled val="1"/>
        </dgm:presLayoutVars>
      </dgm:prSet>
      <dgm:spPr/>
    </dgm:pt>
    <dgm:pt modelId="{9F7E0CE8-2AEA-134E-9F93-7CFD62320F99}" type="pres">
      <dgm:prSet presAssocID="{8FD6479D-F522-4B2E-B21F-6D5A13CAE7F4}" presName="sibTrans" presStyleCnt="0"/>
      <dgm:spPr/>
    </dgm:pt>
    <dgm:pt modelId="{C8505D4C-4B01-6549-B1B1-C27518F511B3}" type="pres">
      <dgm:prSet presAssocID="{6FB84F60-5FF1-4642-B7F8-CFAAFC63FF59}" presName="node" presStyleLbl="node1" presStyleIdx="5" presStyleCnt="9">
        <dgm:presLayoutVars>
          <dgm:bulletEnabled val="1"/>
        </dgm:presLayoutVars>
      </dgm:prSet>
      <dgm:spPr/>
    </dgm:pt>
    <dgm:pt modelId="{45C2F31D-80FE-FF41-AC73-B079263AF25F}" type="pres">
      <dgm:prSet presAssocID="{24E0A040-3CE9-44E7-8561-D47EEFAD73EE}" presName="sibTrans" presStyleCnt="0"/>
      <dgm:spPr/>
    </dgm:pt>
    <dgm:pt modelId="{A03D48D3-581E-F142-8E25-A21652906C7E}" type="pres">
      <dgm:prSet presAssocID="{B17B1F9E-8209-4525-A014-6CDA6E861B4D}" presName="node" presStyleLbl="node1" presStyleIdx="6" presStyleCnt="9">
        <dgm:presLayoutVars>
          <dgm:bulletEnabled val="1"/>
        </dgm:presLayoutVars>
      </dgm:prSet>
      <dgm:spPr/>
    </dgm:pt>
    <dgm:pt modelId="{8FA5D228-5DC8-3F47-BBFF-676A55777FEA}" type="pres">
      <dgm:prSet presAssocID="{0856DD43-F169-40C1-BBE7-B0545D4E4E7C}" presName="sibTrans" presStyleCnt="0"/>
      <dgm:spPr/>
    </dgm:pt>
    <dgm:pt modelId="{9B419399-C887-6049-823B-76441B6BC950}" type="pres">
      <dgm:prSet presAssocID="{3C12AF4E-7642-4FF4-80A2-01C8269923A4}" presName="node" presStyleLbl="node1" presStyleIdx="7" presStyleCnt="9">
        <dgm:presLayoutVars>
          <dgm:bulletEnabled val="1"/>
        </dgm:presLayoutVars>
      </dgm:prSet>
      <dgm:spPr/>
    </dgm:pt>
    <dgm:pt modelId="{25165506-8C67-5A44-984B-215C327391CC}" type="pres">
      <dgm:prSet presAssocID="{3D65E4BF-E436-47A4-B86A-FFC5071457DD}" presName="sibTrans" presStyleCnt="0"/>
      <dgm:spPr/>
    </dgm:pt>
    <dgm:pt modelId="{C3381E14-1BB0-1240-B3F6-75A3EF623427}" type="pres">
      <dgm:prSet presAssocID="{0133C6A0-1E22-4E10-96E6-ECC53E433CCD}" presName="node" presStyleLbl="node1" presStyleIdx="8" presStyleCnt="9">
        <dgm:presLayoutVars>
          <dgm:bulletEnabled val="1"/>
        </dgm:presLayoutVars>
      </dgm:prSet>
      <dgm:spPr/>
    </dgm:pt>
  </dgm:ptLst>
  <dgm:cxnLst>
    <dgm:cxn modelId="{7A615C01-D2F3-7940-A37C-41241D60094B}" type="presOf" srcId="{EB81B462-9C55-4F1F-96FA-93C367156CDF}" destId="{4CA1A8C1-C10C-1F44-8842-DCDB76F8C1DD}" srcOrd="0" destOrd="0" presId="urn:microsoft.com/office/officeart/2005/8/layout/default"/>
    <dgm:cxn modelId="{2006FC15-1FAC-4993-94E0-ECFA4C997C7B}" srcId="{E4F4D363-3180-41E1-9D89-6117DBC9FC9A}" destId="{B5A095C3-AC4B-4755-B5A1-818A527AD2EF}" srcOrd="0" destOrd="0" parTransId="{7D2E7839-99CC-40CB-B7EB-2FB0531DCE0C}" sibTransId="{1FE4C740-F910-4287-B422-A2F79A0A26C5}"/>
    <dgm:cxn modelId="{70FFEE1F-1028-7F49-96EA-0D33FCFF318C}" type="presOf" srcId="{E4F4D363-3180-41E1-9D89-6117DBC9FC9A}" destId="{BD6CD03F-3289-7D41-BD2A-55C5F787FAE9}" srcOrd="0" destOrd="0" presId="urn:microsoft.com/office/officeart/2005/8/layout/default"/>
    <dgm:cxn modelId="{B9D9AF23-D246-2442-A208-0CC2558A01C2}" type="presOf" srcId="{8131C69E-0DFD-4956-8ED9-4141A875FA0F}" destId="{D1B3D028-62B8-7949-B589-9DF20810CBD0}" srcOrd="0" destOrd="0" presId="urn:microsoft.com/office/officeart/2005/8/layout/default"/>
    <dgm:cxn modelId="{8CAD8B3C-5843-2D4C-ADBF-A32C62E0870C}" type="presOf" srcId="{3C12AF4E-7642-4FF4-80A2-01C8269923A4}" destId="{9B419399-C887-6049-823B-76441B6BC950}" srcOrd="0" destOrd="0" presId="urn:microsoft.com/office/officeart/2005/8/layout/default"/>
    <dgm:cxn modelId="{BFFB294C-42E2-447D-8507-3B1E6FBFEC60}" srcId="{E4F4D363-3180-41E1-9D89-6117DBC9FC9A}" destId="{6FB84F60-5FF1-4642-B7F8-CFAAFC63FF59}" srcOrd="5" destOrd="0" parTransId="{E01E47C1-8E5A-4BD3-B5B6-8112AC51B11E}" sibTransId="{24E0A040-3CE9-44E7-8561-D47EEFAD73EE}"/>
    <dgm:cxn modelId="{6B7AAD50-5DC2-4B47-80F7-78ED37965B2D}" type="presOf" srcId="{6FB84F60-5FF1-4642-B7F8-CFAAFC63FF59}" destId="{C8505D4C-4B01-6549-B1B1-C27518F511B3}" srcOrd="0" destOrd="0" presId="urn:microsoft.com/office/officeart/2005/8/layout/default"/>
    <dgm:cxn modelId="{35E9E154-AA75-6B48-B63D-6B6329CF005E}" type="presOf" srcId="{1902FD71-81B5-4FB7-977F-D39C3D508B90}" destId="{3036EEAF-F5CF-8044-A375-A2C49735EFC3}" srcOrd="0" destOrd="0" presId="urn:microsoft.com/office/officeart/2005/8/layout/default"/>
    <dgm:cxn modelId="{B1E31357-4CAE-41ED-A2EF-F02F4390ABD7}" srcId="{E4F4D363-3180-41E1-9D89-6117DBC9FC9A}" destId="{B17B1F9E-8209-4525-A014-6CDA6E861B4D}" srcOrd="6" destOrd="0" parTransId="{390CD2AE-EC17-4A25-AB4C-F6099265DE50}" sibTransId="{0856DD43-F169-40C1-BBE7-B0545D4E4E7C}"/>
    <dgm:cxn modelId="{B6511860-49F5-4A50-A3F8-2F128116B786}" srcId="{E4F4D363-3180-41E1-9D89-6117DBC9FC9A}" destId="{EB81B462-9C55-4F1F-96FA-93C367156CDF}" srcOrd="4" destOrd="0" parTransId="{F3B7C51D-51A7-4127-9811-2492527B14F0}" sibTransId="{8FD6479D-F522-4B2E-B21F-6D5A13CAE7F4}"/>
    <dgm:cxn modelId="{12C1006F-5013-4919-B4DB-8A7957C534F7}" srcId="{E4F4D363-3180-41E1-9D89-6117DBC9FC9A}" destId="{8131C69E-0DFD-4956-8ED9-4141A875FA0F}" srcOrd="2" destOrd="0" parTransId="{26BABAB7-3801-4448-9594-32392E7B0DAE}" sibTransId="{EDC92D2B-F541-4502-9FCF-D7DB44CF6BC6}"/>
    <dgm:cxn modelId="{DAC58074-C5FF-8347-8518-8AA2C825A04D}" type="presOf" srcId="{E8659193-FA8C-4F76-B18F-05A1E99FAAFB}" destId="{35C14C8A-5E53-8541-8528-C056D3C9ED24}" srcOrd="0" destOrd="0" presId="urn:microsoft.com/office/officeart/2005/8/layout/default"/>
    <dgm:cxn modelId="{E71CBD7C-9635-5A4C-83E5-BF6703788358}" type="presOf" srcId="{B5A095C3-AC4B-4755-B5A1-818A527AD2EF}" destId="{09E2A6BD-163D-684F-89C9-6BDFFD3BE2DE}" srcOrd="0" destOrd="0" presId="urn:microsoft.com/office/officeart/2005/8/layout/default"/>
    <dgm:cxn modelId="{F28AED8C-5004-44B0-AEC1-5F8511DEB1B7}" srcId="{E4F4D363-3180-41E1-9D89-6117DBC9FC9A}" destId="{E8659193-FA8C-4F76-B18F-05A1E99FAAFB}" srcOrd="3" destOrd="0" parTransId="{7536E82A-BFA2-44FE-8525-C788F339C372}" sibTransId="{C731779A-A78E-4533-916A-629C49F43768}"/>
    <dgm:cxn modelId="{367A5091-435B-4EE6-8C24-A527512A8228}" srcId="{E4F4D363-3180-41E1-9D89-6117DBC9FC9A}" destId="{0133C6A0-1E22-4E10-96E6-ECC53E433CCD}" srcOrd="8" destOrd="0" parTransId="{43B275E7-B886-49BC-B4F1-8A5DA25C10D9}" sibTransId="{3A8361D8-B2F1-4BAD-A6A2-464395246F2D}"/>
    <dgm:cxn modelId="{67216EB1-E37B-D14F-83B5-8E50759D6E36}" type="presOf" srcId="{B17B1F9E-8209-4525-A014-6CDA6E861B4D}" destId="{A03D48D3-581E-F142-8E25-A21652906C7E}" srcOrd="0" destOrd="0" presId="urn:microsoft.com/office/officeart/2005/8/layout/default"/>
    <dgm:cxn modelId="{26DC9DC0-FC61-C642-9ABC-1A564BE41CE0}" type="presOf" srcId="{0133C6A0-1E22-4E10-96E6-ECC53E433CCD}" destId="{C3381E14-1BB0-1240-B3F6-75A3EF623427}" srcOrd="0" destOrd="0" presId="urn:microsoft.com/office/officeart/2005/8/layout/default"/>
    <dgm:cxn modelId="{FE3D2AE6-3CC8-416D-9471-7B44B78990A6}" srcId="{E4F4D363-3180-41E1-9D89-6117DBC9FC9A}" destId="{1902FD71-81B5-4FB7-977F-D39C3D508B90}" srcOrd="1" destOrd="0" parTransId="{0D169FDB-4B89-4AE7-B6C1-EB84AFA99577}" sibTransId="{9C3F2FCB-0736-4AAD-BF61-C641982813B2}"/>
    <dgm:cxn modelId="{357B3CE8-F51F-4A46-A7B5-3BFB603E8C47}" srcId="{E4F4D363-3180-41E1-9D89-6117DBC9FC9A}" destId="{3C12AF4E-7642-4FF4-80A2-01C8269923A4}" srcOrd="7" destOrd="0" parTransId="{AAA2F7A8-1493-4F9B-8231-14B30CFB17C6}" sibTransId="{3D65E4BF-E436-47A4-B86A-FFC5071457DD}"/>
    <dgm:cxn modelId="{790A4D83-1F51-8E41-BF40-C0B64A4DADB7}" type="presParOf" srcId="{BD6CD03F-3289-7D41-BD2A-55C5F787FAE9}" destId="{09E2A6BD-163D-684F-89C9-6BDFFD3BE2DE}" srcOrd="0" destOrd="0" presId="urn:microsoft.com/office/officeart/2005/8/layout/default"/>
    <dgm:cxn modelId="{AB2A9590-E2BE-2042-AADC-CF7AD5424372}" type="presParOf" srcId="{BD6CD03F-3289-7D41-BD2A-55C5F787FAE9}" destId="{FB0A69A5-E07C-6641-8043-47B6054A728E}" srcOrd="1" destOrd="0" presId="urn:microsoft.com/office/officeart/2005/8/layout/default"/>
    <dgm:cxn modelId="{43800012-83FD-CE4D-AE45-0F7F41A5B9E8}" type="presParOf" srcId="{BD6CD03F-3289-7D41-BD2A-55C5F787FAE9}" destId="{3036EEAF-F5CF-8044-A375-A2C49735EFC3}" srcOrd="2" destOrd="0" presId="urn:microsoft.com/office/officeart/2005/8/layout/default"/>
    <dgm:cxn modelId="{A7BB3942-06CB-754F-AD78-772BED73D6D4}" type="presParOf" srcId="{BD6CD03F-3289-7D41-BD2A-55C5F787FAE9}" destId="{85FF076F-6444-9D47-A867-6D38028D6623}" srcOrd="3" destOrd="0" presId="urn:microsoft.com/office/officeart/2005/8/layout/default"/>
    <dgm:cxn modelId="{DD0A290B-553B-CA4D-BA05-B9922E79AC71}" type="presParOf" srcId="{BD6CD03F-3289-7D41-BD2A-55C5F787FAE9}" destId="{D1B3D028-62B8-7949-B589-9DF20810CBD0}" srcOrd="4" destOrd="0" presId="urn:microsoft.com/office/officeart/2005/8/layout/default"/>
    <dgm:cxn modelId="{CE20BBCB-B837-0E4A-9351-395B132DCAC6}" type="presParOf" srcId="{BD6CD03F-3289-7D41-BD2A-55C5F787FAE9}" destId="{D4AD3A46-C38D-CF4E-BFA4-8C1FE0FF0B60}" srcOrd="5" destOrd="0" presId="urn:microsoft.com/office/officeart/2005/8/layout/default"/>
    <dgm:cxn modelId="{CB59565C-F15D-184A-8565-107C7151DEAE}" type="presParOf" srcId="{BD6CD03F-3289-7D41-BD2A-55C5F787FAE9}" destId="{35C14C8A-5E53-8541-8528-C056D3C9ED24}" srcOrd="6" destOrd="0" presId="urn:microsoft.com/office/officeart/2005/8/layout/default"/>
    <dgm:cxn modelId="{CD86DF81-F668-D54B-BC52-2AA81A61DD79}" type="presParOf" srcId="{BD6CD03F-3289-7D41-BD2A-55C5F787FAE9}" destId="{D8251C5B-8F94-3149-A634-039FBE501518}" srcOrd="7" destOrd="0" presId="urn:microsoft.com/office/officeart/2005/8/layout/default"/>
    <dgm:cxn modelId="{9E51FA02-D997-7849-B187-2BD4789F0A27}" type="presParOf" srcId="{BD6CD03F-3289-7D41-BD2A-55C5F787FAE9}" destId="{4CA1A8C1-C10C-1F44-8842-DCDB76F8C1DD}" srcOrd="8" destOrd="0" presId="urn:microsoft.com/office/officeart/2005/8/layout/default"/>
    <dgm:cxn modelId="{D542A50B-5462-9B4D-A81B-B96C95B3DA62}" type="presParOf" srcId="{BD6CD03F-3289-7D41-BD2A-55C5F787FAE9}" destId="{9F7E0CE8-2AEA-134E-9F93-7CFD62320F99}" srcOrd="9" destOrd="0" presId="urn:microsoft.com/office/officeart/2005/8/layout/default"/>
    <dgm:cxn modelId="{790D0CB2-4C04-3141-9676-6C16F34F923A}" type="presParOf" srcId="{BD6CD03F-3289-7D41-BD2A-55C5F787FAE9}" destId="{C8505D4C-4B01-6549-B1B1-C27518F511B3}" srcOrd="10" destOrd="0" presId="urn:microsoft.com/office/officeart/2005/8/layout/default"/>
    <dgm:cxn modelId="{320E593A-9A2E-C848-B4F1-A6D23B8D77C7}" type="presParOf" srcId="{BD6CD03F-3289-7D41-BD2A-55C5F787FAE9}" destId="{45C2F31D-80FE-FF41-AC73-B079263AF25F}" srcOrd="11" destOrd="0" presId="urn:microsoft.com/office/officeart/2005/8/layout/default"/>
    <dgm:cxn modelId="{2E5DFBBE-6C70-6446-8C97-D025D4B48B67}" type="presParOf" srcId="{BD6CD03F-3289-7D41-BD2A-55C5F787FAE9}" destId="{A03D48D3-581E-F142-8E25-A21652906C7E}" srcOrd="12" destOrd="0" presId="urn:microsoft.com/office/officeart/2005/8/layout/default"/>
    <dgm:cxn modelId="{532FEBEA-F7CA-5844-8E07-8F20C33745B9}" type="presParOf" srcId="{BD6CD03F-3289-7D41-BD2A-55C5F787FAE9}" destId="{8FA5D228-5DC8-3F47-BBFF-676A55777FEA}" srcOrd="13" destOrd="0" presId="urn:microsoft.com/office/officeart/2005/8/layout/default"/>
    <dgm:cxn modelId="{C2F51577-2050-8441-9060-71E9A74A48FA}" type="presParOf" srcId="{BD6CD03F-3289-7D41-BD2A-55C5F787FAE9}" destId="{9B419399-C887-6049-823B-76441B6BC950}" srcOrd="14" destOrd="0" presId="urn:microsoft.com/office/officeart/2005/8/layout/default"/>
    <dgm:cxn modelId="{EAB861B1-935A-784D-AF28-4FE05B37F4B3}" type="presParOf" srcId="{BD6CD03F-3289-7D41-BD2A-55C5F787FAE9}" destId="{25165506-8C67-5A44-984B-215C327391CC}" srcOrd="15" destOrd="0" presId="urn:microsoft.com/office/officeart/2005/8/layout/default"/>
    <dgm:cxn modelId="{8F905193-5C4F-EA46-BD9B-4986C745B223}" type="presParOf" srcId="{BD6CD03F-3289-7D41-BD2A-55C5F787FAE9}" destId="{C3381E14-1BB0-1240-B3F6-75A3EF62342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D92CE1-35B8-4379-B1FB-CE14D5E69A91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E00C8-81DA-45C4-A473-C47AFB7C09BE}">
      <dgm:prSet custT="1"/>
      <dgm:spPr/>
      <dgm:t>
        <a:bodyPr/>
        <a:lstStyle/>
        <a:p>
          <a:r>
            <a:rPr lang="en-US" sz="1200" b="0" i="0" dirty="0"/>
            <a:t>Bridge the gap between human communication and computer understanding, allowing machines to process and interact with language data.</a:t>
          </a:r>
          <a:endParaRPr lang="en-US" sz="1200" dirty="0"/>
        </a:p>
      </dgm:t>
    </dgm:pt>
    <dgm:pt modelId="{BEF543A7-B84D-49E9-AD53-6DD0DEA0280B}" type="parTrans" cxnId="{3A2321CE-0335-4B14-B42D-AEB2E74E826F}">
      <dgm:prSet/>
      <dgm:spPr/>
      <dgm:t>
        <a:bodyPr/>
        <a:lstStyle/>
        <a:p>
          <a:endParaRPr lang="en-US"/>
        </a:p>
      </dgm:t>
    </dgm:pt>
    <dgm:pt modelId="{BEE75624-7E77-4A1F-BB2D-E54C4C523B0D}" type="sibTrans" cxnId="{3A2321CE-0335-4B14-B42D-AEB2E74E826F}">
      <dgm:prSet/>
      <dgm:spPr/>
      <dgm:t>
        <a:bodyPr/>
        <a:lstStyle/>
        <a:p>
          <a:endParaRPr lang="en-US"/>
        </a:p>
      </dgm:t>
    </dgm:pt>
    <dgm:pt modelId="{7B4FBE8F-C231-45AE-918A-253027E61D68}">
      <dgm:prSet/>
      <dgm:spPr/>
      <dgm:t>
        <a:bodyPr/>
        <a:lstStyle/>
        <a:p>
          <a:r>
            <a:rPr lang="en-US" dirty="0"/>
            <a:t>Helps to </a:t>
          </a:r>
          <a:r>
            <a:rPr lang="en-US" b="0" i="0" dirty="0"/>
            <a:t>analyze the structure of language using NLP techniques</a:t>
          </a:r>
          <a:endParaRPr lang="en-US" dirty="0"/>
        </a:p>
      </dgm:t>
    </dgm:pt>
    <dgm:pt modelId="{9F3E53F2-8C41-4640-A8FA-FEBAA6A97184}" type="parTrans" cxnId="{286EB029-DDA1-4672-BA31-22E8EAE4D6E5}">
      <dgm:prSet/>
      <dgm:spPr/>
      <dgm:t>
        <a:bodyPr/>
        <a:lstStyle/>
        <a:p>
          <a:endParaRPr lang="en-US"/>
        </a:p>
      </dgm:t>
    </dgm:pt>
    <dgm:pt modelId="{A50F70E5-BB26-44A0-A48C-19E1A6134F75}" type="sibTrans" cxnId="{286EB029-DDA1-4672-BA31-22E8EAE4D6E5}">
      <dgm:prSet/>
      <dgm:spPr/>
      <dgm:t>
        <a:bodyPr/>
        <a:lstStyle/>
        <a:p>
          <a:endParaRPr lang="en-US"/>
        </a:p>
      </dgm:t>
    </dgm:pt>
    <dgm:pt modelId="{49B111F8-902A-403A-8F8F-269519FCDE8F}">
      <dgm:prSet/>
      <dgm:spPr/>
      <dgm:t>
        <a:bodyPr/>
        <a:lstStyle/>
        <a:p>
          <a:r>
            <a:rPr lang="en-US" dirty="0"/>
            <a:t>Applications: </a:t>
          </a:r>
          <a:r>
            <a:rPr lang="en-US" b="0" i="0" dirty="0"/>
            <a:t>language translation, sentiment analysis, chatbots, Grammar correction and speech recognition</a:t>
          </a:r>
          <a:endParaRPr lang="en-US" dirty="0"/>
        </a:p>
      </dgm:t>
    </dgm:pt>
    <dgm:pt modelId="{245D9471-B236-486D-B736-B30B30D525EC}" type="parTrans" cxnId="{563E68B7-BAA6-417E-BFD0-579F57E0E8BC}">
      <dgm:prSet/>
      <dgm:spPr/>
      <dgm:t>
        <a:bodyPr/>
        <a:lstStyle/>
        <a:p>
          <a:endParaRPr lang="en-US"/>
        </a:p>
      </dgm:t>
    </dgm:pt>
    <dgm:pt modelId="{7DC62F19-B536-46AC-95A1-4D2B35E92E76}" type="sibTrans" cxnId="{563E68B7-BAA6-417E-BFD0-579F57E0E8BC}">
      <dgm:prSet/>
      <dgm:spPr/>
      <dgm:t>
        <a:bodyPr/>
        <a:lstStyle/>
        <a:p>
          <a:endParaRPr lang="en-US"/>
        </a:p>
      </dgm:t>
    </dgm:pt>
    <dgm:pt modelId="{9CA1779D-618A-4738-9F5F-EDFF11CD471E}">
      <dgm:prSet/>
      <dgm:spPr/>
      <dgm:t>
        <a:bodyPr/>
        <a:lstStyle/>
        <a:p>
          <a:r>
            <a:rPr lang="en-US" dirty="0"/>
            <a:t>Techniques: </a:t>
          </a:r>
          <a:r>
            <a:rPr lang="en-US" b="0" i="0" dirty="0"/>
            <a:t>Syntax and semantic analysis</a:t>
          </a:r>
          <a:endParaRPr lang="en-US" dirty="0"/>
        </a:p>
      </dgm:t>
    </dgm:pt>
    <dgm:pt modelId="{3D1D2EEC-191A-40A6-9064-DE19D3D1E5C2}" type="parTrans" cxnId="{7FCAFE14-D404-4D5E-9A02-8A5C89C3EDA6}">
      <dgm:prSet/>
      <dgm:spPr/>
      <dgm:t>
        <a:bodyPr/>
        <a:lstStyle/>
        <a:p>
          <a:endParaRPr lang="en-US"/>
        </a:p>
      </dgm:t>
    </dgm:pt>
    <dgm:pt modelId="{B0E586B2-BE89-42C8-B974-4BCB32D009EF}" type="sibTrans" cxnId="{7FCAFE14-D404-4D5E-9A02-8A5C89C3EDA6}">
      <dgm:prSet/>
      <dgm:spPr/>
      <dgm:t>
        <a:bodyPr/>
        <a:lstStyle/>
        <a:p>
          <a:endParaRPr lang="en-US"/>
        </a:p>
      </dgm:t>
    </dgm:pt>
    <dgm:pt modelId="{B895029A-21F3-7C49-9682-D6FB2C973148}" type="pres">
      <dgm:prSet presAssocID="{AFD92CE1-35B8-4379-B1FB-CE14D5E69A91}" presName="outerComposite" presStyleCnt="0">
        <dgm:presLayoutVars>
          <dgm:chMax val="5"/>
          <dgm:dir/>
          <dgm:resizeHandles val="exact"/>
        </dgm:presLayoutVars>
      </dgm:prSet>
      <dgm:spPr/>
    </dgm:pt>
    <dgm:pt modelId="{5D9E9EA5-8B67-2540-9F2B-02C5648F0A9C}" type="pres">
      <dgm:prSet presAssocID="{AFD92CE1-35B8-4379-B1FB-CE14D5E69A91}" presName="dummyMaxCanvas" presStyleCnt="0">
        <dgm:presLayoutVars/>
      </dgm:prSet>
      <dgm:spPr/>
    </dgm:pt>
    <dgm:pt modelId="{6EC64265-145E-164E-B8E7-E30B03F2F0B1}" type="pres">
      <dgm:prSet presAssocID="{AFD92CE1-35B8-4379-B1FB-CE14D5E69A91}" presName="FourNodes_1" presStyleLbl="node1" presStyleIdx="0" presStyleCnt="4">
        <dgm:presLayoutVars>
          <dgm:bulletEnabled val="1"/>
        </dgm:presLayoutVars>
      </dgm:prSet>
      <dgm:spPr/>
    </dgm:pt>
    <dgm:pt modelId="{EF751ACF-72CC-6345-A350-224A84447C06}" type="pres">
      <dgm:prSet presAssocID="{AFD92CE1-35B8-4379-B1FB-CE14D5E69A91}" presName="FourNodes_2" presStyleLbl="node1" presStyleIdx="1" presStyleCnt="4">
        <dgm:presLayoutVars>
          <dgm:bulletEnabled val="1"/>
        </dgm:presLayoutVars>
      </dgm:prSet>
      <dgm:spPr/>
    </dgm:pt>
    <dgm:pt modelId="{4E13EB4F-68B4-794A-8736-070F4BA7463E}" type="pres">
      <dgm:prSet presAssocID="{AFD92CE1-35B8-4379-B1FB-CE14D5E69A91}" presName="FourNodes_3" presStyleLbl="node1" presStyleIdx="2" presStyleCnt="4">
        <dgm:presLayoutVars>
          <dgm:bulletEnabled val="1"/>
        </dgm:presLayoutVars>
      </dgm:prSet>
      <dgm:spPr/>
    </dgm:pt>
    <dgm:pt modelId="{31520AA8-9F50-2A4D-A491-64B769507AC1}" type="pres">
      <dgm:prSet presAssocID="{AFD92CE1-35B8-4379-B1FB-CE14D5E69A91}" presName="FourNodes_4" presStyleLbl="node1" presStyleIdx="3" presStyleCnt="4">
        <dgm:presLayoutVars>
          <dgm:bulletEnabled val="1"/>
        </dgm:presLayoutVars>
      </dgm:prSet>
      <dgm:spPr/>
    </dgm:pt>
    <dgm:pt modelId="{D15CE2CC-BC4F-E846-9CA9-5FB507CA73BA}" type="pres">
      <dgm:prSet presAssocID="{AFD92CE1-35B8-4379-B1FB-CE14D5E69A91}" presName="FourConn_1-2" presStyleLbl="fgAccFollowNode1" presStyleIdx="0" presStyleCnt="3">
        <dgm:presLayoutVars>
          <dgm:bulletEnabled val="1"/>
        </dgm:presLayoutVars>
      </dgm:prSet>
      <dgm:spPr/>
    </dgm:pt>
    <dgm:pt modelId="{F7190FBF-9BC4-B24C-A90E-117EE1CECFCD}" type="pres">
      <dgm:prSet presAssocID="{AFD92CE1-35B8-4379-B1FB-CE14D5E69A91}" presName="FourConn_2-3" presStyleLbl="fgAccFollowNode1" presStyleIdx="1" presStyleCnt="3">
        <dgm:presLayoutVars>
          <dgm:bulletEnabled val="1"/>
        </dgm:presLayoutVars>
      </dgm:prSet>
      <dgm:spPr/>
    </dgm:pt>
    <dgm:pt modelId="{59D23935-DF75-F24E-B831-91ED11720A5E}" type="pres">
      <dgm:prSet presAssocID="{AFD92CE1-35B8-4379-B1FB-CE14D5E69A91}" presName="FourConn_3-4" presStyleLbl="fgAccFollowNode1" presStyleIdx="2" presStyleCnt="3">
        <dgm:presLayoutVars>
          <dgm:bulletEnabled val="1"/>
        </dgm:presLayoutVars>
      </dgm:prSet>
      <dgm:spPr/>
    </dgm:pt>
    <dgm:pt modelId="{CDFDC217-BBC1-CF4B-88F4-AE2F7019D2ED}" type="pres">
      <dgm:prSet presAssocID="{AFD92CE1-35B8-4379-B1FB-CE14D5E69A91}" presName="FourNodes_1_text" presStyleLbl="node1" presStyleIdx="3" presStyleCnt="4">
        <dgm:presLayoutVars>
          <dgm:bulletEnabled val="1"/>
        </dgm:presLayoutVars>
      </dgm:prSet>
      <dgm:spPr/>
    </dgm:pt>
    <dgm:pt modelId="{9DA67218-D8DC-7C45-83E8-6C546476079B}" type="pres">
      <dgm:prSet presAssocID="{AFD92CE1-35B8-4379-B1FB-CE14D5E69A91}" presName="FourNodes_2_text" presStyleLbl="node1" presStyleIdx="3" presStyleCnt="4">
        <dgm:presLayoutVars>
          <dgm:bulletEnabled val="1"/>
        </dgm:presLayoutVars>
      </dgm:prSet>
      <dgm:spPr/>
    </dgm:pt>
    <dgm:pt modelId="{1138E8C7-B19F-514C-AD75-974DC03A9955}" type="pres">
      <dgm:prSet presAssocID="{AFD92CE1-35B8-4379-B1FB-CE14D5E69A91}" presName="FourNodes_3_text" presStyleLbl="node1" presStyleIdx="3" presStyleCnt="4">
        <dgm:presLayoutVars>
          <dgm:bulletEnabled val="1"/>
        </dgm:presLayoutVars>
      </dgm:prSet>
      <dgm:spPr/>
    </dgm:pt>
    <dgm:pt modelId="{11D5F451-1384-FC41-8EE1-638B60CF0DA7}" type="pres">
      <dgm:prSet presAssocID="{AFD92CE1-35B8-4379-B1FB-CE14D5E69A9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FCAFE14-D404-4D5E-9A02-8A5C89C3EDA6}" srcId="{AFD92CE1-35B8-4379-B1FB-CE14D5E69A91}" destId="{9CA1779D-618A-4738-9F5F-EDFF11CD471E}" srcOrd="3" destOrd="0" parTransId="{3D1D2EEC-191A-40A6-9064-DE19D3D1E5C2}" sibTransId="{B0E586B2-BE89-42C8-B974-4BCB32D009EF}"/>
    <dgm:cxn modelId="{36FCCD20-B7E6-E846-9DDA-EB891FD18287}" type="presOf" srcId="{9CA1779D-618A-4738-9F5F-EDFF11CD471E}" destId="{31520AA8-9F50-2A4D-A491-64B769507AC1}" srcOrd="0" destOrd="0" presId="urn:microsoft.com/office/officeart/2005/8/layout/vProcess5"/>
    <dgm:cxn modelId="{95201425-540F-7B49-BF83-D7EE672E34B4}" type="presOf" srcId="{49B111F8-902A-403A-8F8F-269519FCDE8F}" destId="{1138E8C7-B19F-514C-AD75-974DC03A9955}" srcOrd="1" destOrd="0" presId="urn:microsoft.com/office/officeart/2005/8/layout/vProcess5"/>
    <dgm:cxn modelId="{B2C1D728-A3C1-7742-B802-6745AB96B000}" type="presOf" srcId="{49B111F8-902A-403A-8F8F-269519FCDE8F}" destId="{4E13EB4F-68B4-794A-8736-070F4BA7463E}" srcOrd="0" destOrd="0" presId="urn:microsoft.com/office/officeart/2005/8/layout/vProcess5"/>
    <dgm:cxn modelId="{286EB029-DDA1-4672-BA31-22E8EAE4D6E5}" srcId="{AFD92CE1-35B8-4379-B1FB-CE14D5E69A91}" destId="{7B4FBE8F-C231-45AE-918A-253027E61D68}" srcOrd="1" destOrd="0" parTransId="{9F3E53F2-8C41-4640-A8FA-FEBAA6A97184}" sibTransId="{A50F70E5-BB26-44A0-A48C-19E1A6134F75}"/>
    <dgm:cxn modelId="{8E639145-10F7-8B4F-8DB5-B88E31E624EE}" type="presOf" srcId="{7B4FBE8F-C231-45AE-918A-253027E61D68}" destId="{9DA67218-D8DC-7C45-83E8-6C546476079B}" srcOrd="1" destOrd="0" presId="urn:microsoft.com/office/officeart/2005/8/layout/vProcess5"/>
    <dgm:cxn modelId="{8DA17751-8EF2-F34C-932B-B3E812AB66F6}" type="presOf" srcId="{AEAE00C8-81DA-45C4-A473-C47AFB7C09BE}" destId="{6EC64265-145E-164E-B8E7-E30B03F2F0B1}" srcOrd="0" destOrd="0" presId="urn:microsoft.com/office/officeart/2005/8/layout/vProcess5"/>
    <dgm:cxn modelId="{7F987E54-441C-734A-9AEF-4A09C6A6C052}" type="presOf" srcId="{AFD92CE1-35B8-4379-B1FB-CE14D5E69A91}" destId="{B895029A-21F3-7C49-9682-D6FB2C973148}" srcOrd="0" destOrd="0" presId="urn:microsoft.com/office/officeart/2005/8/layout/vProcess5"/>
    <dgm:cxn modelId="{F6A55B5E-3360-1D4D-B898-958B33E348AB}" type="presOf" srcId="{9CA1779D-618A-4738-9F5F-EDFF11CD471E}" destId="{11D5F451-1384-FC41-8EE1-638B60CF0DA7}" srcOrd="1" destOrd="0" presId="urn:microsoft.com/office/officeart/2005/8/layout/vProcess5"/>
    <dgm:cxn modelId="{2DBF936D-C1CF-1341-95F5-7F0EE98B3D0F}" type="presOf" srcId="{A50F70E5-BB26-44A0-A48C-19E1A6134F75}" destId="{F7190FBF-9BC4-B24C-A90E-117EE1CECFCD}" srcOrd="0" destOrd="0" presId="urn:microsoft.com/office/officeart/2005/8/layout/vProcess5"/>
    <dgm:cxn modelId="{5E54707B-3547-BB4D-9E5A-E027DC88297C}" type="presOf" srcId="{BEE75624-7E77-4A1F-BB2D-E54C4C523B0D}" destId="{D15CE2CC-BC4F-E846-9CA9-5FB507CA73BA}" srcOrd="0" destOrd="0" presId="urn:microsoft.com/office/officeart/2005/8/layout/vProcess5"/>
    <dgm:cxn modelId="{563E68B7-BAA6-417E-BFD0-579F57E0E8BC}" srcId="{AFD92CE1-35B8-4379-B1FB-CE14D5E69A91}" destId="{49B111F8-902A-403A-8F8F-269519FCDE8F}" srcOrd="2" destOrd="0" parTransId="{245D9471-B236-486D-B736-B30B30D525EC}" sibTransId="{7DC62F19-B536-46AC-95A1-4D2B35E92E76}"/>
    <dgm:cxn modelId="{AF74E8B8-D7CF-4049-951E-5597F9536C89}" type="presOf" srcId="{7DC62F19-B536-46AC-95A1-4D2B35E92E76}" destId="{59D23935-DF75-F24E-B831-91ED11720A5E}" srcOrd="0" destOrd="0" presId="urn:microsoft.com/office/officeart/2005/8/layout/vProcess5"/>
    <dgm:cxn modelId="{4A7D06BC-BE1B-764C-8C7A-FB900D6023BE}" type="presOf" srcId="{AEAE00C8-81DA-45C4-A473-C47AFB7C09BE}" destId="{CDFDC217-BBC1-CF4B-88F4-AE2F7019D2ED}" srcOrd="1" destOrd="0" presId="urn:microsoft.com/office/officeart/2005/8/layout/vProcess5"/>
    <dgm:cxn modelId="{3A2321CE-0335-4B14-B42D-AEB2E74E826F}" srcId="{AFD92CE1-35B8-4379-B1FB-CE14D5E69A91}" destId="{AEAE00C8-81DA-45C4-A473-C47AFB7C09BE}" srcOrd="0" destOrd="0" parTransId="{BEF543A7-B84D-49E9-AD53-6DD0DEA0280B}" sibTransId="{BEE75624-7E77-4A1F-BB2D-E54C4C523B0D}"/>
    <dgm:cxn modelId="{39C5FBD8-B766-4044-B5FC-759CB6CD4494}" type="presOf" srcId="{7B4FBE8F-C231-45AE-918A-253027E61D68}" destId="{EF751ACF-72CC-6345-A350-224A84447C06}" srcOrd="0" destOrd="0" presId="urn:microsoft.com/office/officeart/2005/8/layout/vProcess5"/>
    <dgm:cxn modelId="{09F839CB-0785-094A-AEC9-C33B59600CDC}" type="presParOf" srcId="{B895029A-21F3-7C49-9682-D6FB2C973148}" destId="{5D9E9EA5-8B67-2540-9F2B-02C5648F0A9C}" srcOrd="0" destOrd="0" presId="urn:microsoft.com/office/officeart/2005/8/layout/vProcess5"/>
    <dgm:cxn modelId="{9032BD1F-631A-1940-9E4D-116A5BD011BF}" type="presParOf" srcId="{B895029A-21F3-7C49-9682-D6FB2C973148}" destId="{6EC64265-145E-164E-B8E7-E30B03F2F0B1}" srcOrd="1" destOrd="0" presId="urn:microsoft.com/office/officeart/2005/8/layout/vProcess5"/>
    <dgm:cxn modelId="{49B85D76-FDE3-7841-9A17-9811D7865396}" type="presParOf" srcId="{B895029A-21F3-7C49-9682-D6FB2C973148}" destId="{EF751ACF-72CC-6345-A350-224A84447C06}" srcOrd="2" destOrd="0" presId="urn:microsoft.com/office/officeart/2005/8/layout/vProcess5"/>
    <dgm:cxn modelId="{2ECF3781-4F0F-9B40-9051-676FEA13006D}" type="presParOf" srcId="{B895029A-21F3-7C49-9682-D6FB2C973148}" destId="{4E13EB4F-68B4-794A-8736-070F4BA7463E}" srcOrd="3" destOrd="0" presId="urn:microsoft.com/office/officeart/2005/8/layout/vProcess5"/>
    <dgm:cxn modelId="{E4C9143B-1E59-0048-BE6C-567CE1EA5EDD}" type="presParOf" srcId="{B895029A-21F3-7C49-9682-D6FB2C973148}" destId="{31520AA8-9F50-2A4D-A491-64B769507AC1}" srcOrd="4" destOrd="0" presId="urn:microsoft.com/office/officeart/2005/8/layout/vProcess5"/>
    <dgm:cxn modelId="{9752DA9E-D52C-204E-90B0-10B2D022DFF8}" type="presParOf" srcId="{B895029A-21F3-7C49-9682-D6FB2C973148}" destId="{D15CE2CC-BC4F-E846-9CA9-5FB507CA73BA}" srcOrd="5" destOrd="0" presId="urn:microsoft.com/office/officeart/2005/8/layout/vProcess5"/>
    <dgm:cxn modelId="{BEDC82A2-E1F3-3E46-950C-E1F8A92BB4D5}" type="presParOf" srcId="{B895029A-21F3-7C49-9682-D6FB2C973148}" destId="{F7190FBF-9BC4-B24C-A90E-117EE1CECFCD}" srcOrd="6" destOrd="0" presId="urn:microsoft.com/office/officeart/2005/8/layout/vProcess5"/>
    <dgm:cxn modelId="{9FF00342-4C95-8E44-A3CD-DC98E7708B9B}" type="presParOf" srcId="{B895029A-21F3-7C49-9682-D6FB2C973148}" destId="{59D23935-DF75-F24E-B831-91ED11720A5E}" srcOrd="7" destOrd="0" presId="urn:microsoft.com/office/officeart/2005/8/layout/vProcess5"/>
    <dgm:cxn modelId="{CD204819-2B7E-F64E-9845-FAA950F8957B}" type="presParOf" srcId="{B895029A-21F3-7C49-9682-D6FB2C973148}" destId="{CDFDC217-BBC1-CF4B-88F4-AE2F7019D2ED}" srcOrd="8" destOrd="0" presId="urn:microsoft.com/office/officeart/2005/8/layout/vProcess5"/>
    <dgm:cxn modelId="{78107B82-84BB-884E-9DCE-7A58F0D29F1B}" type="presParOf" srcId="{B895029A-21F3-7C49-9682-D6FB2C973148}" destId="{9DA67218-D8DC-7C45-83E8-6C546476079B}" srcOrd="9" destOrd="0" presId="urn:microsoft.com/office/officeart/2005/8/layout/vProcess5"/>
    <dgm:cxn modelId="{DE9EB364-FA72-D349-BD61-D13C3EF31313}" type="presParOf" srcId="{B895029A-21F3-7C49-9682-D6FB2C973148}" destId="{1138E8C7-B19F-514C-AD75-974DC03A9955}" srcOrd="10" destOrd="0" presId="urn:microsoft.com/office/officeart/2005/8/layout/vProcess5"/>
    <dgm:cxn modelId="{33911BA2-F274-A346-80A2-3B6D23B05B1A}" type="presParOf" srcId="{B895029A-21F3-7C49-9682-D6FB2C973148}" destId="{11D5F451-1384-FC41-8EE1-638B60CF0DA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6CEF-54A2-4557-8016-0BAE039D6CC9}">
      <dsp:nvSpPr>
        <dsp:cNvPr id="0" name=""/>
        <dsp:cNvSpPr/>
      </dsp:nvSpPr>
      <dsp:spPr>
        <a:xfrm>
          <a:off x="0" y="1669"/>
          <a:ext cx="5932913" cy="846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5287C-9EBA-463D-90C5-10118FE5A5EB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C8A38-B2CB-406E-99CE-4AF8B00E1A89}">
      <dsp:nvSpPr>
        <dsp:cNvPr id="0" name=""/>
        <dsp:cNvSpPr/>
      </dsp:nvSpPr>
      <dsp:spPr>
        <a:xfrm>
          <a:off x="977499" y="1669"/>
          <a:ext cx="4955413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Improve the better understanding of the social media posts.</a:t>
          </a:r>
        </a:p>
      </dsp:txBody>
      <dsp:txXfrm>
        <a:off x="977499" y="1669"/>
        <a:ext cx="4955413" cy="846320"/>
      </dsp:txXfrm>
    </dsp:sp>
    <dsp:sp modelId="{2936330E-7444-431B-818C-200FBDE5D39D}">
      <dsp:nvSpPr>
        <dsp:cNvPr id="0" name=""/>
        <dsp:cNvSpPr/>
      </dsp:nvSpPr>
      <dsp:spPr>
        <a:xfrm>
          <a:off x="0" y="1059569"/>
          <a:ext cx="5932913" cy="846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10E51-B5A9-49EE-90C0-ADB42FB469BB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91707-EEA2-488A-A9F1-9E1DB3DE23CF}">
      <dsp:nvSpPr>
        <dsp:cNvPr id="0" name=""/>
        <dsp:cNvSpPr/>
      </dsp:nvSpPr>
      <dsp:spPr>
        <a:xfrm>
          <a:off x="977499" y="1059569"/>
          <a:ext cx="4955413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By fixing grammar in these posts, we aim to make the information clear and accurate.</a:t>
          </a:r>
          <a:endParaRPr lang="en-US" sz="1500" kern="1200" dirty="0"/>
        </a:p>
      </dsp:txBody>
      <dsp:txXfrm>
        <a:off x="977499" y="1059569"/>
        <a:ext cx="4955413" cy="846320"/>
      </dsp:txXfrm>
    </dsp:sp>
    <dsp:sp modelId="{9C287D2E-E633-4877-A726-81C5D13C86B5}">
      <dsp:nvSpPr>
        <dsp:cNvPr id="0" name=""/>
        <dsp:cNvSpPr/>
      </dsp:nvSpPr>
      <dsp:spPr>
        <a:xfrm>
          <a:off x="0" y="2117470"/>
          <a:ext cx="5932913" cy="846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8EFBC-6D88-4005-8302-9D284EF417EB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9D1FB-44E1-483B-A861-8E36D4165A3A}">
      <dsp:nvSpPr>
        <dsp:cNvPr id="0" name=""/>
        <dsp:cNvSpPr/>
      </dsp:nvSpPr>
      <dsp:spPr>
        <a:xfrm>
          <a:off x="977499" y="2117470"/>
          <a:ext cx="4955413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Using a technology called Natural Language Processing (NLP) helps us understand and improve the structure of sentences in these posts.</a:t>
          </a:r>
          <a:endParaRPr lang="en-US" sz="1500" kern="1200" dirty="0"/>
        </a:p>
      </dsp:txBody>
      <dsp:txXfrm>
        <a:off x="977499" y="2117470"/>
        <a:ext cx="4955413" cy="846320"/>
      </dsp:txXfrm>
    </dsp:sp>
    <dsp:sp modelId="{C248B45D-FE35-46F1-B70A-86B5B677A159}">
      <dsp:nvSpPr>
        <dsp:cNvPr id="0" name=""/>
        <dsp:cNvSpPr/>
      </dsp:nvSpPr>
      <dsp:spPr>
        <a:xfrm>
          <a:off x="0" y="3175370"/>
          <a:ext cx="5932913" cy="846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09B69-3673-46AF-A919-55CB7BBA0B9E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F69C2-8DBA-47D8-BDC2-EBFD9FD8CD96}">
      <dsp:nvSpPr>
        <dsp:cNvPr id="0" name=""/>
        <dsp:cNvSpPr/>
      </dsp:nvSpPr>
      <dsp:spPr>
        <a:xfrm>
          <a:off x="977499" y="3175370"/>
          <a:ext cx="4955413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Identifying  and analyze grammar in X posts on current topics.</a:t>
          </a:r>
          <a:endParaRPr lang="en-US" sz="1500" kern="1200" dirty="0"/>
        </a:p>
      </dsp:txBody>
      <dsp:txXfrm>
        <a:off x="977499" y="3175370"/>
        <a:ext cx="4955413" cy="846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2A6BD-163D-684F-89C9-6BDFFD3BE2DE}">
      <dsp:nvSpPr>
        <dsp:cNvPr id="0" name=""/>
        <dsp:cNvSpPr/>
      </dsp:nvSpPr>
      <dsp:spPr>
        <a:xfrm>
          <a:off x="963848" y="2178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Natural language processing</a:t>
          </a:r>
        </a:p>
      </dsp:txBody>
      <dsp:txXfrm>
        <a:off x="963848" y="2178"/>
        <a:ext cx="1890861" cy="1134516"/>
      </dsp:txXfrm>
    </dsp:sp>
    <dsp:sp modelId="{3036EEAF-F5CF-8044-A375-A2C49735EFC3}">
      <dsp:nvSpPr>
        <dsp:cNvPr id="0" name=""/>
        <dsp:cNvSpPr/>
      </dsp:nvSpPr>
      <dsp:spPr>
        <a:xfrm>
          <a:off x="3043795" y="2178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Context free grammar, Parse tree</a:t>
          </a:r>
        </a:p>
      </dsp:txBody>
      <dsp:txXfrm>
        <a:off x="3043795" y="2178"/>
        <a:ext cx="1890861" cy="1134516"/>
      </dsp:txXfrm>
    </dsp:sp>
    <dsp:sp modelId="{D1B3D028-62B8-7949-B589-9DF20810CBD0}">
      <dsp:nvSpPr>
        <dsp:cNvPr id="0" name=""/>
        <dsp:cNvSpPr/>
      </dsp:nvSpPr>
      <dsp:spPr>
        <a:xfrm>
          <a:off x="5123743" y="2178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Tokenization </a:t>
          </a:r>
        </a:p>
      </dsp:txBody>
      <dsp:txXfrm>
        <a:off x="5123743" y="2178"/>
        <a:ext cx="1890861" cy="1134516"/>
      </dsp:txXfrm>
    </dsp:sp>
    <dsp:sp modelId="{35C14C8A-5E53-8541-8528-C056D3C9ED24}">
      <dsp:nvSpPr>
        <dsp:cNvPr id="0" name=""/>
        <dsp:cNvSpPr/>
      </dsp:nvSpPr>
      <dsp:spPr>
        <a:xfrm>
          <a:off x="7203690" y="2178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Stemming</a:t>
          </a:r>
        </a:p>
      </dsp:txBody>
      <dsp:txXfrm>
        <a:off x="7203690" y="2178"/>
        <a:ext cx="1890861" cy="1134516"/>
      </dsp:txXfrm>
    </dsp:sp>
    <dsp:sp modelId="{4CA1A8C1-C10C-1F44-8842-DCDB76F8C1DD}">
      <dsp:nvSpPr>
        <dsp:cNvPr id="0" name=""/>
        <dsp:cNvSpPr/>
      </dsp:nvSpPr>
      <dsp:spPr>
        <a:xfrm>
          <a:off x="963848" y="1325781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Lemmatization</a:t>
          </a:r>
        </a:p>
      </dsp:txBody>
      <dsp:txXfrm>
        <a:off x="963848" y="1325781"/>
        <a:ext cx="1890861" cy="1134516"/>
      </dsp:txXfrm>
    </dsp:sp>
    <dsp:sp modelId="{C8505D4C-4B01-6549-B1B1-C27518F511B3}">
      <dsp:nvSpPr>
        <dsp:cNvPr id="0" name=""/>
        <dsp:cNvSpPr/>
      </dsp:nvSpPr>
      <dsp:spPr>
        <a:xfrm>
          <a:off x="3043795" y="1325781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Part of speech tagging</a:t>
          </a:r>
        </a:p>
      </dsp:txBody>
      <dsp:txXfrm>
        <a:off x="3043795" y="1325781"/>
        <a:ext cx="1890861" cy="1134516"/>
      </dsp:txXfrm>
    </dsp:sp>
    <dsp:sp modelId="{A03D48D3-581E-F142-8E25-A21652906C7E}">
      <dsp:nvSpPr>
        <dsp:cNvPr id="0" name=""/>
        <dsp:cNvSpPr/>
      </dsp:nvSpPr>
      <dsp:spPr>
        <a:xfrm>
          <a:off x="5123743" y="1325781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Spell checker</a:t>
          </a:r>
        </a:p>
      </dsp:txBody>
      <dsp:txXfrm>
        <a:off x="5123743" y="1325781"/>
        <a:ext cx="1890861" cy="1134516"/>
      </dsp:txXfrm>
    </dsp:sp>
    <dsp:sp modelId="{9B419399-C887-6049-823B-76441B6BC950}">
      <dsp:nvSpPr>
        <dsp:cNvPr id="0" name=""/>
        <dsp:cNvSpPr/>
      </dsp:nvSpPr>
      <dsp:spPr>
        <a:xfrm>
          <a:off x="7203690" y="1325781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Retrieval</a:t>
          </a:r>
        </a:p>
      </dsp:txBody>
      <dsp:txXfrm>
        <a:off x="7203690" y="1325781"/>
        <a:ext cx="1890861" cy="1134516"/>
      </dsp:txXfrm>
    </dsp:sp>
    <dsp:sp modelId="{C3381E14-1BB0-1240-B3F6-75A3EF623427}">
      <dsp:nvSpPr>
        <dsp:cNvPr id="0" name=""/>
        <dsp:cNvSpPr/>
      </dsp:nvSpPr>
      <dsp:spPr>
        <a:xfrm>
          <a:off x="4083769" y="2649384"/>
          <a:ext cx="1890861" cy="113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Sentiment analysis</a:t>
          </a:r>
        </a:p>
      </dsp:txBody>
      <dsp:txXfrm>
        <a:off x="4083769" y="2649384"/>
        <a:ext cx="1890861" cy="1134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4265-145E-164E-B8E7-E30B03F2F0B1}">
      <dsp:nvSpPr>
        <dsp:cNvPr id="0" name=""/>
        <dsp:cNvSpPr/>
      </dsp:nvSpPr>
      <dsp:spPr>
        <a:xfrm>
          <a:off x="0" y="0"/>
          <a:ext cx="4101737" cy="80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Bridge the gap between human communication and computer understanding, allowing machines to process and interact with language data.</a:t>
          </a:r>
          <a:endParaRPr lang="en-US" sz="1200" kern="1200" dirty="0"/>
        </a:p>
      </dsp:txBody>
      <dsp:txXfrm>
        <a:off x="23649" y="23649"/>
        <a:ext cx="3162218" cy="760141"/>
      </dsp:txXfrm>
    </dsp:sp>
    <dsp:sp modelId="{EF751ACF-72CC-6345-A350-224A84447C06}">
      <dsp:nvSpPr>
        <dsp:cNvPr id="0" name=""/>
        <dsp:cNvSpPr/>
      </dsp:nvSpPr>
      <dsp:spPr>
        <a:xfrm>
          <a:off x="343520" y="954246"/>
          <a:ext cx="4101737" cy="80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Helps to </a:t>
          </a:r>
          <a:r>
            <a:rPr lang="en-US" sz="1500" b="0" i="0" kern="1200" dirty="0"/>
            <a:t>analyze the structure of language using NLP techniques</a:t>
          </a:r>
          <a:endParaRPr lang="en-US" sz="1500" kern="1200" dirty="0"/>
        </a:p>
      </dsp:txBody>
      <dsp:txXfrm>
        <a:off x="367169" y="977895"/>
        <a:ext cx="3186083" cy="760141"/>
      </dsp:txXfrm>
    </dsp:sp>
    <dsp:sp modelId="{4E13EB4F-68B4-794A-8736-070F4BA7463E}">
      <dsp:nvSpPr>
        <dsp:cNvPr id="0" name=""/>
        <dsp:cNvSpPr/>
      </dsp:nvSpPr>
      <dsp:spPr>
        <a:xfrm>
          <a:off x="681913" y="1908493"/>
          <a:ext cx="4101737" cy="80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Applications: </a:t>
          </a:r>
          <a:r>
            <a:rPr lang="en-US" sz="1500" b="0" i="0" kern="1200" dirty="0"/>
            <a:t>language translation, sentiment analysis, chatbots, Grammar correction and speech recognition</a:t>
          </a:r>
          <a:endParaRPr lang="en-US" sz="1500" kern="1200" dirty="0"/>
        </a:p>
      </dsp:txBody>
      <dsp:txXfrm>
        <a:off x="705562" y="1932142"/>
        <a:ext cx="3191210" cy="760141"/>
      </dsp:txXfrm>
    </dsp:sp>
    <dsp:sp modelId="{31520AA8-9F50-2A4D-A491-64B769507AC1}">
      <dsp:nvSpPr>
        <dsp:cNvPr id="0" name=""/>
        <dsp:cNvSpPr/>
      </dsp:nvSpPr>
      <dsp:spPr>
        <a:xfrm>
          <a:off x="1025434" y="2862740"/>
          <a:ext cx="4101737" cy="80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Techniques: </a:t>
          </a:r>
          <a:r>
            <a:rPr lang="en-US" sz="1500" b="0" i="0" kern="1200" dirty="0"/>
            <a:t>Syntax and semantic analysis</a:t>
          </a:r>
          <a:endParaRPr lang="en-US" sz="1500" kern="1200" dirty="0"/>
        </a:p>
      </dsp:txBody>
      <dsp:txXfrm>
        <a:off x="1049083" y="2886389"/>
        <a:ext cx="3186083" cy="760141"/>
      </dsp:txXfrm>
    </dsp:sp>
    <dsp:sp modelId="{D15CE2CC-BC4F-E846-9CA9-5FB507CA73BA}">
      <dsp:nvSpPr>
        <dsp:cNvPr id="0" name=""/>
        <dsp:cNvSpPr/>
      </dsp:nvSpPr>
      <dsp:spPr>
        <a:xfrm>
          <a:off x="3576901" y="618425"/>
          <a:ext cx="524835" cy="524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694989" y="618425"/>
        <a:ext cx="288659" cy="394938"/>
      </dsp:txXfrm>
    </dsp:sp>
    <dsp:sp modelId="{F7190FBF-9BC4-B24C-A90E-117EE1CECFCD}">
      <dsp:nvSpPr>
        <dsp:cNvPr id="0" name=""/>
        <dsp:cNvSpPr/>
      </dsp:nvSpPr>
      <dsp:spPr>
        <a:xfrm>
          <a:off x="3920422" y="1572672"/>
          <a:ext cx="524835" cy="524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38510" y="1572672"/>
        <a:ext cx="288659" cy="394938"/>
      </dsp:txXfrm>
    </dsp:sp>
    <dsp:sp modelId="{59D23935-DF75-F24E-B831-91ED11720A5E}">
      <dsp:nvSpPr>
        <dsp:cNvPr id="0" name=""/>
        <dsp:cNvSpPr/>
      </dsp:nvSpPr>
      <dsp:spPr>
        <a:xfrm>
          <a:off x="4258815" y="2526918"/>
          <a:ext cx="524835" cy="524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376903" y="2526918"/>
        <a:ext cx="288659" cy="39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9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E6CECF-D321-4038-B30A-C96A9DE684A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blob.readthedocs.io/en/dev/quickstart.html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.ed.ac.uk/teaching/courses/inf2a/readings/ch07.pdf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realpython.com/natural-language-processing-spacy-pyth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B28D-F356-4516-860F-5C90447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English 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FBDAB-D5EA-4597-85D7-DB705015F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29" cy="164342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Himani Parikh – 1322085</a:t>
            </a:r>
          </a:p>
          <a:p>
            <a:pPr algn="r"/>
            <a:r>
              <a:rPr lang="en-US" dirty="0"/>
              <a:t>CSCI 610 – Theory of computation</a:t>
            </a:r>
          </a:p>
          <a:p>
            <a:pPr algn="r"/>
            <a:r>
              <a:rPr lang="en-US" dirty="0"/>
              <a:t>Prof. </a:t>
            </a:r>
            <a:r>
              <a:rPr lang="en-US" dirty="0" err="1"/>
              <a:t>Altion</a:t>
            </a:r>
            <a:r>
              <a:rPr lang="en-US" dirty="0"/>
              <a:t> </a:t>
            </a:r>
            <a:r>
              <a:rPr lang="en-US" dirty="0" err="1"/>
              <a:t>simo</a:t>
            </a:r>
            <a:r>
              <a:rPr lang="en-US" dirty="0"/>
              <a:t>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Sentiment Analysis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0328"/>
            <a:ext cx="6146669" cy="39987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Nunito" pitchFamily="2" charset="77"/>
              </a:rPr>
              <a:t> C</a:t>
            </a:r>
            <a:r>
              <a:rPr lang="en-US" b="0" i="0" dirty="0">
                <a:effectLst/>
                <a:latin typeface="Nunito" pitchFamily="2" charset="77"/>
              </a:rPr>
              <a:t>lassify the text based on the mood or mentality expressed in the text,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Goal</a:t>
            </a:r>
            <a:r>
              <a:rPr lang="en-US" dirty="0"/>
              <a:t> :  To analyze people’s opinions in a way that can help businesses expand.</a:t>
            </a:r>
          </a:p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457200" indent="-457200">
              <a:buAutoNum type="arabicPeriod"/>
            </a:pPr>
            <a:r>
              <a:rPr lang="en-US" dirty="0"/>
              <a:t>Data Gathering – Kaggle dataset for X post</a:t>
            </a:r>
          </a:p>
          <a:p>
            <a:pPr marL="457200" indent="-457200">
              <a:buAutoNum type="arabicPeriod"/>
            </a:pPr>
            <a:r>
              <a:rPr lang="en-US" dirty="0"/>
              <a:t>Data pre-processing using NLP techniques.</a:t>
            </a:r>
          </a:p>
          <a:p>
            <a:pPr marL="457200" indent="-457200">
              <a:buAutoNum type="arabicPeriod"/>
            </a:pPr>
            <a:r>
              <a:rPr lang="en-US" dirty="0"/>
              <a:t>Generate Sentiments from pre-processed posts i.e., a positive, negative, or neutral post.</a:t>
            </a:r>
          </a:p>
          <a:p>
            <a:pPr marL="457200" indent="-457200">
              <a:buAutoNum type="arabicPeriod"/>
            </a:pPr>
            <a:r>
              <a:rPr lang="en-US" dirty="0"/>
              <a:t>Visualize the sentiment output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F1DA8-6C85-D1B0-D6D3-84920EA0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04843" y="2320935"/>
            <a:ext cx="4536650" cy="251783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2" y="353535"/>
            <a:ext cx="1847801" cy="1450757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8C93-E632-43ED-A9CF-361A18FB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27" y="3429000"/>
            <a:ext cx="4998720" cy="266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D7542-072F-70C9-29B3-E47EC6AF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51" y="1948272"/>
            <a:ext cx="3340484" cy="32736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845734"/>
            <a:ext cx="362102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 marL="457200" indent="-457200">
              <a:buFont typeface="+mj-lt"/>
              <a:buAutoNum type="arabicPeriod"/>
            </a:pP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E9FB2-E84F-4594-93B7-BB203A20E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9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9A5B82-3ED2-4FE6-86BD-BA88CC54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4E1E8-F7EB-A7E8-DB5C-818C0E215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41" y="138522"/>
            <a:ext cx="4470400" cy="3619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1C4699-08FF-B948-44B8-D71B545F47E5}"/>
              </a:ext>
            </a:extLst>
          </p:cNvPr>
          <p:cNvSpPr txBox="1"/>
          <p:nvPr/>
        </p:nvSpPr>
        <p:spPr>
          <a:xfrm>
            <a:off x="634142" y="2157827"/>
            <a:ext cx="2719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 Post = 5161 Positive Post = 4252 Negative Post = 1052</a:t>
            </a:r>
          </a:p>
        </p:txBody>
      </p:sp>
    </p:spTree>
    <p:extLst>
      <p:ext uri="{BB962C8B-B14F-4D97-AF65-F5344CB8AC3E}">
        <p14:creationId xmlns:p14="http://schemas.microsoft.com/office/powerpoint/2010/main" val="8444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87799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Create grammatically structure dataset for social media Post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Perform sentiment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Conculsion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76864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Successfully identified Grammatical structure of social X post using NLP technique.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www.nltk.org</a:t>
            </a:r>
            <a:r>
              <a:rPr lang="en-US" dirty="0">
                <a:hlinkClick r:id="rId2"/>
              </a:rPr>
              <a:t>/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textblob.readthedocs.io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/dev/</a:t>
            </a:r>
            <a:r>
              <a:rPr lang="en-US" dirty="0" err="1">
                <a:hlinkClick r:id="rId3"/>
              </a:rPr>
              <a:t>quickstart.html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https://realpython.com/natural-language-processing-spacy-python/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https://www.kaggle.com/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https://www.inf.ed.ac.uk/teaching/courses/inf2a/readings/ch07.pdf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7F88-3517-4A78-A6C6-DB7CC1E96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646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8 Analyzing Sentence Structure">
            <a:extLst>
              <a:ext uri="{FF2B5EF4-FFF2-40B4-BE49-F238E27FC236}">
                <a16:creationId xmlns:a16="http://schemas.microsoft.com/office/drawing/2014/main" id="{BDADFE37-A8B2-2F82-1922-26D3FB62B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9574" y="2202582"/>
            <a:ext cx="4180114" cy="30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5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E96320-EDAE-533C-FB5F-8ECF8ACEA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0703"/>
              </p:ext>
            </p:extLst>
          </p:nvPr>
        </p:nvGraphicFramePr>
        <p:xfrm>
          <a:off x="1097279" y="1845734"/>
          <a:ext cx="593291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3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Keywords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F6D41-C329-65C5-DDB0-5AAFC1527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87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10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NLP</a:t>
            </a:r>
          </a:p>
        </p:txBody>
      </p:sp>
      <p:pic>
        <p:nvPicPr>
          <p:cNvPr id="4098" name="Picture 2" descr="NLP tasks">
            <a:extLst>
              <a:ext uri="{FF2B5EF4-FFF2-40B4-BE49-F238E27FC236}">
                <a16:creationId xmlns:a16="http://schemas.microsoft.com/office/drawing/2014/main" id="{5CD8E214-1CD1-8971-ADCE-64FCE66C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373" y="1878505"/>
            <a:ext cx="5451627" cy="32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68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5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8DB8E-402C-E763-D659-0C7A6B0B9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47265"/>
              </p:ext>
            </p:extLst>
          </p:nvPr>
        </p:nvGraphicFramePr>
        <p:xfrm>
          <a:off x="6411684" y="2198914"/>
          <a:ext cx="512717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54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97" y="1711523"/>
            <a:ext cx="8450729" cy="426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Grammar</a:t>
            </a:r>
            <a:r>
              <a:rPr lang="en-US" dirty="0"/>
              <a:t>: Set of rules for forming well-structured sentences.</a:t>
            </a:r>
          </a:p>
          <a:p>
            <a:pPr marL="0" indent="0">
              <a:buNone/>
            </a:pPr>
            <a:r>
              <a:rPr lang="en-US" sz="2800" dirty="0"/>
              <a:t>Context free Grammar: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syntax or structure of a language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consists of a set of production rules that define how sentences in the language can be constructed.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Components of a CFG: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 Rules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Non- Terminal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Root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What is Context-free Grammar: Definition, Example, Simplification, &amp;  Applications - Binary Terms">
            <a:extLst>
              <a:ext uri="{FF2B5EF4-FFF2-40B4-BE49-F238E27FC236}">
                <a16:creationId xmlns:a16="http://schemas.microsoft.com/office/drawing/2014/main" id="{234C950D-6CF5-7D02-990B-78E194BD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0382"/>
            <a:ext cx="3633850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Autofit/>
          </a:bodyPr>
          <a:lstStyle/>
          <a:p>
            <a:r>
              <a:rPr lang="en-US" i="0" dirty="0">
                <a:effectLst/>
              </a:rPr>
              <a:t>Constituency Grammar Vs Dependency Grammar </a:t>
            </a:r>
            <a:endParaRPr lang="en-US" dirty="0"/>
          </a:p>
        </p:txBody>
      </p:sp>
      <p:pic>
        <p:nvPicPr>
          <p:cNvPr id="5124" name="Picture 4" descr="Dependency Parsing Explained &amp; 9 Tools With How To Tutorial">
            <a:extLst>
              <a:ext uri="{FF2B5EF4-FFF2-40B4-BE49-F238E27FC236}">
                <a16:creationId xmlns:a16="http://schemas.microsoft.com/office/drawing/2014/main" id="{A3DB1F4D-0534-B196-DA56-32CD7875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756" y="3386615"/>
            <a:ext cx="4020297" cy="21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EED3A5-0D3E-9257-EC25-C55724DD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7" y="495806"/>
            <a:ext cx="400993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Constituency Grammar(CG)</a:t>
            </a:r>
            <a:endParaRPr lang="en-US" b="1" i="0" dirty="0">
              <a:effectLst/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 Based on the constituency 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 Organize any sentence into its constituents using their properties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Dependency Grammar(DG)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 Based on the dependency 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 Organizes the words of a sentence according to their dependencies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78100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</a:rPr>
              <a:t>Tokenization is the process of breaking down a text into individual units, called tokens.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</a:rPr>
              <a:t>Tokens = words, phrases, symbols, or other meaningful elements</a:t>
            </a:r>
            <a:endParaRPr lang="en-US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indent="-457200">
              <a:buFont typeface="+mj-lt"/>
              <a:buAutoNum type="arabicPeriod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08103-6973-CFF9-BB58-9C1FBCC2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24" y="1845734"/>
            <a:ext cx="496435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Stemming &amp; 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5742908" cy="41317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S</a:t>
            </a:r>
            <a:r>
              <a:rPr lang="en-US" b="0" i="0" dirty="0">
                <a:effectLst/>
                <a:latin typeface="Söhne"/>
              </a:rPr>
              <a:t>implifies words to their roots/Base.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Stemming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 Removes last few characters from a word, often leading to incorrect meanings and spelling.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 Takes less time</a:t>
            </a:r>
          </a:p>
          <a:p>
            <a:r>
              <a:rPr lang="en-US" b="1" i="0" dirty="0">
                <a:effectLst/>
              </a:rPr>
              <a:t>Lemmatization: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 Considers the context and converts the word to its meaningful base form,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Uses corpus for stop words and WordNet corpus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ECA4C-B87F-87D9-3109-686EE135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22" y="2406426"/>
            <a:ext cx="5286232" cy="26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Parts of speech (POS) tagging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725"/>
            <a:ext cx="6004165" cy="38903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Provides insights into the syntactic structure of the text/sentences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Assign specific grammatical labels to individual words within a sentence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Useful for various NLP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Text classification, named entity recognition, and machine translation.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A69F-F1C2-618E-A75D-000300A6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94" y="3824942"/>
            <a:ext cx="4921135" cy="1869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5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2791</TotalTime>
  <Words>571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Nunito</vt:lpstr>
      <vt:lpstr>Söhne</vt:lpstr>
      <vt:lpstr>Retrospect</vt:lpstr>
      <vt:lpstr>English Grammar</vt:lpstr>
      <vt:lpstr>Introduction </vt:lpstr>
      <vt:lpstr>Keywords</vt:lpstr>
      <vt:lpstr>NLP</vt:lpstr>
      <vt:lpstr>Grammar</vt:lpstr>
      <vt:lpstr>Constituency Grammar Vs Dependency Grammar </vt:lpstr>
      <vt:lpstr>Tokenization</vt:lpstr>
      <vt:lpstr>Stemming &amp; Lemmatization</vt:lpstr>
      <vt:lpstr>Parts of speech (POS) tagging </vt:lpstr>
      <vt:lpstr>Sentiment Analysis</vt:lpstr>
      <vt:lpstr>Result</vt:lpstr>
      <vt:lpstr>Future Work</vt:lpstr>
      <vt:lpstr>Conculsion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Binoy Dutt</dc:creator>
  <cp:lastModifiedBy>Himani Parikh</cp:lastModifiedBy>
  <cp:revision>33</cp:revision>
  <dcterms:created xsi:type="dcterms:W3CDTF">2017-04-27T05:39:04Z</dcterms:created>
  <dcterms:modified xsi:type="dcterms:W3CDTF">2023-12-06T17:49:38Z</dcterms:modified>
</cp:coreProperties>
</file>