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microsoft.com/office/2016/11/relationships/changesInfo" Target="changesInfos/changesInfo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i Pathania" userId="f03343958603d70c" providerId="LiveId" clId="{7D6C0F60-2DF1-D94A-A2ED-DB2CB17EE17A}"/>
    <pc:docChg chg="undo custSel addSld modSld addMainMaster delMainMaster">
      <pc:chgData name="Himani Pathania" userId="f03343958603d70c" providerId="LiveId" clId="{7D6C0F60-2DF1-D94A-A2ED-DB2CB17EE17A}" dt="2025-08-05T11:38:09.202" v="755" actId="14100"/>
      <pc:docMkLst>
        <pc:docMk/>
      </pc:docMkLst>
      <pc:sldChg chg="addSp modSp mod modClrScheme chgLayout">
        <pc:chgData name="Himani Pathania" userId="f03343958603d70c" providerId="LiveId" clId="{7D6C0F60-2DF1-D94A-A2ED-DB2CB17EE17A}" dt="2025-08-05T10:48:32.060" v="239" actId="1076"/>
        <pc:sldMkLst>
          <pc:docMk/>
          <pc:sldMk cId="4139765839" sldId="256"/>
        </pc:sldMkLst>
        <pc:spChg chg="mod ord">
          <ac:chgData name="Himani Pathania" userId="f03343958603d70c" providerId="LiveId" clId="{7D6C0F60-2DF1-D94A-A2ED-DB2CB17EE17A}" dt="2025-08-05T10:47:06.565" v="230" actId="1076"/>
          <ac:spMkLst>
            <pc:docMk/>
            <pc:sldMk cId="4139765839" sldId="256"/>
            <ac:spMk id="2" creationId="{EBD2A2FD-670E-9EBC-F1FC-187FA2E5A2E7}"/>
          </ac:spMkLst>
        </pc:spChg>
        <pc:spChg chg="mod ord">
          <ac:chgData name="Himani Pathania" userId="f03343958603d70c" providerId="LiveId" clId="{7D6C0F60-2DF1-D94A-A2ED-DB2CB17EE17A}" dt="2025-08-05T10:48:32.060" v="239" actId="1076"/>
          <ac:spMkLst>
            <pc:docMk/>
            <pc:sldMk cId="4139765839" sldId="256"/>
            <ac:spMk id="3" creationId="{1311A411-87BF-3AD5-07F0-BD7F0F6BFC03}"/>
          </ac:spMkLst>
        </pc:spChg>
        <pc:spChg chg="add mod">
          <ac:chgData name="Himani Pathania" userId="f03343958603d70c" providerId="LiveId" clId="{7D6C0F60-2DF1-D94A-A2ED-DB2CB17EE17A}" dt="2025-08-05T10:47:19.546" v="233" actId="1076"/>
          <ac:spMkLst>
            <pc:docMk/>
            <pc:sldMk cId="4139765839" sldId="256"/>
            <ac:spMk id="4" creationId="{F16FDA5B-F2AE-CBBE-730A-630B4F56728A}"/>
          </ac:spMkLst>
        </pc:spChg>
      </pc:sldChg>
      <pc:sldChg chg="addSp delSp modSp new mod modClrScheme chgLayout">
        <pc:chgData name="Himani Pathania" userId="f03343958603d70c" providerId="LiveId" clId="{7D6C0F60-2DF1-D94A-A2ED-DB2CB17EE17A}" dt="2025-08-05T10:56:40.382" v="321" actId="207"/>
        <pc:sldMkLst>
          <pc:docMk/>
          <pc:sldMk cId="3877174035" sldId="257"/>
        </pc:sldMkLst>
        <pc:spChg chg="mod ord">
          <ac:chgData name="Himani Pathania" userId="f03343958603d70c" providerId="LiveId" clId="{7D6C0F60-2DF1-D94A-A2ED-DB2CB17EE17A}" dt="2025-08-05T10:52:39.391" v="273" actId="27636"/>
          <ac:spMkLst>
            <pc:docMk/>
            <pc:sldMk cId="3877174035" sldId="257"/>
            <ac:spMk id="2" creationId="{7E7C8F45-6D76-8017-1C7F-E9C9B5D22E5B}"/>
          </ac:spMkLst>
        </pc:spChg>
        <pc:spChg chg="mod ord">
          <ac:chgData name="Himani Pathania" userId="f03343958603d70c" providerId="LiveId" clId="{7D6C0F60-2DF1-D94A-A2ED-DB2CB17EE17A}" dt="2025-08-05T10:56:40.382" v="321" actId="207"/>
          <ac:spMkLst>
            <pc:docMk/>
            <pc:sldMk cId="3877174035" sldId="257"/>
            <ac:spMk id="3" creationId="{9CB30248-4960-58A0-3E0A-47C04BA00B90}"/>
          </ac:spMkLst>
        </pc:spChg>
        <pc:spChg chg="add del mod ord">
          <ac:chgData name="Himani Pathania" userId="f03343958603d70c" providerId="LiveId" clId="{7D6C0F60-2DF1-D94A-A2ED-DB2CB17EE17A}" dt="2025-08-05T10:43:45.866" v="202" actId="700"/>
          <ac:spMkLst>
            <pc:docMk/>
            <pc:sldMk cId="3877174035" sldId="257"/>
            <ac:spMk id="4" creationId="{F9E21E7D-3CB9-6EF9-AA69-8CAAB4C1DB79}"/>
          </ac:spMkLst>
        </pc:spChg>
      </pc:sldChg>
      <pc:sldChg chg="addSp delSp modSp new mod modClrScheme chgLayout">
        <pc:chgData name="Himani Pathania" userId="f03343958603d70c" providerId="LiveId" clId="{7D6C0F60-2DF1-D94A-A2ED-DB2CB17EE17A}" dt="2025-08-05T11:02:50.195" v="391" actId="1076"/>
        <pc:sldMkLst>
          <pc:docMk/>
          <pc:sldMk cId="3358870793" sldId="258"/>
        </pc:sldMkLst>
        <pc:spChg chg="del">
          <ac:chgData name="Himani Pathania" userId="f03343958603d70c" providerId="LiveId" clId="{7D6C0F60-2DF1-D94A-A2ED-DB2CB17EE17A}" dt="2025-08-05T10:56:54.442" v="323" actId="700"/>
          <ac:spMkLst>
            <pc:docMk/>
            <pc:sldMk cId="3358870793" sldId="258"/>
            <ac:spMk id="2" creationId="{C8DC27B6-110D-3161-6EEA-81E28E692823}"/>
          </ac:spMkLst>
        </pc:spChg>
        <pc:spChg chg="del">
          <ac:chgData name="Himani Pathania" userId="f03343958603d70c" providerId="LiveId" clId="{7D6C0F60-2DF1-D94A-A2ED-DB2CB17EE17A}" dt="2025-08-05T10:56:54.442" v="323" actId="700"/>
          <ac:spMkLst>
            <pc:docMk/>
            <pc:sldMk cId="3358870793" sldId="258"/>
            <ac:spMk id="3" creationId="{A883233C-023F-5A8C-12E0-5AAA232E3CB0}"/>
          </ac:spMkLst>
        </pc:spChg>
        <pc:spChg chg="add mod">
          <ac:chgData name="Himani Pathania" userId="f03343958603d70c" providerId="LiveId" clId="{7D6C0F60-2DF1-D94A-A2ED-DB2CB17EE17A}" dt="2025-08-05T10:58:38.634" v="358" actId="1076"/>
          <ac:spMkLst>
            <pc:docMk/>
            <pc:sldMk cId="3358870793" sldId="258"/>
            <ac:spMk id="4" creationId="{64DFD3A8-8A4B-9BCD-A4B5-A6B771D610E5}"/>
          </ac:spMkLst>
        </pc:spChg>
        <pc:spChg chg="add mod">
          <ac:chgData name="Himani Pathania" userId="f03343958603d70c" providerId="LiveId" clId="{7D6C0F60-2DF1-D94A-A2ED-DB2CB17EE17A}" dt="2025-08-05T11:00:56.922" v="381" actId="14100"/>
          <ac:spMkLst>
            <pc:docMk/>
            <pc:sldMk cId="3358870793" sldId="258"/>
            <ac:spMk id="5" creationId="{C39072C4-2E7A-E87A-144F-FBFFE4F18F17}"/>
          </ac:spMkLst>
        </pc:spChg>
        <pc:picChg chg="add mod modCrop">
          <ac:chgData name="Himani Pathania" userId="f03343958603d70c" providerId="LiveId" clId="{7D6C0F60-2DF1-D94A-A2ED-DB2CB17EE17A}" dt="2025-08-05T11:02:50.195" v="391" actId="1076"/>
          <ac:picMkLst>
            <pc:docMk/>
            <pc:sldMk cId="3358870793" sldId="258"/>
            <ac:picMk id="6" creationId="{7D1DA657-0F7B-751A-3DCB-154E23315C97}"/>
          </ac:picMkLst>
        </pc:picChg>
      </pc:sldChg>
      <pc:sldChg chg="addSp modSp new">
        <pc:chgData name="Himani Pathania" userId="f03343958603d70c" providerId="LiveId" clId="{7D6C0F60-2DF1-D94A-A2ED-DB2CB17EE17A}" dt="2025-08-05T11:11:19.025" v="452" actId="255"/>
        <pc:sldMkLst>
          <pc:docMk/>
          <pc:sldMk cId="2017342388" sldId="259"/>
        </pc:sldMkLst>
        <pc:spChg chg="add mod">
          <ac:chgData name="Himani Pathania" userId="f03343958603d70c" providerId="LiveId" clId="{7D6C0F60-2DF1-D94A-A2ED-DB2CB17EE17A}" dt="2025-08-05T11:04:11.058" v="401" actId="1076"/>
          <ac:spMkLst>
            <pc:docMk/>
            <pc:sldMk cId="2017342388" sldId="259"/>
            <ac:spMk id="2" creationId="{BD49D46D-B0C8-BB3A-4A1B-E1FD38BD6054}"/>
          </ac:spMkLst>
        </pc:spChg>
        <pc:spChg chg="add mod">
          <ac:chgData name="Himani Pathania" userId="f03343958603d70c" providerId="LiveId" clId="{7D6C0F60-2DF1-D94A-A2ED-DB2CB17EE17A}" dt="2025-08-05T11:11:19.025" v="452" actId="255"/>
          <ac:spMkLst>
            <pc:docMk/>
            <pc:sldMk cId="2017342388" sldId="259"/>
            <ac:spMk id="3" creationId="{6D9806FC-B46A-1D24-9100-BBBC20A489E0}"/>
          </ac:spMkLst>
        </pc:spChg>
      </pc:sldChg>
      <pc:sldChg chg="addSp modSp new">
        <pc:chgData name="Himani Pathania" userId="f03343958603d70c" providerId="LiveId" clId="{7D6C0F60-2DF1-D94A-A2ED-DB2CB17EE17A}" dt="2025-08-05T11:15:48.272" v="510" actId="14100"/>
        <pc:sldMkLst>
          <pc:docMk/>
          <pc:sldMk cId="4146834953" sldId="260"/>
        </pc:sldMkLst>
        <pc:spChg chg="add mod">
          <ac:chgData name="Himani Pathania" userId="f03343958603d70c" providerId="LiveId" clId="{7D6C0F60-2DF1-D94A-A2ED-DB2CB17EE17A}" dt="2025-08-05T11:12:28.055" v="464" actId="14100"/>
          <ac:spMkLst>
            <pc:docMk/>
            <pc:sldMk cId="4146834953" sldId="260"/>
            <ac:spMk id="2" creationId="{29EA7EAE-248C-552B-91DC-E08681AC0554}"/>
          </ac:spMkLst>
        </pc:spChg>
        <pc:spChg chg="add mod">
          <ac:chgData name="Himani Pathania" userId="f03343958603d70c" providerId="LiveId" clId="{7D6C0F60-2DF1-D94A-A2ED-DB2CB17EE17A}" dt="2025-08-05T11:15:48.272" v="510" actId="14100"/>
          <ac:spMkLst>
            <pc:docMk/>
            <pc:sldMk cId="4146834953" sldId="260"/>
            <ac:spMk id="3" creationId="{3075B078-9F1E-F3D2-C7C8-F57B16505F3E}"/>
          </ac:spMkLst>
        </pc:spChg>
      </pc:sldChg>
      <pc:sldChg chg="addSp modSp new mod modClrScheme chgLayout">
        <pc:chgData name="Himani Pathania" userId="f03343958603d70c" providerId="LiveId" clId="{7D6C0F60-2DF1-D94A-A2ED-DB2CB17EE17A}" dt="2025-08-05T11:29:17.413" v="647" actId="1076"/>
        <pc:sldMkLst>
          <pc:docMk/>
          <pc:sldMk cId="2274455451" sldId="261"/>
        </pc:sldMkLst>
        <pc:spChg chg="add mod">
          <ac:chgData name="Himani Pathania" userId="f03343958603d70c" providerId="LiveId" clId="{7D6C0F60-2DF1-D94A-A2ED-DB2CB17EE17A}" dt="2025-08-05T11:22:07.531" v="593" actId="14100"/>
          <ac:spMkLst>
            <pc:docMk/>
            <pc:sldMk cId="2274455451" sldId="261"/>
            <ac:spMk id="2" creationId="{7AF06C22-CB01-E900-C83C-16DCE3AA53E1}"/>
          </ac:spMkLst>
        </pc:spChg>
        <pc:spChg chg="add mod">
          <ac:chgData name="Himani Pathania" userId="f03343958603d70c" providerId="LiveId" clId="{7D6C0F60-2DF1-D94A-A2ED-DB2CB17EE17A}" dt="2025-08-05T11:22:15.288" v="596" actId="1076"/>
          <ac:spMkLst>
            <pc:docMk/>
            <pc:sldMk cId="2274455451" sldId="261"/>
            <ac:spMk id="3" creationId="{ABE148F9-883C-137D-B547-7A7237342736}"/>
          </ac:spMkLst>
        </pc:spChg>
        <pc:picChg chg="add mod">
          <ac:chgData name="Himani Pathania" userId="f03343958603d70c" providerId="LiveId" clId="{7D6C0F60-2DF1-D94A-A2ED-DB2CB17EE17A}" dt="2025-08-05T11:29:17.413" v="647" actId="1076"/>
          <ac:picMkLst>
            <pc:docMk/>
            <pc:sldMk cId="2274455451" sldId="261"/>
            <ac:picMk id="4" creationId="{8BCBDF37-3084-F8EB-558C-8744B5A76DF3}"/>
          </ac:picMkLst>
        </pc:picChg>
      </pc:sldChg>
      <pc:sldChg chg="addSp delSp modSp new mod modClrScheme chgLayout">
        <pc:chgData name="Himani Pathania" userId="f03343958603d70c" providerId="LiveId" clId="{7D6C0F60-2DF1-D94A-A2ED-DB2CB17EE17A}" dt="2025-08-05T11:29:53.071" v="653" actId="478"/>
        <pc:sldMkLst>
          <pc:docMk/>
          <pc:sldMk cId="3531739890" sldId="262"/>
        </pc:sldMkLst>
        <pc:spChg chg="del">
          <ac:chgData name="Himani Pathania" userId="f03343958603d70c" providerId="LiveId" clId="{7D6C0F60-2DF1-D94A-A2ED-DB2CB17EE17A}" dt="2025-08-05T11:22:29.449" v="598" actId="700"/>
          <ac:spMkLst>
            <pc:docMk/>
            <pc:sldMk cId="3531739890" sldId="262"/>
            <ac:spMk id="2" creationId="{ECA61B56-010C-0499-7866-D16B4F18ED26}"/>
          </ac:spMkLst>
        </pc:spChg>
        <pc:spChg chg="del">
          <ac:chgData name="Himani Pathania" userId="f03343958603d70c" providerId="LiveId" clId="{7D6C0F60-2DF1-D94A-A2ED-DB2CB17EE17A}" dt="2025-08-05T11:22:29.449" v="598" actId="700"/>
          <ac:spMkLst>
            <pc:docMk/>
            <pc:sldMk cId="3531739890" sldId="262"/>
            <ac:spMk id="3" creationId="{7ABAD22A-CDD7-F781-06A7-3B4B5066F6DF}"/>
          </ac:spMkLst>
        </pc:spChg>
        <pc:spChg chg="add mod">
          <ac:chgData name="Himani Pathania" userId="f03343958603d70c" providerId="LiveId" clId="{7D6C0F60-2DF1-D94A-A2ED-DB2CB17EE17A}" dt="2025-08-05T11:23:27.479" v="609" actId="1076"/>
          <ac:spMkLst>
            <pc:docMk/>
            <pc:sldMk cId="3531739890" sldId="262"/>
            <ac:spMk id="4" creationId="{E446C2E4-CD79-CAF7-5B8A-FB9FD51E491B}"/>
          </ac:spMkLst>
        </pc:spChg>
        <pc:spChg chg="add">
          <ac:chgData name="Himani Pathania" userId="f03343958603d70c" providerId="LiveId" clId="{7D6C0F60-2DF1-D94A-A2ED-DB2CB17EE17A}" dt="2025-08-05T11:23:30.465" v="610" actId="139"/>
          <ac:spMkLst>
            <pc:docMk/>
            <pc:sldMk cId="3531739890" sldId="262"/>
            <ac:spMk id="5" creationId="{09FE6C7E-17C3-2AA6-ED8A-9619966E166B}"/>
          </ac:spMkLst>
        </pc:spChg>
        <pc:spChg chg="add mod">
          <ac:chgData name="Himani Pathania" userId="f03343958603d70c" providerId="LiveId" clId="{7D6C0F60-2DF1-D94A-A2ED-DB2CB17EE17A}" dt="2025-08-05T11:25:53.246" v="637" actId="207"/>
          <ac:spMkLst>
            <pc:docMk/>
            <pc:sldMk cId="3531739890" sldId="262"/>
            <ac:spMk id="6" creationId="{1B7F14FB-C399-C759-BAD6-11FAB25A6CA3}"/>
          </ac:spMkLst>
        </pc:spChg>
        <pc:picChg chg="add del mod">
          <ac:chgData name="Himani Pathania" userId="f03343958603d70c" providerId="LiveId" clId="{7D6C0F60-2DF1-D94A-A2ED-DB2CB17EE17A}" dt="2025-08-05T11:29:27.539" v="650" actId="478"/>
          <ac:picMkLst>
            <pc:docMk/>
            <pc:sldMk cId="3531739890" sldId="262"/>
            <ac:picMk id="7" creationId="{5433B2FD-C690-D7B3-3A12-F23E2BCBEA29}"/>
          </ac:picMkLst>
        </pc:picChg>
        <pc:picChg chg="add del mod">
          <ac:chgData name="Himani Pathania" userId="f03343958603d70c" providerId="LiveId" clId="{7D6C0F60-2DF1-D94A-A2ED-DB2CB17EE17A}" dt="2025-08-05T11:29:53.071" v="653" actId="478"/>
          <ac:picMkLst>
            <pc:docMk/>
            <pc:sldMk cId="3531739890" sldId="262"/>
            <ac:picMk id="8" creationId="{BBDA12F7-70D4-EEB7-169E-9C51D19FEA88}"/>
          </ac:picMkLst>
        </pc:picChg>
      </pc:sldChg>
      <pc:sldChg chg="addSp modSp new mod modClrScheme chgLayout">
        <pc:chgData name="Himani Pathania" userId="f03343958603d70c" providerId="LiveId" clId="{7D6C0F60-2DF1-D94A-A2ED-DB2CB17EE17A}" dt="2025-08-05T11:34:34.027" v="706" actId="1076"/>
        <pc:sldMkLst>
          <pc:docMk/>
          <pc:sldMk cId="872644798" sldId="263"/>
        </pc:sldMkLst>
        <pc:spChg chg="add mod">
          <ac:chgData name="Himani Pathania" userId="f03343958603d70c" providerId="LiveId" clId="{7D6C0F60-2DF1-D94A-A2ED-DB2CB17EE17A}" dt="2025-08-05T11:33:07.496" v="699" actId="14100"/>
          <ac:spMkLst>
            <pc:docMk/>
            <pc:sldMk cId="872644798" sldId="263"/>
            <ac:spMk id="2" creationId="{382D72E2-151E-A462-3052-A63FDE0F322E}"/>
          </ac:spMkLst>
        </pc:spChg>
        <pc:spChg chg="add mod">
          <ac:chgData name="Himani Pathania" userId="f03343958603d70c" providerId="LiveId" clId="{7D6C0F60-2DF1-D94A-A2ED-DB2CB17EE17A}" dt="2025-08-05T11:33:17.486" v="701" actId="114"/>
          <ac:spMkLst>
            <pc:docMk/>
            <pc:sldMk cId="872644798" sldId="263"/>
            <ac:spMk id="3" creationId="{B87F56B4-8A79-34BC-010E-94763D609C25}"/>
          </ac:spMkLst>
        </pc:spChg>
        <pc:picChg chg="add mod">
          <ac:chgData name="Himani Pathania" userId="f03343958603d70c" providerId="LiveId" clId="{7D6C0F60-2DF1-D94A-A2ED-DB2CB17EE17A}" dt="2025-08-05T11:34:34.027" v="706" actId="1076"/>
          <ac:picMkLst>
            <pc:docMk/>
            <pc:sldMk cId="872644798" sldId="263"/>
            <ac:picMk id="4" creationId="{1DEBCD69-EE30-FC5F-655D-C85E83CD57BF}"/>
          </ac:picMkLst>
        </pc:picChg>
      </pc:sldChg>
      <pc:sldChg chg="addSp delSp modSp new mod modClrScheme chgLayout">
        <pc:chgData name="Himani Pathania" userId="f03343958603d70c" providerId="LiveId" clId="{7D6C0F60-2DF1-D94A-A2ED-DB2CB17EE17A}" dt="2025-08-05T11:38:09.202" v="755" actId="14100"/>
        <pc:sldMkLst>
          <pc:docMk/>
          <pc:sldMk cId="1327363682" sldId="264"/>
        </pc:sldMkLst>
        <pc:spChg chg="mod ord">
          <ac:chgData name="Himani Pathania" userId="f03343958603d70c" providerId="LiveId" clId="{7D6C0F60-2DF1-D94A-A2ED-DB2CB17EE17A}" dt="2025-08-05T11:35:37.599" v="744" actId="207"/>
          <ac:spMkLst>
            <pc:docMk/>
            <pc:sldMk cId="1327363682" sldId="264"/>
            <ac:spMk id="2" creationId="{0585A09A-6515-9860-9F65-24C7AFEA0B49}"/>
          </ac:spMkLst>
        </pc:spChg>
        <pc:spChg chg="del">
          <ac:chgData name="Himani Pathania" userId="f03343958603d70c" providerId="LiveId" clId="{7D6C0F60-2DF1-D94A-A2ED-DB2CB17EE17A}" dt="2025-08-05T11:34:57.181" v="708" actId="700"/>
          <ac:spMkLst>
            <pc:docMk/>
            <pc:sldMk cId="1327363682" sldId="264"/>
            <ac:spMk id="3" creationId="{2899D4EC-0E9C-3E32-5204-F939FF7C9ECC}"/>
          </ac:spMkLst>
        </pc:spChg>
        <pc:spChg chg="add">
          <ac:chgData name="Himani Pathania" userId="f03343958603d70c" providerId="LiveId" clId="{7D6C0F60-2DF1-D94A-A2ED-DB2CB17EE17A}" dt="2025-08-05T11:36:07.495" v="745" actId="139"/>
          <ac:spMkLst>
            <pc:docMk/>
            <pc:sldMk cId="1327363682" sldId="264"/>
            <ac:spMk id="4" creationId="{9D24755F-57D8-DD05-F4D6-A93153457584}"/>
          </ac:spMkLst>
        </pc:spChg>
        <pc:picChg chg="add mod">
          <ac:chgData name="Himani Pathania" userId="f03343958603d70c" providerId="LiveId" clId="{7D6C0F60-2DF1-D94A-A2ED-DB2CB17EE17A}" dt="2025-08-05T11:38:09.202" v="755" actId="14100"/>
          <ac:picMkLst>
            <pc:docMk/>
            <pc:sldMk cId="1327363682" sldId="264"/>
            <ac:picMk id="5" creationId="{BC979D8C-4699-D5F9-CA03-9C4B80D55D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01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0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916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7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4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462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384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62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0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3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15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4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76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1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9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A2FD-670E-9EBC-F1FC-187FA2E5A2E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377270" y="-75319"/>
            <a:ext cx="8637587" cy="2541588"/>
          </a:xfrm>
        </p:spPr>
        <p:txBody>
          <a:bodyPr/>
          <a:lstStyle/>
          <a:p>
            <a:pPr algn="ctr"/>
            <a:r>
              <a:rPr lang="en-GB" dirty="0">
                <a:latin typeface="Algerian" panose="02000000000000000000" pitchFamily="2" charset="0"/>
                <a:ea typeface="Algerian" panose="02000000000000000000" pitchFamily="2" charset="0"/>
              </a:rPr>
              <a:t>Topic: </a:t>
            </a:r>
            <a:r>
              <a:rPr lang="en-GB" dirty="0">
                <a:solidFill>
                  <a:schemeClr val="accent2"/>
                </a:solidFill>
                <a:latin typeface="Algerian" panose="02000000000000000000" pitchFamily="2" charset="0"/>
                <a:ea typeface="Algerian" panose="02000000000000000000" pitchFamily="2" charset="0"/>
              </a:rPr>
              <a:t>AI &amp;Prompt </a:t>
            </a:r>
            <a:r>
              <a:rPr lang="en-GB" dirty="0" err="1">
                <a:solidFill>
                  <a:schemeClr val="accent2"/>
                </a:solidFill>
                <a:latin typeface="Algerian" panose="02000000000000000000" pitchFamily="2" charset="0"/>
                <a:ea typeface="Algerian" panose="02000000000000000000" pitchFamily="2" charset="0"/>
              </a:rPr>
              <a:t>Enginnering</a:t>
            </a:r>
            <a:r>
              <a:rPr lang="en-GB" dirty="0">
                <a:solidFill>
                  <a:schemeClr val="accent2"/>
                </a:solidFill>
                <a:latin typeface="Algerian" panose="02000000000000000000" pitchFamily="2" charset="0"/>
                <a:ea typeface="Algerian" panose="02000000000000000000" pitchFamily="2" charset="0"/>
              </a:rPr>
              <a:t> </a:t>
            </a:r>
            <a:endParaRPr lang="en-US" dirty="0">
              <a:latin typeface="Algerian" panose="02000000000000000000" pitchFamily="2" charset="0"/>
              <a:ea typeface="Algerian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1A411-87BF-3AD5-07F0-BD7F0F6BFC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09523" y="2224365"/>
            <a:ext cx="9434286" cy="1941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i="1" dirty="0">
                <a:latin typeface="Bodoni MT Black" panose="02070A03080606020203" pitchFamily="18" charset="0"/>
                <a:ea typeface="Baskerville Old Face" panose="02000000000000000000" pitchFamily="2" charset="0"/>
              </a:rPr>
              <a:t>Exploring the power of </a:t>
            </a:r>
            <a:r>
              <a:rPr lang="en-GB" sz="3200" b="1" i="1" u="sng" dirty="0">
                <a:latin typeface="Bodoni MT Black" panose="02070A03080606020203" pitchFamily="18" charset="0"/>
                <a:ea typeface="Baskerville Old Face" panose="02000000000000000000" pitchFamily="2" charset="0"/>
              </a:rPr>
              <a:t>AI</a:t>
            </a:r>
            <a:r>
              <a:rPr lang="en-GB" sz="3200" b="1" i="1" dirty="0">
                <a:latin typeface="Bodoni MT Black" panose="02070A03080606020203" pitchFamily="18" charset="0"/>
                <a:ea typeface="Baskerville Old Face" panose="02000000000000000000" pitchFamily="2" charset="0"/>
              </a:rPr>
              <a:t> and craft of </a:t>
            </a:r>
            <a:r>
              <a:rPr lang="en-GB" sz="3200" b="1" i="1" u="sng" dirty="0">
                <a:latin typeface="Bodoni MT Black" panose="02070A03080606020203" pitchFamily="18" charset="0"/>
                <a:ea typeface="Baskerville Old Face" panose="02000000000000000000" pitchFamily="2" charset="0"/>
              </a:rPr>
              <a:t>prompt</a:t>
            </a:r>
            <a:r>
              <a:rPr lang="en-GB" sz="3200" b="1" i="1" dirty="0">
                <a:latin typeface="Bodoni MT Black" panose="02070A03080606020203" pitchFamily="18" charset="0"/>
                <a:ea typeface="Baskerville Old Face" panose="02000000000000000000" pitchFamily="2" charset="0"/>
              </a:rPr>
              <a:t> design </a:t>
            </a:r>
            <a:endParaRPr lang="en-US" sz="3200" b="1" i="1" dirty="0">
              <a:latin typeface="Bodoni MT Black" panose="02070A03080606020203" pitchFamily="18" charset="0"/>
              <a:ea typeface="Baskerville Old Face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FDA5B-F2AE-CBBE-730A-630B4F56728A}"/>
              </a:ext>
            </a:extLst>
          </p:cNvPr>
          <p:cNvSpPr txBox="1"/>
          <p:nvPr/>
        </p:nvSpPr>
        <p:spPr>
          <a:xfrm rot="10800000" flipV="1">
            <a:off x="1377270" y="4407692"/>
            <a:ext cx="4656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Presented by : </a:t>
            </a:r>
            <a:r>
              <a:rPr lang="en-GB" sz="2400" b="1" dirty="0" err="1">
                <a:solidFill>
                  <a:srgbClr val="00B050"/>
                </a:solidFill>
                <a:latin typeface="Baskerville Old Face" panose="02020602080505020303" pitchFamily="18" charset="0"/>
              </a:rPr>
              <a:t>Himani</a:t>
            </a:r>
            <a:r>
              <a:rPr lang="en-GB" sz="24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 </a:t>
            </a:r>
          </a:p>
          <a:p>
            <a:pPr algn="l"/>
            <a:r>
              <a:rPr lang="en-GB" sz="24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Course : AI&amp; Prompt </a:t>
            </a:r>
            <a:r>
              <a:rPr lang="en-GB" sz="2400" b="1" dirty="0" err="1">
                <a:solidFill>
                  <a:srgbClr val="00B050"/>
                </a:solidFill>
                <a:latin typeface="Baskerville Old Face" panose="02020602080505020303" pitchFamily="18" charset="0"/>
              </a:rPr>
              <a:t>Enginnering</a:t>
            </a:r>
            <a:r>
              <a:rPr lang="en-GB" sz="24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 </a:t>
            </a:r>
          </a:p>
          <a:p>
            <a:pPr algn="l"/>
            <a:r>
              <a:rPr lang="en-GB" sz="2400" b="1" dirty="0">
                <a:solidFill>
                  <a:srgbClr val="00B050"/>
                </a:solidFill>
                <a:latin typeface="Baskerville Old Face" panose="02020602080505020303" pitchFamily="18" charset="0"/>
              </a:rPr>
              <a:t>Assignment no.1 </a:t>
            </a:r>
            <a:endParaRPr lang="en-US" sz="2400" b="1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6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8F45-6D76-8017-1C7F-E9C9B5D2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74" y="199757"/>
            <a:ext cx="9603275" cy="524617"/>
          </a:xfrm>
        </p:spPr>
        <p:txBody>
          <a:bodyPr>
            <a:normAutofit fontScale="90000"/>
          </a:bodyPr>
          <a:lstStyle/>
          <a:p>
            <a:r>
              <a:rPr lang="en-GB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anose="02000000000000000000" pitchFamily="2" charset="0"/>
                <a:ea typeface="Bodoni MT Black" panose="02000000000000000000" pitchFamily="2" charset="0"/>
              </a:rPr>
              <a:t>Introduction To Ai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0248-4960-58A0-3E0A-47C04BA00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714" y="809041"/>
            <a:ext cx="11732382" cy="7278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latin typeface="Amasis MT Pro Medium" panose="02040604050005020304" pitchFamily="18" charset="0"/>
              </a:rPr>
              <a:t>What is AI?
</a:t>
            </a:r>
            <a:r>
              <a:rPr lang="en-GB" dirty="0">
                <a:solidFill>
                  <a:srgbClr val="00B0F0"/>
                </a:solidFill>
                <a:latin typeface="Amasis MT Pro Medium" panose="02040604050005020304" pitchFamily="18" charset="0"/>
              </a:rPr>
              <a:t>AI stands for Artificial Intelligence – the capability of machines to imitate intelligent human </a:t>
            </a:r>
            <a:r>
              <a:rPr lang="en-GB" dirty="0" err="1">
                <a:solidFill>
                  <a:srgbClr val="00B0F0"/>
                </a:solidFill>
                <a:latin typeface="Amasis MT Pro Medium" panose="02040604050005020304" pitchFamily="18" charset="0"/>
              </a:rPr>
              <a:t>behavior</a:t>
            </a:r>
            <a:r>
              <a:rPr lang="en-GB" dirty="0">
                <a:solidFill>
                  <a:srgbClr val="00B0F0"/>
                </a:solidFill>
                <a:latin typeface="Amasis MT Pro Medium" panose="02040604050005020304" pitchFamily="18" charset="0"/>
              </a:rPr>
              <a:t>.
It enables computers or systems to perform tasks like understanding language, recognizing images, solving problems, and making decisions.</a:t>
            </a:r>
            <a:r>
              <a:rPr lang="en-GB" dirty="0">
                <a:latin typeface="Amasis MT Pro Medium" panose="02040604050005020304" pitchFamily="18" charset="0"/>
              </a:rPr>
              <a:t>
</a:t>
            </a:r>
            <a:r>
              <a:rPr lang="en-GB" dirty="0">
                <a:solidFill>
                  <a:srgbClr val="00B050"/>
                </a:solidFill>
                <a:latin typeface="Amasis MT Pro Medium" panose="02040604050005020304" pitchFamily="18" charset="0"/>
              </a:rPr>
              <a:t>Types of AI:</a:t>
            </a:r>
            <a:r>
              <a:rPr lang="en-GB" dirty="0">
                <a:latin typeface="Amasis MT Pro Medium" panose="02040604050005020304" pitchFamily="18" charset="0"/>
              </a:rPr>
              <a:t>
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Amasis MT Pro Medium" panose="02040604050005020304" pitchFamily="18" charset="0"/>
              </a:rPr>
              <a:t>Narrow AI:</a:t>
            </a:r>
            <a:r>
              <a:rPr lang="en-GB" dirty="0">
                <a:solidFill>
                  <a:srgbClr val="0070C0"/>
                </a:solidFill>
                <a:latin typeface="Amasis MT Pro Medium" panose="02040604050005020304" pitchFamily="18" charset="0"/>
              </a:rPr>
              <a:t> Performs specific tasks (e.g., Siri, Google Maps).
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Amasis MT Pro Medium" panose="02040604050005020304" pitchFamily="18" charset="0"/>
              </a:rPr>
              <a:t>General AI</a:t>
            </a:r>
            <a:r>
              <a:rPr lang="en-GB" dirty="0">
                <a:solidFill>
                  <a:srgbClr val="0070C0"/>
                </a:solidFill>
                <a:latin typeface="Amasis MT Pro Medium" panose="02040604050005020304" pitchFamily="18" charset="0"/>
              </a:rPr>
              <a:t>: Hypothetical AI with human-level intelligence.
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Amasis MT Pro Medium" panose="02040604050005020304" pitchFamily="18" charset="0"/>
              </a:rPr>
              <a:t>Super intelligent AI: </a:t>
            </a:r>
            <a:r>
              <a:rPr lang="en-GB" dirty="0">
                <a:solidFill>
                  <a:srgbClr val="0070C0"/>
                </a:solidFill>
                <a:latin typeface="Amasis MT Pro Medium" panose="02040604050005020304" pitchFamily="18" charset="0"/>
              </a:rPr>
              <a:t>Future concept – surpassing human intelligence.</a:t>
            </a:r>
            <a:r>
              <a:rPr lang="en-GB" dirty="0">
                <a:latin typeface="Amasis MT Pro Medium" panose="02040604050005020304" pitchFamily="18" charset="0"/>
              </a:rPr>
              <a:t>
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Amasis MT Pro Medium" panose="02040604050005020304" pitchFamily="18" charset="0"/>
              </a:rPr>
              <a:t>Key Subfields of AI:</a:t>
            </a:r>
            <a:r>
              <a:rPr lang="en-GB" dirty="0">
                <a:latin typeface="Amasis MT Pro Medium" panose="02040604050005020304" pitchFamily="18" charset="0"/>
              </a:rPr>
              <a:t>
Machine Learning, Deep Learning, Natural Language Processing (NLP)etc.</a:t>
            </a:r>
            <a:endParaRPr lang="en-US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7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DFD3A8-8A4B-9BCD-A4B5-A6B771D610E5}"/>
              </a:ext>
            </a:extLst>
          </p:cNvPr>
          <p:cNvSpPr txBox="1"/>
          <p:nvPr/>
        </p:nvSpPr>
        <p:spPr>
          <a:xfrm>
            <a:off x="2801839" y="572189"/>
            <a:ext cx="714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latin typeface="Amasis MT Pro Medium" panose="02040604050005020304" pitchFamily="18" charset="0"/>
              </a:rPr>
              <a:t>Introduction to Prompt Engineering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072C4-2E7A-E87A-144F-FBFFE4F18F17}"/>
              </a:ext>
            </a:extLst>
          </p:cNvPr>
          <p:cNvSpPr txBox="1"/>
          <p:nvPr/>
        </p:nvSpPr>
        <p:spPr>
          <a:xfrm>
            <a:off x="905934" y="1317171"/>
            <a:ext cx="6387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dirty="0">
                <a:solidFill>
                  <a:schemeClr val="accent4">
                    <a:lumMod val="50000"/>
                  </a:schemeClr>
                </a:solidFill>
                <a:latin typeface="Baskerville Old Face" panose="02020602080505020303" pitchFamily="18" charset="0"/>
              </a:rPr>
              <a:t>What is Prompt Engineering?</a:t>
            </a:r>
            <a:r>
              <a:rPr lang="en-GB" sz="2000" b="1" dirty="0">
                <a:latin typeface="Baskerville Old Face" panose="02020602080505020303" pitchFamily="18" charset="0"/>
              </a:rPr>
              <a:t>
The process of designing effective prompts (inputs) to guide the </a:t>
            </a:r>
            <a:r>
              <a:rPr lang="en-GB" sz="2000" b="1" dirty="0" err="1">
                <a:latin typeface="Baskerville Old Face" panose="02020602080505020303" pitchFamily="18" charset="0"/>
              </a:rPr>
              <a:t>behavior</a:t>
            </a:r>
            <a:r>
              <a:rPr lang="en-GB" sz="2000" b="1" dirty="0">
                <a:latin typeface="Baskerville Old Face" panose="02020602080505020303" pitchFamily="18" charset="0"/>
              </a:rPr>
              <a:t> of AI language models (like </a:t>
            </a:r>
            <a:r>
              <a:rPr lang="en-GB" sz="2000" b="1" dirty="0" err="1">
                <a:latin typeface="Baskerville Old Face" panose="02020602080505020303" pitchFamily="18" charset="0"/>
              </a:rPr>
              <a:t>ChatGPT</a:t>
            </a:r>
            <a:r>
              <a:rPr lang="en-GB" sz="2000" b="1" dirty="0">
                <a:latin typeface="Baskerville Old Face" panose="02020602080505020303" pitchFamily="18" charset="0"/>
              </a:rPr>
              <a:t>, Bard, Claude).
It’s like giving precise instructions to AI so it understands what we want.</a:t>
            </a:r>
          </a:p>
          <a:p>
            <a:pPr algn="l"/>
            <a:endParaRPr lang="en-GB" sz="2000" b="1" dirty="0">
              <a:latin typeface="Baskerville Old Face" panose="02020602080505020303" pitchFamily="18" charset="0"/>
            </a:endParaRPr>
          </a:p>
          <a:p>
            <a:pPr algn="l"/>
            <a:r>
              <a:rPr lang="en-GB" sz="2000" b="1" dirty="0">
                <a:solidFill>
                  <a:schemeClr val="accent4">
                    <a:lumMod val="50000"/>
                  </a:schemeClr>
                </a:solidFill>
                <a:latin typeface="Baskerville Old Face" panose="02020602080505020303" pitchFamily="18" charset="0"/>
              </a:rPr>
              <a:t>Why it Matters:</a:t>
            </a:r>
            <a:r>
              <a:rPr lang="en-GB" sz="2000" b="1" dirty="0">
                <a:latin typeface="Baskerville Old Face" panose="02020602080505020303" pitchFamily="18" charset="0"/>
              </a:rPr>
              <a:t>
AI models do not “think” like humans. The way we phrase our input changes the output.
Prompt Engineering ensures that we communicate clearly with the model.</a:t>
            </a:r>
            <a:endParaRPr lang="en-US" sz="2000" b="1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1DA657-0F7B-751A-3DCB-154E23315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" r="14447" b="-1457"/>
          <a:stretch>
            <a:fillRect/>
          </a:stretch>
        </p:blipFill>
        <p:spPr>
          <a:xfrm>
            <a:off x="7462761" y="1913770"/>
            <a:ext cx="3701143" cy="31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7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9D46D-B0C8-BB3A-4A1B-E1FD38BD6054}"/>
              </a:ext>
            </a:extLst>
          </p:cNvPr>
          <p:cNvSpPr txBox="1"/>
          <p:nvPr/>
        </p:nvSpPr>
        <p:spPr>
          <a:xfrm>
            <a:off x="1923143" y="543076"/>
            <a:ext cx="9131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rgbClr val="002060"/>
                </a:solidFill>
                <a:latin typeface="Bodoni MT Black" panose="02070A03080606020203" pitchFamily="18" charset="0"/>
              </a:rPr>
              <a:t>Importance of AI &amp; Prompt Engineering</a:t>
            </a:r>
            <a:endParaRPr lang="en-US" sz="3200" dirty="0">
              <a:solidFill>
                <a:srgbClr val="00206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806FC-B46A-1D24-9100-BBBC20A489E0}"/>
              </a:ext>
            </a:extLst>
          </p:cNvPr>
          <p:cNvSpPr txBox="1"/>
          <p:nvPr/>
        </p:nvSpPr>
        <p:spPr>
          <a:xfrm>
            <a:off x="725716" y="1421277"/>
            <a:ext cx="76925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Importance of AI:</a:t>
            </a:r>
            <a:r>
              <a:rPr lang="en-GB" dirty="0"/>
              <a:t>
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Automates complex and repetitive tasks.
Enables accurate data analysis and decision-making.
Enhances efficiency in sectors like healthcare, banking, education, agriculture, and logistics.
Powers innovation in speech recognition, image analysis, autonomous sy</a:t>
            </a:r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Baskerville Old Face" panose="02020602080505020303" pitchFamily="18" charset="0"/>
              </a:rPr>
              <a:t>stems.</a:t>
            </a:r>
            <a:r>
              <a:rPr lang="en-GB" dirty="0"/>
              <a:t>
</a:t>
            </a:r>
            <a:r>
              <a:rPr lang="en-GB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Importance of Prompt Engineering: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
</a:t>
            </a:r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Ensures high-quality, relevant, and accurate responses from AI.
Saves time by reducing trial-and-error while interacting with AI.
Essential for tasks like writing, summarizing, translating, coding, tutoring, etc.
A rising career skill in data science, UX, AI operations, and education.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4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A7EAE-248C-552B-91DC-E08681AC0554}"/>
              </a:ext>
            </a:extLst>
          </p:cNvPr>
          <p:cNvSpPr txBox="1"/>
          <p:nvPr/>
        </p:nvSpPr>
        <p:spPr>
          <a:xfrm>
            <a:off x="3476775" y="494695"/>
            <a:ext cx="4481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b="1" dirty="0">
                <a:solidFill>
                  <a:srgbClr val="FF0000"/>
                </a:solidFill>
                <a:latin typeface="Bodoni MT Black" panose="02070A03080606020203" pitchFamily="18" charset="0"/>
              </a:rPr>
              <a:t>Applications of AI</a:t>
            </a:r>
            <a:endParaRPr lang="en-US" sz="3200" b="1" dirty="0">
              <a:solidFill>
                <a:srgbClr val="FF00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5B078-9F1E-F3D2-C7C8-F57B16505F3E}"/>
              </a:ext>
            </a:extLst>
          </p:cNvPr>
          <p:cNvSpPr txBox="1"/>
          <p:nvPr/>
        </p:nvSpPr>
        <p:spPr>
          <a:xfrm>
            <a:off x="713619" y="1079470"/>
            <a:ext cx="10196286" cy="557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Healthcare:
AI diagnoses diseases through medical imaging.
Used in robotic surgery, drug discovery, and personalized treatment.</a:t>
            </a:r>
          </a:p>
          <a:p>
            <a:pPr algn="l"/>
            <a:r>
              <a:rPr lang="en-GB" sz="20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
2. Finance:
Fraud detection, credit scoring, and algorithmic trading.
</a:t>
            </a:r>
            <a:r>
              <a:rPr lang="en-GB" sz="2000" b="1" dirty="0" err="1">
                <a:solidFill>
                  <a:srgbClr val="7030A0"/>
                </a:solidFill>
                <a:latin typeface="Baskerville Old Face" panose="02020602080505020303" pitchFamily="18" charset="0"/>
              </a:rPr>
              <a:t>Chatbots</a:t>
            </a:r>
            <a:r>
              <a:rPr lang="en-GB" sz="20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 for banking customer support.</a:t>
            </a:r>
          </a:p>
          <a:p>
            <a:pPr algn="l"/>
            <a:r>
              <a:rPr lang="en-GB" sz="20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
3. Education:
Personalized learning apps, automatic grading, virtual tutors.
Adaptive tests based on student performance.
4. Transport:
Autonomous vehicles, traffic optimization, and route planning.
</a:t>
            </a:r>
          </a:p>
          <a:p>
            <a:pPr algn="l"/>
            <a:r>
              <a:rPr lang="en-GB" sz="20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5. Entertainment &amp; Media:
Content recommendations (Netflix, YouTube), music creation, and digital art.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3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6C22-CB01-E900-C83C-16DCE3AA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21732"/>
            <a:ext cx="9601196" cy="936173"/>
          </a:xfrm>
        </p:spPr>
        <p:txBody>
          <a:bodyPr/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Applications of Prompt Engineering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148F9-883C-137D-B547-7A7237342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12" y="1257905"/>
            <a:ext cx="10002174" cy="538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B0F0"/>
                </a:solidFill>
                <a:latin typeface="Bahnschrift Condensed" panose="02000000000000000000" pitchFamily="2" charset="0"/>
                <a:ea typeface="Bahnschrift Condensed" panose="02000000000000000000" pitchFamily="2" charset="0"/>
              </a:rPr>
              <a:t>1.Content Generation:
Writing blogs, essays, resumes, social media posts.
Rephrasing, summarizing, or translating text effectively.
2. Coding &amp; Debugging:
AI can generate code snippets, explain logic, or fix errors when guided with a good prompt.
3. Customer Service:
AI Chabot's trained with prompt templates provide 24x7 assistance.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B0F0"/>
                </a:solidFill>
                <a:latin typeface="Bahnschrift Condensed" panose="02000000000000000000" pitchFamily="2" charset="0"/>
                <a:ea typeface="Bahnschrift Condensed" panose="02000000000000000000" pitchFamily="2" charset="0"/>
              </a:rPr>
              <a:t>4. Education &amp; Research:
Creating quizzes, notes, explanations tailored to grade level or subject.
Helping students learn with interactive and simplified answers.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B0F0"/>
                </a:solidFill>
                <a:latin typeface="Bahnschrift Condensed" panose="02000000000000000000" pitchFamily="2" charset="0"/>
                <a:ea typeface="Bahnschrift Condensed" panose="02000000000000000000" pitchFamily="2" charset="0"/>
              </a:rPr>
              <a:t>5. Data Analysis:
Prompts help extract key points, patterns, or summaries from large data.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BDF37-3084-F8EB-558C-8744B5A7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540" y="3429000"/>
            <a:ext cx="3738569" cy="28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5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46C2E4-CD79-CAF7-5B8A-FB9FD51E491B}"/>
              </a:ext>
            </a:extLst>
          </p:cNvPr>
          <p:cNvSpPr txBox="1"/>
          <p:nvPr/>
        </p:nvSpPr>
        <p:spPr>
          <a:xfrm>
            <a:off x="2569027" y="518886"/>
            <a:ext cx="882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dirty="0">
                <a:latin typeface="Bodoni MT Black" panose="02070A03080606020203" pitchFamily="18" charset="0"/>
              </a:rPr>
              <a:t>Key Concepts in AI &amp; Prompt Engineering</a:t>
            </a:r>
            <a:endParaRPr 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E6C7E-17C3-2AA6-ED8A-9619966E166B}"/>
              </a:ext>
            </a:extLst>
          </p:cNvPr>
          <p:cNvSpPr txBox="1"/>
          <p:nvPr/>
        </p:nvSpPr>
        <p:spPr>
          <a:xfrm>
            <a:off x="5187647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F14FB-C399-C759-BAD6-11FAB25A6CA3}"/>
              </a:ext>
            </a:extLst>
          </p:cNvPr>
          <p:cNvSpPr txBox="1"/>
          <p:nvPr/>
        </p:nvSpPr>
        <p:spPr>
          <a:xfrm>
            <a:off x="919237" y="1559076"/>
            <a:ext cx="77772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AI Concepts:</a:t>
            </a:r>
            <a:r>
              <a:rPr lang="en-GB" sz="20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
Machine Learning (ML): Algorithms learn from data (e.g., spam filters).
Neural Networks: Layers of nodes that mimic human brain patterns.
Natural Language Processing (NLP): Allows AI to understand and respond in human language.
Deep Learning: Advanced ML using complex neural networks.
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Prompt Engineering Concepts:</a:t>
            </a:r>
            <a:r>
              <a:rPr lang="en-GB" sz="2000" dirty="0">
                <a:solidFill>
                  <a:srgbClr val="92D050"/>
                </a:solidFill>
                <a:latin typeface="Baskerville Old Face" panose="02020602080505020303" pitchFamily="18" charset="0"/>
              </a:rPr>
              <a:t>
Zero-shot Prompting: No examples given to AI.
Few-shot Prompting: A few examples are provided in the prompt.
Chain-of-thought Prompting: AI is asked to explain step-by-step reasoning.
Role Prompting: Assigning AI a role (e.g., “Act like a career counsellor.”)
Formatting Tips: Be specific, structured, and clear.</a:t>
            </a:r>
          </a:p>
          <a:p>
            <a:pPr algn="l"/>
            <a:endParaRPr lang="en-US" sz="2000" dirty="0">
              <a:solidFill>
                <a:srgbClr val="92D05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3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72E2-151E-A462-3052-A63FDE0F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034" y="708780"/>
            <a:ext cx="9033931" cy="948267"/>
          </a:xfrm>
        </p:spPr>
        <p:txBody>
          <a:bodyPr>
            <a:normAutofit fontScale="90000"/>
          </a:bodyPr>
          <a:lstStyle/>
          <a:p>
            <a:r>
              <a:rPr lang="en-GB" b="1" i="1" dirty="0">
                <a:solidFill>
                  <a:schemeClr val="accent3">
                    <a:lumMod val="75000"/>
                  </a:schemeClr>
                </a:solidFill>
                <a:latin typeface="Bodoni MT Black" panose="02070A03080606020203" pitchFamily="18" charset="0"/>
              </a:rPr>
              <a:t>Future Scope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56B4-8A79-34BC-010E-94763D609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143" y="1657047"/>
            <a:ext cx="7656285" cy="3785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AI’s Future:
Integration in every industry: smart homes, agriculture, </a:t>
            </a:r>
            <a:r>
              <a:rPr lang="en-GB" sz="2000" b="1" i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defense</a:t>
            </a:r>
            <a:r>
              <a:rPr lang="en-GB" sz="2000" b="1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space, etc.
AI will become more ethical, transparent, and autonomous.
New jobs in AI ethics, AI operations, data </a:t>
            </a:r>
            <a:r>
              <a:rPr lang="en-GB" sz="2000" b="1" i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labeling</a:t>
            </a:r>
            <a:r>
              <a:rPr lang="en-GB" sz="2000" b="1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etc.</a:t>
            </a:r>
          </a:p>
          <a:p>
            <a:pPr marL="0" indent="0">
              <a:buNone/>
            </a:pPr>
            <a:r>
              <a:rPr lang="en-GB" sz="2000" b="1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
Prompt Engineering’s Future:
Emerging as a must-have skill in AI interaction and product design.
Will be taught alongside coding and digital communication.
Essential for training AI to be inclusive, safe, and unbiased.</a:t>
            </a:r>
            <a:endParaRPr lang="en-US" sz="2000" b="1" i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BCD69-EE30-FC5F-655D-C85E83CD5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192" y="3012092"/>
            <a:ext cx="3086665" cy="313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4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A09A-6515-9860-9F65-24C7AFEA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  <a:latin typeface="Baguet Script" pitchFamily="2" charset="0"/>
              </a:rPr>
              <a:t>Thanks for watching my Presentation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Baguet Scrip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4755F-57D8-DD05-F4D6-A93153457584}"/>
              </a:ext>
            </a:extLst>
          </p:cNvPr>
          <p:cNvSpPr txBox="1"/>
          <p:nvPr/>
        </p:nvSpPr>
        <p:spPr>
          <a:xfrm>
            <a:off x="5187647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79D8C-4699-D5F9-CA03-9C4B80D55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76" y="2514599"/>
            <a:ext cx="5858027" cy="360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63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Organic</vt:lpstr>
      <vt:lpstr>Topic: AI &amp;Prompt Enginnering </vt:lpstr>
      <vt:lpstr>Introduction To Ai </vt:lpstr>
      <vt:lpstr>PowerPoint Presentation</vt:lpstr>
      <vt:lpstr>PowerPoint Presentation</vt:lpstr>
      <vt:lpstr>PowerPoint Presentation</vt:lpstr>
      <vt:lpstr>Applications of Prompt Engineering</vt:lpstr>
      <vt:lpstr>PowerPoint Presentation</vt:lpstr>
      <vt:lpstr>Future Scope </vt:lpstr>
      <vt:lpstr>Thanks for watching my Presentation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AI &amp;Prompt Enginnering </dc:title>
  <dc:creator>Himani Pathania</dc:creator>
  <cp:lastModifiedBy>Himani Pathania</cp:lastModifiedBy>
  <cp:revision>1</cp:revision>
  <dcterms:created xsi:type="dcterms:W3CDTF">2025-08-05T10:35:58Z</dcterms:created>
  <dcterms:modified xsi:type="dcterms:W3CDTF">2025-08-05T11:38:14Z</dcterms:modified>
</cp:coreProperties>
</file>