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2CAC-7F54-2647-ABED-8DB2265F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6EE22-E6A6-1C42-8732-CAB52BAC5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F317-AB5C-0944-BED1-22C868D5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7D37-D6AF-994D-BF0F-592950A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49CE-8F7C-4546-B793-487B474D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8ED-D983-E84A-804D-AF5D085B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D3F7-265E-0246-BEA1-2B304C8A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14DB-0CB6-C049-9410-2C95A924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6DAD-8CB1-7947-8A27-15334C2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C08A-EC00-1247-B097-E4F1C493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F6758-55CB-964F-8C99-717328DD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4F74-544E-734F-A5C0-4698DBB3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A478-1E0B-5B42-B716-7D9FDFA6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D04C-0C4B-1E48-BBEA-B5D56301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4FB3-CD4A-0040-95DA-DDD5015E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5344-0E76-E04F-8EF7-B41BFB67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87DE-D5C6-244A-9C33-3A4EFA5C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9818-D3A8-4342-901E-D28816D5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BE91-26C5-B449-B66B-73481786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E568-A8AC-534C-85FC-2DBD8BF3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FD0D-1E59-554F-B85E-0352C55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9109-7784-CF49-B313-F5EB1739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6AF0-94D8-4340-B94D-7A8065F4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FF25-3517-3241-BE04-368C9B3F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62ED-9B83-BB46-ACA3-2C65C494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CBF-17D9-A745-9B28-99A0D05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A333-AA22-0F42-8B4F-B05BE7DD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A84AC-882F-7743-B89B-CE5B77C1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0779-C4AF-034C-AFF1-D1AF103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58742-E16A-DE4A-ADCB-65B5538E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466E-E559-7246-942A-6F0133C0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4D1-496C-184D-99BB-D550113B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A7F6-85DB-B74F-9A92-D88AE71B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11885-16DF-FB49-AD4F-D9E25A29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B9FA8-43E6-F646-B6DB-82A18DAD5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5D2FC-0FB8-E544-8FB0-DE330726E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42BC4-AECC-E848-AADB-22C13CAF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86AE-692C-DF42-9425-A9C052BE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0219F-6E6A-214A-B59E-D1D51BA3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ACE-6E25-CE4D-9B60-8FE54E33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187CC-463E-C446-8DEE-0ABF3A35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1D24-80DE-D94C-984F-024509B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0BA6-6838-F248-8288-2818A219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B0E3F-021B-3748-B5FA-D323844C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D39E4-B591-9145-ABB2-8E29B31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59C5-29F1-7248-A68B-A8F2959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D10A-1BF4-B347-8692-680D500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7E9C-7D03-F548-A7D5-0A3300E8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BADC3-74C3-6543-BB23-A5832E229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FA4E-283A-074B-9196-6E290C8A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1F7A-6E1C-EE45-932C-FCFF3C3A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3A6B-37CA-EB4C-8E61-927FC12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7176-9266-6842-9AD6-5EF237F2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BBDE7-4BC7-9F4F-A779-76BFDCBEA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134CC-787A-B24F-88F9-B87DF8ED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664B-0044-6C46-B55F-BF6FE94E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E6D8-B7DB-E14F-8954-DED5E6C0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1C2B-26A0-734D-8352-D2B13978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5187-711D-B54A-B864-9CD0799B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84CC-F1CB-DB4F-81C0-2F484E8D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823D-8814-C841-B308-342B540DF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E947-0D88-DC4A-B87F-47B6DFC4EBB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FBED-99E9-434C-9E94-30CD3BF2F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78D4-A3E1-1046-9BED-A8B171DD5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BC6E-33B6-9C4F-8E03-29BF1D6B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venshtein_dista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spell-corre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1311C-A602-6C4D-BB3D-7E84C028D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SPELLCHECKER USING LEVENSHTEIN DISTANCE AND BK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CEAD4-2CCA-9549-AE34-51869A9C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dirty="0"/>
              <a:t>        By :  Vinay </a:t>
            </a:r>
            <a:r>
              <a:rPr lang="en-US" dirty="0" err="1"/>
              <a:t>Devarapalli</a:t>
            </a:r>
            <a:endParaRPr lang="en-US" dirty="0"/>
          </a:p>
          <a:p>
            <a:r>
              <a:rPr lang="en-US" dirty="0"/>
              <a:t>            Himani Mense</a:t>
            </a:r>
          </a:p>
          <a:p>
            <a:r>
              <a:rPr lang="en-US" dirty="0"/>
              <a:t>          Hitesh </a:t>
            </a:r>
            <a:r>
              <a:rPr lang="en-US" dirty="0" err="1"/>
              <a:t>Nikam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4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5B17B-411C-EE49-9F36-0FC8A9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33143-5CA5-5042-95CE-D2CEBE25B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D5D3A-486A-884C-9698-D3B1B00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</a:t>
            </a:r>
            <a:r>
              <a:rPr lang="en-US">
                <a:solidFill>
                  <a:schemeClr val="accent1"/>
                </a:solidFill>
              </a:rPr>
              <a:t>Levenshtein</a:t>
            </a:r>
            <a:r>
              <a:rPr lang="en-US" dirty="0">
                <a:solidFill>
                  <a:schemeClr val="accent1"/>
                </a:solidFill>
              </a:rPr>
              <a:t> Distance?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5266-1C30-2542-80C7-A72322B6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Measure of dissimilarity between two strings (aka edit distance)</a:t>
            </a:r>
          </a:p>
          <a:p>
            <a:r>
              <a:rPr lang="en-US" sz="2400"/>
              <a:t>The distance measures the minimum number of character edits required to transform one string to the other.</a:t>
            </a:r>
          </a:p>
          <a:p>
            <a:r>
              <a:rPr lang="en-US" sz="2400"/>
              <a:t>Typical 3 edits allowed - IRD(Insertion, Replacement, Deletion)</a:t>
            </a:r>
          </a:p>
          <a:p>
            <a:r>
              <a:rPr lang="en-US" sz="2400"/>
              <a:t>Applications : Spellchecker – detecting spelling errors in text and finding the closest correct spelling in dictionary. (and many more…)</a:t>
            </a:r>
          </a:p>
        </p:txBody>
      </p:sp>
    </p:spTree>
    <p:extLst>
      <p:ext uri="{BB962C8B-B14F-4D97-AF65-F5344CB8AC3E}">
        <p14:creationId xmlns:p14="http://schemas.microsoft.com/office/powerpoint/2010/main" val="179015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D1F-26CA-F644-9A6C-FDB8F31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BKTree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890E-46F8-2B4C-8A50-8B91481E4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structure used to perform spell check based on edit distance concept</a:t>
            </a:r>
          </a:p>
          <a:p>
            <a:r>
              <a:rPr lang="en-US" dirty="0"/>
              <a:t>Solution to the problem of searching a set of keys to find a key closest to given query key</a:t>
            </a:r>
          </a:p>
          <a:p>
            <a:r>
              <a:rPr lang="en-US" dirty="0"/>
              <a:t>Better than the naïve way since performs fewer comparisons</a:t>
            </a:r>
          </a:p>
          <a:p>
            <a:r>
              <a:rPr lang="en-US" dirty="0"/>
              <a:t>Complexity : O(log </a:t>
            </a:r>
            <a:r>
              <a:rPr lang="en-US" dirty="0" err="1"/>
              <a:t>dictionary_size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54E05-21EE-0044-9E35-732D3BE42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912" y="1825625"/>
            <a:ext cx="4982613" cy="3650456"/>
          </a:xfrm>
        </p:spPr>
      </p:pic>
    </p:spTree>
    <p:extLst>
      <p:ext uri="{BB962C8B-B14F-4D97-AF65-F5344CB8AC3E}">
        <p14:creationId xmlns:p14="http://schemas.microsoft.com/office/powerpoint/2010/main" val="120344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98D1A-157A-1444-AC51-937962A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implemented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4C1D-D824-CE47-A11E-B79F34CE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All algorithms strive for the same goals to achieve short lookup times : </a:t>
            </a:r>
            <a:r>
              <a:rPr lang="en-US" sz="2400" b="1"/>
              <a:t>reducing the number of lookups and comparisons, </a:t>
            </a:r>
            <a:r>
              <a:rPr lang="en-US" sz="2400"/>
              <a:t>possibly </a:t>
            </a:r>
            <a:r>
              <a:rPr lang="en-US" sz="2400" b="1"/>
              <a:t>reducing further the number of full edit distance calculations</a:t>
            </a:r>
            <a:r>
              <a:rPr lang="en-US" sz="2400"/>
              <a:t> and finally </a:t>
            </a:r>
            <a:r>
              <a:rPr lang="en-US" sz="2400" b="1"/>
              <a:t>reducing the computational complexity of the edit distance calculation</a:t>
            </a:r>
            <a:r>
              <a:rPr lang="en-US" sz="2400"/>
              <a:t> itself, while not compromising its accuracy.</a:t>
            </a:r>
          </a:p>
          <a:p>
            <a:r>
              <a:rPr lang="en-US" sz="2400"/>
              <a:t>SymSpell, Peter Norvig’s approach, Faroo’s approach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3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FFB3-1502-654D-8337-E43CC8AA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SymSpell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B77C-F46D-A842-ADBB-5562E53A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4"/>
            <a:ext cx="5410200" cy="4904359"/>
          </a:xfrm>
        </p:spPr>
        <p:txBody>
          <a:bodyPr>
            <a:normAutofit/>
          </a:bodyPr>
          <a:lstStyle/>
          <a:p>
            <a:r>
              <a:rPr lang="en-US" dirty="0"/>
              <a:t>faster than the standard approach(</a:t>
            </a:r>
            <a:r>
              <a:rPr lang="en-US" dirty="0" err="1"/>
              <a:t>deletes+insert+replace</a:t>
            </a:r>
            <a:r>
              <a:rPr lang="en-US" dirty="0"/>
              <a:t>) </a:t>
            </a:r>
          </a:p>
          <a:p>
            <a:r>
              <a:rPr lang="en-US" dirty="0"/>
              <a:t>Derives this speed from the symmetric delete spelling correction algorithm &amp; prefix indexing</a:t>
            </a:r>
          </a:p>
          <a:p>
            <a:r>
              <a:rPr lang="en-US" dirty="0"/>
              <a:t>Opposite to other algorithms, uses only deletes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DF75-D35A-444E-B308-123642BA4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suggestions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terms.filter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(term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=&gt;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{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return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levenshtein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(term, query)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&lt;=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2; }); //brute force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index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SymSpell.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from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(terms);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// We can now query the index easily: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suggestions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index.search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386378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B89FC-E48F-4B43-8608-FE481EA7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Peter </a:t>
            </a:r>
            <a:r>
              <a:rPr lang="en-US">
                <a:solidFill>
                  <a:schemeClr val="accent1"/>
                </a:solidFill>
              </a:rPr>
              <a:t>Norvig’s</a:t>
            </a:r>
            <a:r>
              <a:rPr lang="en-US" dirty="0">
                <a:solidFill>
                  <a:schemeClr val="accent1"/>
                </a:solidFill>
              </a:rPr>
              <a:t> approach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871-A9FA-D648-8E6F-40D1E32E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uses a </a:t>
            </a:r>
            <a:r>
              <a:rPr lang="en-US" sz="2400" u="sng" dirty="0">
                <a:hlinkClick r:id="rId2"/>
              </a:rPr>
              <a:t>Levenshtein Distance</a:t>
            </a:r>
            <a:r>
              <a:rPr lang="en-US" sz="2400" dirty="0"/>
              <a:t> to find permutations within an edit distance of 2 from the original word. It then compares all permutations (insertions, deletions, replacements, and transpositions) to known words in a word frequency list. Those words that are found more often in the frequency list are </a:t>
            </a:r>
            <a:r>
              <a:rPr lang="en-US" sz="2400" b="1" dirty="0"/>
              <a:t>more likely</a:t>
            </a:r>
            <a:r>
              <a:rPr lang="en-US" sz="2400" dirty="0"/>
              <a:t> the correct results.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07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337B-4F81-C241-96F6-6E1962B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Faroo’s</a:t>
            </a:r>
            <a:r>
              <a:rPr lang="en-US" dirty="0">
                <a:solidFill>
                  <a:schemeClr val="accent1"/>
                </a:solidFill>
              </a:rPr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5FEE-182F-9D4A-AE18-B3096341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word in the dictionary, systematically remove up to n letters (similar to </a:t>
            </a:r>
            <a:r>
              <a:rPr lang="en-US" sz="2400" dirty="0" err="1"/>
              <a:t>SymSpell</a:t>
            </a:r>
            <a:r>
              <a:rPr lang="en-US" sz="2400" dirty="0"/>
              <a:t>)</a:t>
            </a:r>
          </a:p>
          <a:p>
            <a:r>
              <a:rPr lang="en-US" sz="2400" dirty="0"/>
              <a:t>at lookup time, delete up to n words from the word in question</a:t>
            </a:r>
          </a:p>
          <a:p>
            <a:r>
              <a:rPr lang="en-US" sz="2400" dirty="0"/>
              <a:t>compute edit distance for each candidate word found this way</a:t>
            </a:r>
          </a:p>
          <a:p>
            <a:r>
              <a:rPr lang="en-US" sz="2400" dirty="0"/>
              <a:t>faster for </a:t>
            </a:r>
            <a:r>
              <a:rPr lang="en-US" sz="2400" dirty="0" err="1"/>
              <a:t>ed</a:t>
            </a:r>
            <a:r>
              <a:rPr lang="en-US" sz="2400" dirty="0"/>
              <a:t>=3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9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A85B-AD71-BD4E-BFB6-3B598020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02641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Progress so far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&amp;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remainders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3617-B583-D949-AB8A-AF95BF5FD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/>
              <a:t>Edit distance calculation </a:t>
            </a:r>
          </a:p>
          <a:p>
            <a:pPr>
              <a:buFont typeface="Wingdings" pitchFamily="2" charset="2"/>
              <a:buChar char="ü"/>
            </a:pPr>
            <a:r>
              <a:rPr lang="en-US" sz="2000"/>
              <a:t>symspell algorithm using edit distance and BKTree.</a:t>
            </a:r>
          </a:p>
          <a:p>
            <a:pPr>
              <a:buFont typeface="Wingdings" pitchFamily="2" charset="2"/>
              <a:buChar char="ü"/>
            </a:pPr>
            <a:r>
              <a:rPr lang="en-US" sz="2000"/>
              <a:t>GUI</a:t>
            </a:r>
          </a:p>
          <a:p>
            <a:pPr>
              <a:buFont typeface="Wingdings" pitchFamily="2" charset="2"/>
              <a:buChar char="ü"/>
            </a:pPr>
            <a:r>
              <a:rPr lang="en-US" sz="2000"/>
              <a:t>Norvig’s approach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89CDD-D340-1F4C-9D66-47C8AEA4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/>
              <a:t>Faroo’s approach</a:t>
            </a:r>
          </a:p>
        </p:txBody>
      </p:sp>
    </p:spTree>
    <p:extLst>
      <p:ext uri="{BB962C8B-B14F-4D97-AF65-F5344CB8AC3E}">
        <p14:creationId xmlns:p14="http://schemas.microsoft.com/office/powerpoint/2010/main" val="265273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F92D-3117-7B4B-A6B8-5F6E4109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AF5A-92FD-3849-A4DC-FBBC0F82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SymSpell</a:t>
            </a:r>
            <a:r>
              <a:rPr lang="en-US" dirty="0"/>
              <a:t> algorithm is independent of dictionary size but dependent on term length and maximum edit distance.</a:t>
            </a:r>
          </a:p>
          <a:p>
            <a:r>
              <a:rPr lang="en-US" dirty="0"/>
              <a:t>In general, </a:t>
            </a:r>
            <a:r>
              <a:rPr lang="en-US" u="sng" dirty="0" err="1">
                <a:solidFill>
                  <a:srgbClr val="0070C0"/>
                </a:solidFill>
              </a:rPr>
              <a:t>SymSpell</a:t>
            </a:r>
            <a:r>
              <a:rPr lang="en-US" dirty="0"/>
              <a:t> faster and less memory consumption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our case: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 creation - 35,000 words in corpus, 12,74,000 created, retrieval time 2400ms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SymSpell : retrieval time 2ms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8684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375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Wingdings</vt:lpstr>
      <vt:lpstr>Office Theme</vt:lpstr>
      <vt:lpstr>SPELLCHECKER USING LEVENSHTEIN DISTANCE AND BK TREES</vt:lpstr>
      <vt:lpstr>What is Levenshtein Distance?</vt:lpstr>
      <vt:lpstr>BKTree</vt:lpstr>
      <vt:lpstr>Algorithms implemented</vt:lpstr>
      <vt:lpstr>SymSpell </vt:lpstr>
      <vt:lpstr>Peter Norvig’s approach</vt:lpstr>
      <vt:lpstr>Faroo’s approach</vt:lpstr>
      <vt:lpstr>Progress so far  &amp;  remainders</vt:lpstr>
      <vt:lpstr>Performance Evaluation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SPELLCHECKER USING LEVENSHTEIN DISTANCE AND BK TREES</dc:title>
  <dc:creator>Himani Mense</dc:creator>
  <cp:lastModifiedBy>Himani Mense</cp:lastModifiedBy>
  <cp:revision>1</cp:revision>
  <dcterms:created xsi:type="dcterms:W3CDTF">2019-05-01T02:48:29Z</dcterms:created>
  <dcterms:modified xsi:type="dcterms:W3CDTF">2019-05-01T02:49:45Z</dcterms:modified>
</cp:coreProperties>
</file>