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9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39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‹Nr.›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‹Nr.›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7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‹Nr.›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‹Nr.›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‹Nr.›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93154" y="297179"/>
            <a:ext cx="1231023" cy="327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362700" y="9759317"/>
            <a:ext cx="285750" cy="307975"/>
          </a:xfrm>
          <a:custGeom>
            <a:avLst/>
            <a:gdLst/>
            <a:ahLst/>
            <a:cxnLst/>
            <a:rect l="l" t="t" r="r" b="b"/>
            <a:pathLst>
              <a:path w="285750" h="307975">
                <a:moveTo>
                  <a:pt x="285750" y="0"/>
                </a:moveTo>
                <a:lnTo>
                  <a:pt x="0" y="0"/>
                </a:lnTo>
                <a:lnTo>
                  <a:pt x="0" y="307975"/>
                </a:lnTo>
                <a:lnTo>
                  <a:pt x="285750" y="307975"/>
                </a:lnTo>
                <a:lnTo>
                  <a:pt x="285750" y="0"/>
                </a:lnTo>
                <a:close/>
              </a:path>
            </a:pathLst>
          </a:custGeom>
          <a:solidFill>
            <a:srgbClr val="EC7B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89"/>
            <a:ext cx="6812279" cy="171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7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7"/>
            <a:ext cx="2422143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7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43726" y="9850628"/>
            <a:ext cx="1206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‹Nr.›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696" y="1117617"/>
            <a:ext cx="6299835" cy="165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  <a:spcBef>
                <a:spcPts val="20"/>
              </a:spcBef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iv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ies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ec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cal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ircra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tr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 ai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vi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des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air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or 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 fre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t.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se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ircra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up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ply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servic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s.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3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j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 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se ai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cre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hb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za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fy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here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ng,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is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ost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ng</a:t>
            </a:r>
            <a:r>
              <a:rPr sz="1400" spc="4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hy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rout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om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ai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her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x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pl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wit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the 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za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on 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1</a:t>
            </a:fld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723696" y="3784450"/>
            <a:ext cx="6312535" cy="1224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10"/>
              </a:lnSpc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earn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ow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op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airpo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nal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deve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op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pr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j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 Po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er BI</a:t>
            </a:r>
            <a:endParaRPr sz="1400">
              <a:latin typeface="Times New Roman"/>
              <a:cs typeface="Times New Roman"/>
            </a:endParaRPr>
          </a:p>
          <a:p>
            <a:pPr marL="12700" marR="2938145">
              <a:lnSpc>
                <a:spcPts val="1610"/>
              </a:lnSpc>
            </a:pP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if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here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vari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g. 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hat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</a:t>
            </a:r>
            <a:r>
              <a:rPr sz="1400" spc="-3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ost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thy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rout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ai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key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etrics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fac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ow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696" y="5717682"/>
            <a:ext cx="6151880" cy="309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Datab</a:t>
            </a:r>
            <a:r>
              <a:rPr sz="1600" b="1" spc="-5" dirty="0">
                <a:solidFill>
                  <a:srgbClr val="2D5294"/>
                </a:solidFill>
                <a:latin typeface="Times New Roman"/>
                <a:cs typeface="Times New Roman"/>
              </a:rPr>
              <a:t>a</a:t>
            </a: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se</a:t>
            </a:r>
            <a:r>
              <a:rPr sz="1600" b="1" dirty="0">
                <a:solidFill>
                  <a:srgbClr val="2D5294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Descri</a:t>
            </a:r>
            <a:r>
              <a:rPr sz="1600" b="1" dirty="0">
                <a:solidFill>
                  <a:srgbClr val="2D5294"/>
                </a:solidFill>
                <a:latin typeface="Times New Roman"/>
                <a:cs typeface="Times New Roman"/>
              </a:rPr>
              <a:t>p</a:t>
            </a: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tion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65"/>
              </a:spcBef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Geo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etry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Co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or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te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: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etry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air traf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ic.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craf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'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urr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tio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n.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ss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En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: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cc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proce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Star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nt: 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2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po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</a:pP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ctu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p: 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ctu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ta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k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fli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oc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urr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parti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</a:pP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ir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s: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990089">
              <a:lnSpc>
                <a:spcPct val="95800"/>
              </a:lnSpc>
              <a:spcBef>
                <a:spcPts val="35"/>
              </a:spcBef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Ba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li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: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ted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of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s.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Ba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ght </a:t>
            </a:r>
            <a:r>
              <a:rPr sz="1400" b="1" spc="-2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o.: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the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base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s.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ate: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te 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oc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ss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d.</a:t>
            </a:r>
            <a:endParaRPr sz="1400">
              <a:latin typeface="Times New Roman"/>
              <a:cs typeface="Times New Roman"/>
            </a:endParaRPr>
          </a:p>
          <a:p>
            <a:pPr marL="12700" marR="74295">
              <a:lnSpc>
                <a:spcPts val="1610"/>
              </a:lnSpc>
              <a:spcBef>
                <a:spcPts val="40"/>
              </a:spcBef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Es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ated Ti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p: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cal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cul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ill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ke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cc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 at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 pa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lar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Event: </a:t>
            </a:r>
            <a:r>
              <a:rPr sz="1400" b="1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ght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o.:</a:t>
            </a:r>
            <a:r>
              <a:rPr sz="1400" b="1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no.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oute: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ls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route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th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k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ve at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696" y="1117617"/>
            <a:ext cx="746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Proces</a:t>
            </a:r>
            <a:r>
              <a:rPr sz="1600" b="1" spc="-5" dirty="0">
                <a:solidFill>
                  <a:srgbClr val="2D5294"/>
                </a:solidFill>
                <a:latin typeface="Times New Roman"/>
                <a:cs typeface="Times New Roman"/>
              </a:rPr>
              <a:t>s</a:t>
            </a: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696" y="5937140"/>
            <a:ext cx="6192520" cy="329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Narrati</a:t>
            </a:r>
            <a:r>
              <a:rPr sz="1600" b="1" spc="-5" dirty="0">
                <a:solidFill>
                  <a:srgbClr val="2D5294"/>
                </a:solidFill>
                <a:latin typeface="Times New Roman"/>
                <a:cs typeface="Times New Roman"/>
              </a:rPr>
              <a:t>o</a:t>
            </a:r>
            <a:r>
              <a:rPr sz="1600" b="1" spc="-10" dirty="0">
                <a:solidFill>
                  <a:srgbClr val="2D5294"/>
                </a:solidFill>
                <a:latin typeface="Times New Roman"/>
                <a:cs typeface="Times New Roman"/>
              </a:rPr>
              <a:t>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(A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&amp;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) Res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When a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tu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b="1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ated ti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p 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b="1" spc="-30" dirty="0">
                <a:solidFill>
                  <a:srgbClr val="242322"/>
                </a:solidFill>
                <a:latin typeface="Times New Roman"/>
                <a:cs typeface="Times New Roman"/>
              </a:rPr>
              <a:t>k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en by base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ai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&amp;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rout</a:t>
            </a:r>
            <a:r>
              <a:rPr sz="1400" b="1" spc="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marL="12700" marR="189230">
              <a:lnSpc>
                <a:spcPts val="1610"/>
              </a:lnSpc>
              <a:spcBef>
                <a:spcPts val="60"/>
              </a:spcBef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 5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33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4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4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53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93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4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gh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as</a:t>
            </a:r>
            <a:r>
              <a:rPr sz="1400" spc="3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6,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4,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59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1.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7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8% 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her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2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16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6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27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20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101600">
              <a:lnSpc>
                <a:spcPts val="1610"/>
              </a:lnSpc>
              <a:spcBef>
                <a:spcPts val="10"/>
              </a:spcBef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v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ly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ch 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her.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account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 38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03%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p.</a:t>
            </a:r>
            <a:endParaRPr sz="1400">
              <a:latin typeface="Times New Roman"/>
              <a:cs typeface="Times New Roman"/>
            </a:endParaRPr>
          </a:p>
          <a:p>
            <a:pPr marL="12700" marR="6350">
              <a:lnSpc>
                <a:spcPts val="1610"/>
              </a:lnSpc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2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dive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3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ost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the 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as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ti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ere 1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22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4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her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ual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cr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ll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7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te,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om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15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93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00 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6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39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4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11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04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ctu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ranged 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om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15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19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00 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6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94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13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91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50"/>
              </a:lnSpc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The Len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th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 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ou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Q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SFO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The b</a:t>
            </a:r>
            <a:r>
              <a:rPr sz="1400" b="1" spc="-5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st r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ute: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0"/>
              </a:lnSpc>
            </a:pP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SF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-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LAX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023" y="2595879"/>
            <a:ext cx="885190" cy="777240"/>
          </a:xfrm>
          <a:custGeom>
            <a:avLst/>
            <a:gdLst/>
            <a:ahLst/>
            <a:cxnLst/>
            <a:rect l="l" t="t" r="r" b="b"/>
            <a:pathLst>
              <a:path w="885189" h="777239">
                <a:moveTo>
                  <a:pt x="255143" y="0"/>
                </a:moveTo>
                <a:lnTo>
                  <a:pt x="0" y="0"/>
                </a:lnTo>
                <a:lnTo>
                  <a:pt x="0" y="710311"/>
                </a:lnTo>
                <a:lnTo>
                  <a:pt x="606552" y="710311"/>
                </a:lnTo>
                <a:lnTo>
                  <a:pt x="606552" y="776986"/>
                </a:lnTo>
                <a:lnTo>
                  <a:pt x="884682" y="582676"/>
                </a:lnTo>
                <a:lnTo>
                  <a:pt x="702051" y="455168"/>
                </a:lnTo>
                <a:lnTo>
                  <a:pt x="255143" y="455168"/>
                </a:lnTo>
                <a:lnTo>
                  <a:pt x="255143" y="0"/>
                </a:lnTo>
                <a:close/>
              </a:path>
              <a:path w="885189" h="777239">
                <a:moveTo>
                  <a:pt x="606552" y="388493"/>
                </a:moveTo>
                <a:lnTo>
                  <a:pt x="606552" y="455168"/>
                </a:lnTo>
                <a:lnTo>
                  <a:pt x="702051" y="455168"/>
                </a:lnTo>
                <a:lnTo>
                  <a:pt x="606552" y="388493"/>
                </a:lnTo>
                <a:close/>
              </a:path>
            </a:pathLst>
          </a:custGeom>
          <a:solidFill>
            <a:srgbClr val="C2C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2023" y="2595879"/>
            <a:ext cx="885190" cy="777240"/>
          </a:xfrm>
          <a:custGeom>
            <a:avLst/>
            <a:gdLst/>
            <a:ahLst/>
            <a:cxnLst/>
            <a:rect l="l" t="t" r="r" b="b"/>
            <a:pathLst>
              <a:path w="885189" h="777239">
                <a:moveTo>
                  <a:pt x="255143" y="0"/>
                </a:moveTo>
                <a:lnTo>
                  <a:pt x="255143" y="455168"/>
                </a:lnTo>
                <a:lnTo>
                  <a:pt x="606552" y="455168"/>
                </a:lnTo>
                <a:lnTo>
                  <a:pt x="606552" y="388493"/>
                </a:lnTo>
                <a:lnTo>
                  <a:pt x="884682" y="582676"/>
                </a:lnTo>
                <a:lnTo>
                  <a:pt x="606552" y="776986"/>
                </a:lnTo>
                <a:lnTo>
                  <a:pt x="606552" y="710311"/>
                </a:lnTo>
                <a:lnTo>
                  <a:pt x="0" y="710311"/>
                </a:lnTo>
                <a:lnTo>
                  <a:pt x="0" y="0"/>
                </a:lnTo>
                <a:lnTo>
                  <a:pt x="255143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1560448"/>
            <a:ext cx="3411220" cy="1120140"/>
          </a:xfrm>
          <a:custGeom>
            <a:avLst/>
            <a:gdLst/>
            <a:ahLst/>
            <a:cxnLst/>
            <a:rect l="l" t="t" r="r" b="b"/>
            <a:pathLst>
              <a:path w="3411220" h="1120139">
                <a:moveTo>
                  <a:pt x="3356419" y="1065212"/>
                </a:moveTo>
                <a:lnTo>
                  <a:pt x="54675" y="1065212"/>
                </a:lnTo>
                <a:lnTo>
                  <a:pt x="65188" y="1074952"/>
                </a:lnTo>
                <a:lnTo>
                  <a:pt x="100887" y="1099051"/>
                </a:lnTo>
                <a:lnTo>
                  <a:pt x="141814" y="1114461"/>
                </a:lnTo>
                <a:lnTo>
                  <a:pt x="186674" y="1119886"/>
                </a:lnTo>
                <a:lnTo>
                  <a:pt x="3224403" y="1119886"/>
                </a:lnTo>
                <a:lnTo>
                  <a:pt x="3269272" y="1114461"/>
                </a:lnTo>
                <a:lnTo>
                  <a:pt x="3310205" y="1099051"/>
                </a:lnTo>
                <a:lnTo>
                  <a:pt x="3345906" y="1074952"/>
                </a:lnTo>
                <a:lnTo>
                  <a:pt x="3356419" y="1065212"/>
                </a:lnTo>
                <a:close/>
              </a:path>
              <a:path w="3411220" h="1120139">
                <a:moveTo>
                  <a:pt x="3396424" y="1005871"/>
                </a:moveTo>
                <a:lnTo>
                  <a:pt x="14669" y="1005871"/>
                </a:lnTo>
                <a:lnTo>
                  <a:pt x="20836" y="1018998"/>
                </a:lnTo>
                <a:lnTo>
                  <a:pt x="27968" y="1031544"/>
                </a:lnTo>
                <a:lnTo>
                  <a:pt x="3383126" y="1031544"/>
                </a:lnTo>
                <a:lnTo>
                  <a:pt x="3390258" y="1018998"/>
                </a:lnTo>
                <a:lnTo>
                  <a:pt x="3396424" y="1005871"/>
                </a:lnTo>
                <a:close/>
              </a:path>
              <a:path w="3411220" h="1120139">
                <a:moveTo>
                  <a:pt x="3411093" y="186690"/>
                </a:moveTo>
                <a:lnTo>
                  <a:pt x="0" y="186690"/>
                </a:lnTo>
                <a:lnTo>
                  <a:pt x="0" y="933196"/>
                </a:lnTo>
                <a:lnTo>
                  <a:pt x="618" y="948509"/>
                </a:lnTo>
                <a:lnTo>
                  <a:pt x="3410474" y="948509"/>
                </a:lnTo>
                <a:lnTo>
                  <a:pt x="3411093" y="933196"/>
                </a:lnTo>
                <a:lnTo>
                  <a:pt x="3411093" y="186690"/>
                </a:lnTo>
                <a:close/>
              </a:path>
              <a:path w="3411220" h="1120139">
                <a:moveTo>
                  <a:pt x="3408650" y="156403"/>
                </a:moveTo>
                <a:lnTo>
                  <a:pt x="2443" y="156403"/>
                </a:lnTo>
                <a:lnTo>
                  <a:pt x="618" y="171376"/>
                </a:lnTo>
                <a:lnTo>
                  <a:pt x="3410474" y="171376"/>
                </a:lnTo>
                <a:lnTo>
                  <a:pt x="3408650" y="156403"/>
                </a:lnTo>
                <a:close/>
              </a:path>
              <a:path w="3411220" h="1120139">
                <a:moveTo>
                  <a:pt x="3396424" y="114014"/>
                </a:moveTo>
                <a:lnTo>
                  <a:pt x="14669" y="114014"/>
                </a:lnTo>
                <a:lnTo>
                  <a:pt x="9516" y="127674"/>
                </a:lnTo>
                <a:lnTo>
                  <a:pt x="3401577" y="127674"/>
                </a:lnTo>
                <a:lnTo>
                  <a:pt x="3396424" y="114014"/>
                </a:lnTo>
                <a:close/>
              </a:path>
              <a:path w="3411220" h="1120139">
                <a:moveTo>
                  <a:pt x="3375077" y="76425"/>
                </a:moveTo>
                <a:lnTo>
                  <a:pt x="36017" y="76425"/>
                </a:lnTo>
                <a:lnTo>
                  <a:pt x="27968" y="88341"/>
                </a:lnTo>
                <a:lnTo>
                  <a:pt x="3383126" y="88341"/>
                </a:lnTo>
                <a:lnTo>
                  <a:pt x="3375077" y="76425"/>
                </a:lnTo>
                <a:close/>
              </a:path>
              <a:path w="3411220" h="1120139">
                <a:moveTo>
                  <a:pt x="3224403" y="0"/>
                </a:moveTo>
                <a:lnTo>
                  <a:pt x="186674" y="0"/>
                </a:lnTo>
                <a:lnTo>
                  <a:pt x="171364" y="618"/>
                </a:lnTo>
                <a:lnTo>
                  <a:pt x="127671" y="9515"/>
                </a:lnTo>
                <a:lnTo>
                  <a:pt x="88342" y="27966"/>
                </a:lnTo>
                <a:lnTo>
                  <a:pt x="54675" y="54673"/>
                </a:lnTo>
                <a:lnTo>
                  <a:pt x="44936" y="65186"/>
                </a:lnTo>
                <a:lnTo>
                  <a:pt x="3366159" y="65186"/>
                </a:lnTo>
                <a:lnTo>
                  <a:pt x="3334667" y="36015"/>
                </a:lnTo>
                <a:lnTo>
                  <a:pt x="3297078" y="14668"/>
                </a:lnTo>
                <a:lnTo>
                  <a:pt x="3254689" y="2442"/>
                </a:lnTo>
                <a:lnTo>
                  <a:pt x="3224403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650" y="1560448"/>
            <a:ext cx="3411220" cy="1120140"/>
          </a:xfrm>
          <a:custGeom>
            <a:avLst/>
            <a:gdLst/>
            <a:ahLst/>
            <a:cxnLst/>
            <a:rect l="l" t="t" r="r" b="b"/>
            <a:pathLst>
              <a:path w="3411220" h="1120139">
                <a:moveTo>
                  <a:pt x="0" y="186690"/>
                </a:moveTo>
                <a:lnTo>
                  <a:pt x="5425" y="141820"/>
                </a:lnTo>
                <a:lnTo>
                  <a:pt x="20836" y="100887"/>
                </a:lnTo>
                <a:lnTo>
                  <a:pt x="44936" y="65186"/>
                </a:lnTo>
                <a:lnTo>
                  <a:pt x="76427" y="36015"/>
                </a:lnTo>
                <a:lnTo>
                  <a:pt x="114012" y="14668"/>
                </a:lnTo>
                <a:lnTo>
                  <a:pt x="156395" y="2442"/>
                </a:lnTo>
                <a:lnTo>
                  <a:pt x="186674" y="0"/>
                </a:lnTo>
                <a:lnTo>
                  <a:pt x="3224403" y="0"/>
                </a:lnTo>
                <a:lnTo>
                  <a:pt x="3269272" y="5424"/>
                </a:lnTo>
                <a:lnTo>
                  <a:pt x="3310205" y="20834"/>
                </a:lnTo>
                <a:lnTo>
                  <a:pt x="3345906" y="44933"/>
                </a:lnTo>
                <a:lnTo>
                  <a:pt x="3375077" y="76425"/>
                </a:lnTo>
                <a:lnTo>
                  <a:pt x="3396424" y="114014"/>
                </a:lnTo>
                <a:lnTo>
                  <a:pt x="3408650" y="156403"/>
                </a:lnTo>
                <a:lnTo>
                  <a:pt x="3411093" y="186690"/>
                </a:lnTo>
                <a:lnTo>
                  <a:pt x="3411093" y="933196"/>
                </a:lnTo>
                <a:lnTo>
                  <a:pt x="3405668" y="978065"/>
                </a:lnTo>
                <a:lnTo>
                  <a:pt x="3390258" y="1018998"/>
                </a:lnTo>
                <a:lnTo>
                  <a:pt x="3366159" y="1054699"/>
                </a:lnTo>
                <a:lnTo>
                  <a:pt x="3334667" y="1083870"/>
                </a:lnTo>
                <a:lnTo>
                  <a:pt x="3297078" y="1105217"/>
                </a:lnTo>
                <a:lnTo>
                  <a:pt x="3254689" y="1117443"/>
                </a:lnTo>
                <a:lnTo>
                  <a:pt x="3224403" y="1119886"/>
                </a:lnTo>
                <a:lnTo>
                  <a:pt x="186674" y="1119886"/>
                </a:lnTo>
                <a:lnTo>
                  <a:pt x="141814" y="1114461"/>
                </a:lnTo>
                <a:lnTo>
                  <a:pt x="100887" y="1099051"/>
                </a:lnTo>
                <a:lnTo>
                  <a:pt x="65188" y="1074952"/>
                </a:lnTo>
                <a:lnTo>
                  <a:pt x="36017" y="1043460"/>
                </a:lnTo>
                <a:lnTo>
                  <a:pt x="14669" y="1005871"/>
                </a:lnTo>
                <a:lnTo>
                  <a:pt x="2443" y="963482"/>
                </a:lnTo>
                <a:lnTo>
                  <a:pt x="0" y="933196"/>
                </a:lnTo>
                <a:lnTo>
                  <a:pt x="0" y="18669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9660" y="1785111"/>
            <a:ext cx="2982833" cy="325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2150" y="2167635"/>
            <a:ext cx="999238" cy="254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0877" y="3709161"/>
            <a:ext cx="885190" cy="777240"/>
          </a:xfrm>
          <a:custGeom>
            <a:avLst/>
            <a:gdLst/>
            <a:ahLst/>
            <a:cxnLst/>
            <a:rect l="l" t="t" r="r" b="b"/>
            <a:pathLst>
              <a:path w="885189" h="777239">
                <a:moveTo>
                  <a:pt x="255143" y="0"/>
                </a:moveTo>
                <a:lnTo>
                  <a:pt x="0" y="0"/>
                </a:lnTo>
                <a:lnTo>
                  <a:pt x="0" y="710438"/>
                </a:lnTo>
                <a:lnTo>
                  <a:pt x="606552" y="710438"/>
                </a:lnTo>
                <a:lnTo>
                  <a:pt x="606552" y="777113"/>
                </a:lnTo>
                <a:lnTo>
                  <a:pt x="884682" y="582803"/>
                </a:lnTo>
                <a:lnTo>
                  <a:pt x="701988" y="455168"/>
                </a:lnTo>
                <a:lnTo>
                  <a:pt x="255143" y="455168"/>
                </a:lnTo>
                <a:lnTo>
                  <a:pt x="255143" y="0"/>
                </a:lnTo>
                <a:close/>
              </a:path>
              <a:path w="885189" h="777239">
                <a:moveTo>
                  <a:pt x="606552" y="388493"/>
                </a:moveTo>
                <a:lnTo>
                  <a:pt x="606552" y="455168"/>
                </a:lnTo>
                <a:lnTo>
                  <a:pt x="701988" y="455168"/>
                </a:lnTo>
                <a:lnTo>
                  <a:pt x="606552" y="388493"/>
                </a:lnTo>
                <a:close/>
              </a:path>
            </a:pathLst>
          </a:custGeom>
          <a:solidFill>
            <a:srgbClr val="C2C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0877" y="3709161"/>
            <a:ext cx="885190" cy="777240"/>
          </a:xfrm>
          <a:custGeom>
            <a:avLst/>
            <a:gdLst/>
            <a:ahLst/>
            <a:cxnLst/>
            <a:rect l="l" t="t" r="r" b="b"/>
            <a:pathLst>
              <a:path w="885189" h="777239">
                <a:moveTo>
                  <a:pt x="255143" y="0"/>
                </a:moveTo>
                <a:lnTo>
                  <a:pt x="255143" y="455168"/>
                </a:lnTo>
                <a:lnTo>
                  <a:pt x="606552" y="455168"/>
                </a:lnTo>
                <a:lnTo>
                  <a:pt x="606552" y="388493"/>
                </a:lnTo>
                <a:lnTo>
                  <a:pt x="884682" y="582803"/>
                </a:lnTo>
                <a:lnTo>
                  <a:pt x="606552" y="777113"/>
                </a:lnTo>
                <a:lnTo>
                  <a:pt x="606552" y="710438"/>
                </a:lnTo>
                <a:lnTo>
                  <a:pt x="0" y="710438"/>
                </a:lnTo>
                <a:lnTo>
                  <a:pt x="0" y="0"/>
                </a:lnTo>
                <a:lnTo>
                  <a:pt x="255143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5727" y="2709163"/>
            <a:ext cx="3134360" cy="1085850"/>
          </a:xfrm>
          <a:custGeom>
            <a:avLst/>
            <a:gdLst/>
            <a:ahLst/>
            <a:cxnLst/>
            <a:rect l="l" t="t" r="r" b="b"/>
            <a:pathLst>
              <a:path w="3134360" h="1085850">
                <a:moveTo>
                  <a:pt x="3090668" y="1022143"/>
                </a:moveTo>
                <a:lnTo>
                  <a:pt x="43564" y="1022143"/>
                </a:lnTo>
                <a:lnTo>
                  <a:pt x="53006" y="1032335"/>
                </a:lnTo>
                <a:lnTo>
                  <a:pt x="85645" y="1058227"/>
                </a:lnTo>
                <a:lnTo>
                  <a:pt x="123773" y="1076115"/>
                </a:lnTo>
                <a:lnTo>
                  <a:pt x="166132" y="1084742"/>
                </a:lnTo>
                <a:lnTo>
                  <a:pt x="180975" y="1085342"/>
                </a:lnTo>
                <a:lnTo>
                  <a:pt x="2953258" y="1085342"/>
                </a:lnTo>
                <a:lnTo>
                  <a:pt x="2996748" y="1080082"/>
                </a:lnTo>
                <a:lnTo>
                  <a:pt x="3036426" y="1065141"/>
                </a:lnTo>
                <a:lnTo>
                  <a:pt x="3071034" y="1041777"/>
                </a:lnTo>
                <a:lnTo>
                  <a:pt x="3090668" y="1022143"/>
                </a:lnTo>
                <a:close/>
              </a:path>
              <a:path w="3134360" h="1085850">
                <a:moveTo>
                  <a:pt x="3125006" y="961568"/>
                </a:moveTo>
                <a:lnTo>
                  <a:pt x="9226" y="961568"/>
                </a:lnTo>
                <a:lnTo>
                  <a:pt x="14222" y="974810"/>
                </a:lnTo>
                <a:lnTo>
                  <a:pt x="20200" y="987535"/>
                </a:lnTo>
                <a:lnTo>
                  <a:pt x="3114032" y="987535"/>
                </a:lnTo>
                <a:lnTo>
                  <a:pt x="3120011" y="974810"/>
                </a:lnTo>
                <a:lnTo>
                  <a:pt x="3125006" y="961568"/>
                </a:lnTo>
                <a:close/>
              </a:path>
              <a:path w="3134360" h="1085850">
                <a:moveTo>
                  <a:pt x="3133633" y="166132"/>
                </a:moveTo>
                <a:lnTo>
                  <a:pt x="599" y="166132"/>
                </a:lnTo>
                <a:lnTo>
                  <a:pt x="0" y="180975"/>
                </a:lnTo>
                <a:lnTo>
                  <a:pt x="0" y="904367"/>
                </a:lnTo>
                <a:lnTo>
                  <a:pt x="599" y="919209"/>
                </a:lnTo>
                <a:lnTo>
                  <a:pt x="2368" y="933721"/>
                </a:lnTo>
                <a:lnTo>
                  <a:pt x="5259" y="947857"/>
                </a:lnTo>
                <a:lnTo>
                  <a:pt x="3128973" y="947857"/>
                </a:lnTo>
                <a:lnTo>
                  <a:pt x="3131864" y="933721"/>
                </a:lnTo>
                <a:lnTo>
                  <a:pt x="3133633" y="919209"/>
                </a:lnTo>
                <a:lnTo>
                  <a:pt x="3134233" y="904367"/>
                </a:lnTo>
                <a:lnTo>
                  <a:pt x="3134233" y="180975"/>
                </a:lnTo>
                <a:lnTo>
                  <a:pt x="3133633" y="166132"/>
                </a:lnTo>
                <a:close/>
              </a:path>
              <a:path w="3134360" h="1085850">
                <a:moveTo>
                  <a:pt x="3120011" y="110531"/>
                </a:moveTo>
                <a:lnTo>
                  <a:pt x="14222" y="110531"/>
                </a:lnTo>
                <a:lnTo>
                  <a:pt x="9226" y="123773"/>
                </a:lnTo>
                <a:lnTo>
                  <a:pt x="5259" y="137484"/>
                </a:lnTo>
                <a:lnTo>
                  <a:pt x="2368" y="151620"/>
                </a:lnTo>
                <a:lnTo>
                  <a:pt x="3131864" y="151620"/>
                </a:lnTo>
                <a:lnTo>
                  <a:pt x="3128973" y="137484"/>
                </a:lnTo>
                <a:lnTo>
                  <a:pt x="3125006" y="123773"/>
                </a:lnTo>
                <a:lnTo>
                  <a:pt x="3120011" y="110531"/>
                </a:lnTo>
                <a:close/>
              </a:path>
              <a:path w="3134360" h="1085850">
                <a:moveTo>
                  <a:pt x="3107118" y="85645"/>
                </a:moveTo>
                <a:lnTo>
                  <a:pt x="27114" y="85645"/>
                </a:lnTo>
                <a:lnTo>
                  <a:pt x="20200" y="97806"/>
                </a:lnTo>
                <a:lnTo>
                  <a:pt x="3114032" y="97806"/>
                </a:lnTo>
                <a:lnTo>
                  <a:pt x="3107118" y="85645"/>
                </a:lnTo>
                <a:close/>
              </a:path>
              <a:path w="3134360" h="1085850">
                <a:moveTo>
                  <a:pt x="3071034" y="43564"/>
                </a:moveTo>
                <a:lnTo>
                  <a:pt x="63198" y="43564"/>
                </a:lnTo>
                <a:lnTo>
                  <a:pt x="53006" y="53006"/>
                </a:lnTo>
                <a:lnTo>
                  <a:pt x="43564" y="63198"/>
                </a:lnTo>
                <a:lnTo>
                  <a:pt x="34917" y="74093"/>
                </a:lnTo>
                <a:lnTo>
                  <a:pt x="3099315" y="74093"/>
                </a:lnTo>
                <a:lnTo>
                  <a:pt x="3090668" y="63198"/>
                </a:lnTo>
                <a:lnTo>
                  <a:pt x="3081226" y="53006"/>
                </a:lnTo>
                <a:lnTo>
                  <a:pt x="3071034" y="43564"/>
                </a:lnTo>
                <a:close/>
              </a:path>
              <a:path w="3134360" h="1085850">
                <a:moveTo>
                  <a:pt x="2953258" y="0"/>
                </a:moveTo>
                <a:lnTo>
                  <a:pt x="180975" y="0"/>
                </a:lnTo>
                <a:lnTo>
                  <a:pt x="166132" y="599"/>
                </a:lnTo>
                <a:lnTo>
                  <a:pt x="123773" y="9226"/>
                </a:lnTo>
                <a:lnTo>
                  <a:pt x="85645" y="27114"/>
                </a:lnTo>
                <a:lnTo>
                  <a:pt x="74093" y="34917"/>
                </a:lnTo>
                <a:lnTo>
                  <a:pt x="3060139" y="34917"/>
                </a:lnTo>
                <a:lnTo>
                  <a:pt x="3023701" y="14222"/>
                </a:lnTo>
                <a:lnTo>
                  <a:pt x="2982612" y="2368"/>
                </a:lnTo>
                <a:lnTo>
                  <a:pt x="2953258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5727" y="2709163"/>
            <a:ext cx="3134360" cy="1085850"/>
          </a:xfrm>
          <a:custGeom>
            <a:avLst/>
            <a:gdLst/>
            <a:ahLst/>
            <a:cxnLst/>
            <a:rect l="l" t="t" r="r" b="b"/>
            <a:pathLst>
              <a:path w="3134360" h="1085850">
                <a:moveTo>
                  <a:pt x="0" y="180975"/>
                </a:moveTo>
                <a:lnTo>
                  <a:pt x="5259" y="137484"/>
                </a:lnTo>
                <a:lnTo>
                  <a:pt x="20200" y="97806"/>
                </a:lnTo>
                <a:lnTo>
                  <a:pt x="43564" y="63198"/>
                </a:lnTo>
                <a:lnTo>
                  <a:pt x="74093" y="34917"/>
                </a:lnTo>
                <a:lnTo>
                  <a:pt x="110531" y="14222"/>
                </a:lnTo>
                <a:lnTo>
                  <a:pt x="151620" y="2368"/>
                </a:lnTo>
                <a:lnTo>
                  <a:pt x="180975" y="0"/>
                </a:lnTo>
                <a:lnTo>
                  <a:pt x="2953258" y="0"/>
                </a:lnTo>
                <a:lnTo>
                  <a:pt x="2996748" y="5259"/>
                </a:lnTo>
                <a:lnTo>
                  <a:pt x="3036426" y="20200"/>
                </a:lnTo>
                <a:lnTo>
                  <a:pt x="3071034" y="43564"/>
                </a:lnTo>
                <a:lnTo>
                  <a:pt x="3099315" y="74093"/>
                </a:lnTo>
                <a:lnTo>
                  <a:pt x="3120011" y="110531"/>
                </a:lnTo>
                <a:lnTo>
                  <a:pt x="3131864" y="151620"/>
                </a:lnTo>
                <a:lnTo>
                  <a:pt x="3134233" y="180975"/>
                </a:lnTo>
                <a:lnTo>
                  <a:pt x="3134233" y="904367"/>
                </a:lnTo>
                <a:lnTo>
                  <a:pt x="3128973" y="947857"/>
                </a:lnTo>
                <a:lnTo>
                  <a:pt x="3114032" y="987535"/>
                </a:lnTo>
                <a:lnTo>
                  <a:pt x="3090668" y="1022143"/>
                </a:lnTo>
                <a:lnTo>
                  <a:pt x="3060139" y="1050424"/>
                </a:lnTo>
                <a:lnTo>
                  <a:pt x="3023701" y="1071120"/>
                </a:lnTo>
                <a:lnTo>
                  <a:pt x="2982612" y="1082973"/>
                </a:lnTo>
                <a:lnTo>
                  <a:pt x="2953258" y="1085342"/>
                </a:lnTo>
                <a:lnTo>
                  <a:pt x="180975" y="1085342"/>
                </a:lnTo>
                <a:lnTo>
                  <a:pt x="137484" y="1080082"/>
                </a:lnTo>
                <a:lnTo>
                  <a:pt x="97806" y="1065141"/>
                </a:lnTo>
                <a:lnTo>
                  <a:pt x="63198" y="1041777"/>
                </a:lnTo>
                <a:lnTo>
                  <a:pt x="34917" y="1011248"/>
                </a:lnTo>
                <a:lnTo>
                  <a:pt x="14222" y="974810"/>
                </a:lnTo>
                <a:lnTo>
                  <a:pt x="2368" y="933721"/>
                </a:lnTo>
                <a:lnTo>
                  <a:pt x="0" y="904367"/>
                </a:lnTo>
                <a:lnTo>
                  <a:pt x="0" y="1809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8620" y="3115944"/>
            <a:ext cx="2065147" cy="257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3139" y="3796410"/>
            <a:ext cx="2826385" cy="1379220"/>
          </a:xfrm>
          <a:custGeom>
            <a:avLst/>
            <a:gdLst/>
            <a:ahLst/>
            <a:cxnLst/>
            <a:rect l="l" t="t" r="r" b="b"/>
            <a:pathLst>
              <a:path w="2826384" h="1379220">
                <a:moveTo>
                  <a:pt x="2758519" y="1311783"/>
                </a:moveTo>
                <a:lnTo>
                  <a:pt x="67310" y="1311783"/>
                </a:lnTo>
                <a:lnTo>
                  <a:pt x="80254" y="1323774"/>
                </a:lnTo>
                <a:lnTo>
                  <a:pt x="124211" y="1353444"/>
                </a:lnTo>
                <a:lnTo>
                  <a:pt x="174614" y="1372415"/>
                </a:lnTo>
                <a:lnTo>
                  <a:pt x="229870" y="1379093"/>
                </a:lnTo>
                <a:lnTo>
                  <a:pt x="2596007" y="1379093"/>
                </a:lnTo>
                <a:lnTo>
                  <a:pt x="2651221" y="1372415"/>
                </a:lnTo>
                <a:lnTo>
                  <a:pt x="2701609" y="1353444"/>
                </a:lnTo>
                <a:lnTo>
                  <a:pt x="2745571" y="1323774"/>
                </a:lnTo>
                <a:lnTo>
                  <a:pt x="2758519" y="1311783"/>
                </a:lnTo>
                <a:close/>
              </a:path>
              <a:path w="2826384" h="1379220">
                <a:moveTo>
                  <a:pt x="2807801" y="1238718"/>
                </a:moveTo>
                <a:lnTo>
                  <a:pt x="18057" y="1238718"/>
                </a:lnTo>
                <a:lnTo>
                  <a:pt x="25648" y="1254881"/>
                </a:lnTo>
                <a:lnTo>
                  <a:pt x="2800204" y="1254881"/>
                </a:lnTo>
                <a:lnTo>
                  <a:pt x="2807801" y="1238718"/>
                </a:lnTo>
                <a:close/>
              </a:path>
              <a:path w="2826384" h="1379220">
                <a:moveTo>
                  <a:pt x="2781502" y="94091"/>
                </a:moveTo>
                <a:lnTo>
                  <a:pt x="44338" y="94091"/>
                </a:lnTo>
                <a:lnTo>
                  <a:pt x="34428" y="108763"/>
                </a:lnTo>
                <a:lnTo>
                  <a:pt x="11714" y="157195"/>
                </a:lnTo>
                <a:lnTo>
                  <a:pt x="761" y="211010"/>
                </a:lnTo>
                <a:lnTo>
                  <a:pt x="0" y="229870"/>
                </a:lnTo>
                <a:lnTo>
                  <a:pt x="0" y="1149223"/>
                </a:lnTo>
                <a:lnTo>
                  <a:pt x="761" y="1168082"/>
                </a:lnTo>
                <a:lnTo>
                  <a:pt x="3007" y="1186520"/>
                </a:lnTo>
                <a:lnTo>
                  <a:pt x="2822866" y="1186520"/>
                </a:lnTo>
                <a:lnTo>
                  <a:pt x="2825114" y="1168082"/>
                </a:lnTo>
                <a:lnTo>
                  <a:pt x="2825877" y="1149223"/>
                </a:lnTo>
                <a:lnTo>
                  <a:pt x="2825877" y="229870"/>
                </a:lnTo>
                <a:lnTo>
                  <a:pt x="2819191" y="174614"/>
                </a:lnTo>
                <a:lnTo>
                  <a:pt x="2800204" y="124211"/>
                </a:lnTo>
                <a:lnTo>
                  <a:pt x="2781502" y="94091"/>
                </a:lnTo>
                <a:close/>
              </a:path>
              <a:path w="2826384" h="1379220">
                <a:moveTo>
                  <a:pt x="2758519" y="67310"/>
                </a:moveTo>
                <a:lnTo>
                  <a:pt x="67310" y="67310"/>
                </a:lnTo>
                <a:lnTo>
                  <a:pt x="55318" y="80254"/>
                </a:lnTo>
                <a:lnTo>
                  <a:pt x="2770516" y="80254"/>
                </a:lnTo>
                <a:lnTo>
                  <a:pt x="2758519" y="67310"/>
                </a:lnTo>
                <a:close/>
              </a:path>
              <a:path w="2826384" h="1379220">
                <a:moveTo>
                  <a:pt x="2596007" y="0"/>
                </a:moveTo>
                <a:lnTo>
                  <a:pt x="229870" y="0"/>
                </a:lnTo>
                <a:lnTo>
                  <a:pt x="211010" y="761"/>
                </a:lnTo>
                <a:lnTo>
                  <a:pt x="157195" y="11714"/>
                </a:lnTo>
                <a:lnTo>
                  <a:pt x="108763" y="34428"/>
                </a:lnTo>
                <a:lnTo>
                  <a:pt x="94091" y="44338"/>
                </a:lnTo>
                <a:lnTo>
                  <a:pt x="2731730" y="44338"/>
                </a:lnTo>
                <a:lnTo>
                  <a:pt x="2685448" y="18057"/>
                </a:lnTo>
                <a:lnTo>
                  <a:pt x="2633273" y="3007"/>
                </a:lnTo>
                <a:lnTo>
                  <a:pt x="2596007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3139" y="3796410"/>
            <a:ext cx="2826385" cy="1379220"/>
          </a:xfrm>
          <a:custGeom>
            <a:avLst/>
            <a:gdLst/>
            <a:ahLst/>
            <a:cxnLst/>
            <a:rect l="l" t="t" r="r" b="b"/>
            <a:pathLst>
              <a:path w="2826384" h="1379220">
                <a:moveTo>
                  <a:pt x="0" y="229870"/>
                </a:moveTo>
                <a:lnTo>
                  <a:pt x="6677" y="174614"/>
                </a:lnTo>
                <a:lnTo>
                  <a:pt x="25648" y="124211"/>
                </a:lnTo>
                <a:lnTo>
                  <a:pt x="55318" y="80254"/>
                </a:lnTo>
                <a:lnTo>
                  <a:pt x="94091" y="44338"/>
                </a:lnTo>
                <a:lnTo>
                  <a:pt x="140374" y="18057"/>
                </a:lnTo>
                <a:lnTo>
                  <a:pt x="192572" y="3007"/>
                </a:lnTo>
                <a:lnTo>
                  <a:pt x="229870" y="0"/>
                </a:lnTo>
                <a:lnTo>
                  <a:pt x="2596007" y="0"/>
                </a:lnTo>
                <a:lnTo>
                  <a:pt x="2651221" y="6677"/>
                </a:lnTo>
                <a:lnTo>
                  <a:pt x="2701609" y="25648"/>
                </a:lnTo>
                <a:lnTo>
                  <a:pt x="2745571" y="55318"/>
                </a:lnTo>
                <a:lnTo>
                  <a:pt x="2781502" y="94091"/>
                </a:lnTo>
                <a:lnTo>
                  <a:pt x="2807801" y="140374"/>
                </a:lnTo>
                <a:lnTo>
                  <a:pt x="2822866" y="192572"/>
                </a:lnTo>
                <a:lnTo>
                  <a:pt x="2825877" y="229870"/>
                </a:lnTo>
                <a:lnTo>
                  <a:pt x="2825877" y="1149223"/>
                </a:lnTo>
                <a:lnTo>
                  <a:pt x="2819191" y="1204478"/>
                </a:lnTo>
                <a:lnTo>
                  <a:pt x="2800204" y="1254881"/>
                </a:lnTo>
                <a:lnTo>
                  <a:pt x="2770516" y="1298838"/>
                </a:lnTo>
                <a:lnTo>
                  <a:pt x="2731730" y="1334754"/>
                </a:lnTo>
                <a:lnTo>
                  <a:pt x="2685448" y="1361035"/>
                </a:lnTo>
                <a:lnTo>
                  <a:pt x="2633273" y="1376085"/>
                </a:lnTo>
                <a:lnTo>
                  <a:pt x="2596007" y="1379093"/>
                </a:lnTo>
                <a:lnTo>
                  <a:pt x="229870" y="1379093"/>
                </a:lnTo>
                <a:lnTo>
                  <a:pt x="174614" y="1372415"/>
                </a:lnTo>
                <a:lnTo>
                  <a:pt x="124211" y="1353444"/>
                </a:lnTo>
                <a:lnTo>
                  <a:pt x="80254" y="1323774"/>
                </a:lnTo>
                <a:lnTo>
                  <a:pt x="44338" y="1285001"/>
                </a:lnTo>
                <a:lnTo>
                  <a:pt x="18057" y="1238718"/>
                </a:lnTo>
                <a:lnTo>
                  <a:pt x="3007" y="1186520"/>
                </a:lnTo>
                <a:lnTo>
                  <a:pt x="0" y="1149223"/>
                </a:lnTo>
                <a:lnTo>
                  <a:pt x="0" y="22987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7235" y="4204842"/>
            <a:ext cx="1799717" cy="2208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2935" y="4534026"/>
            <a:ext cx="2031492" cy="2814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2</a:t>
            </a:fld>
            <a:endParaRPr spc="-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696" y="878849"/>
            <a:ext cx="6290945" cy="739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8145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When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ctu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 /Count 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f b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ir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ine /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ct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 t</a:t>
            </a:r>
            <a:r>
              <a:rPr sz="1400" b="1" spc="10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en by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</a:t>
            </a:r>
            <a:r>
              <a:rPr sz="1400" b="1" spc="-2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ti</a:t>
            </a:r>
            <a:r>
              <a:rPr sz="1400" b="1" spc="-15" dirty="0">
                <a:latin typeface="Times New Roman"/>
                <a:cs typeface="Times New Roman"/>
              </a:rPr>
              <a:t>m</a:t>
            </a:r>
            <a:r>
              <a:rPr sz="1400" b="1" spc="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08940">
              <a:lnSpc>
                <a:spcPts val="1610"/>
              </a:lnSpc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ctu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do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14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1%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dec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ea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bet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en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nda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 March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</a:t>
            </a:r>
            <a:r>
              <a:rPr sz="1400" dirty="0">
                <a:latin typeface="Times New Roman"/>
                <a:cs typeface="Times New Roman"/>
              </a:rPr>
              <a:t>20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31,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20" dirty="0"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00380">
              <a:lnSpc>
                <a:spcPts val="161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ctu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ar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on</a:t>
            </a:r>
            <a:r>
              <a:rPr sz="1400" spc="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3,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spc="10" dirty="0"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by </a:t>
            </a:r>
            <a:r>
              <a:rPr sz="1400" dirty="0">
                <a:latin typeface="Times New Roman"/>
                <a:cs typeface="Times New Roman"/>
              </a:rPr>
              <a:t>22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21%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00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94</a:t>
            </a:r>
            <a:r>
              <a:rPr sz="1400" dirty="0">
                <a:latin typeface="Times New Roman"/>
                <a:cs typeface="Times New Roman"/>
              </a:rPr>
              <a:t>4</a:t>
            </a:r>
            <a:r>
              <a:rPr sz="1400" spc="-10" dirty="0">
                <a:latin typeface="Times New Roman"/>
                <a:cs typeface="Times New Roman"/>
              </a:rPr>
              <a:t>38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spc="10" dirty="0"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)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8 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22860">
              <a:lnSpc>
                <a:spcPts val="1610"/>
              </a:lnSpc>
              <a:spcBef>
                <a:spcPts val="10"/>
              </a:spcBef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ctu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om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450</a:t>
            </a:r>
            <a:r>
              <a:rPr sz="1400" spc="-10" dirty="0">
                <a:latin typeface="Times New Roman"/>
                <a:cs typeface="Times New Roman"/>
              </a:rPr>
              <a:t>29</a:t>
            </a:r>
            <a:r>
              <a:rPr sz="1400" dirty="0">
                <a:latin typeface="Times New Roman"/>
                <a:cs typeface="Times New Roman"/>
              </a:rPr>
              <a:t>9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27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8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-10" dirty="0">
                <a:latin typeface="Times New Roman"/>
                <a:cs typeface="Times New Roman"/>
              </a:rPr>
              <a:t>50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79</a:t>
            </a:r>
            <a:r>
              <a:rPr sz="1400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8</a:t>
            </a:r>
            <a:r>
              <a:rPr sz="1400" spc="-10" dirty="0">
                <a:latin typeface="Times New Roman"/>
                <a:cs typeface="Times New Roman"/>
              </a:rPr>
              <a:t>84</a:t>
            </a:r>
            <a:r>
              <a:rPr sz="1400" dirty="0">
                <a:latin typeface="Times New Roman"/>
                <a:cs typeface="Times New Roman"/>
              </a:rPr>
              <a:t>80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ts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 de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bet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en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3,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31,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02</a:t>
            </a:r>
            <a:r>
              <a:rPr sz="1400" spc="20" dirty="0"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397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2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-10" dirty="0">
                <a:latin typeface="Times New Roman"/>
                <a:cs typeface="Times New Roman"/>
              </a:rPr>
              <a:t>lin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x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ced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he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lon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per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242322"/>
                </a:solidFill>
                <a:latin typeface="Times New Roman"/>
                <a:cs typeface="Times New Roman"/>
              </a:rPr>
              <a:t>(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7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r>
              <a:rPr sz="1400" spc="5" dirty="0">
                <a:latin typeface="Times New Roman"/>
                <a:cs typeface="Times New Roman"/>
              </a:rPr>
              <a:t>4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)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een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 March</a:t>
            </a:r>
            <a:r>
              <a:rPr sz="1400" spc="-10" dirty="0">
                <a:latin typeface="Times New Roman"/>
                <a:cs typeface="Times New Roman"/>
              </a:rPr>
              <a:t> 2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 March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1,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spc="10" dirty="0"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535"/>
              </a:lnSpc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ro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by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14</a:t>
            </a:r>
            <a:r>
              <a:rPr sz="1400" spc="-10" dirty="0">
                <a:latin typeface="Times New Roman"/>
                <a:cs typeface="Times New Roman"/>
              </a:rPr>
              <a:t>60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29</a:t>
            </a:r>
            <a:r>
              <a:rPr sz="1400" dirty="0">
                <a:latin typeface="Times New Roman"/>
                <a:cs typeface="Times New Roman"/>
              </a:rPr>
              <a:t>8</a:t>
            </a:r>
            <a:r>
              <a:rPr sz="1400" spc="-10" dirty="0">
                <a:latin typeface="Times New Roman"/>
                <a:cs typeface="Times New Roman"/>
              </a:rPr>
              <a:t>90</a:t>
            </a:r>
            <a:r>
              <a:rPr sz="1400" dirty="0">
                <a:latin typeface="Times New Roman"/>
                <a:cs typeface="Times New Roman"/>
              </a:rPr>
              <a:t>00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 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60070">
              <a:lnSpc>
                <a:spcPts val="1610"/>
              </a:lnSpc>
              <a:spcBef>
                <a:spcPts val="75"/>
              </a:spcBef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ked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83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42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8</a:t>
            </a:r>
            <a:r>
              <a:rPr sz="1400" dirty="0">
                <a:latin typeface="Times New Roman"/>
                <a:cs typeface="Times New Roman"/>
              </a:rPr>
              <a:t>4</a:t>
            </a:r>
            <a:r>
              <a:rPr sz="1400" spc="-10" dirty="0">
                <a:latin typeface="Times New Roman"/>
                <a:cs typeface="Times New Roman"/>
              </a:rPr>
              <a:t>18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ter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ow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-10" dirty="0">
                <a:latin typeface="Times New Roman"/>
                <a:cs typeface="Times New Roman"/>
              </a:rPr>
              <a:t>12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96</a:t>
            </a:r>
            <a:r>
              <a:rPr sz="1400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07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10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6,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spc="15" dirty="0"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41910">
              <a:lnSpc>
                <a:spcPts val="1610"/>
              </a:lnSpc>
              <a:spcBef>
                <a:spcPts val="10"/>
              </a:spcBef>
            </a:pP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cr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ll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2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oc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ate,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Est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ran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from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9</a:t>
            </a:r>
            <a:r>
              <a:rPr sz="1400" spc="-10" dirty="0">
                <a:latin typeface="Times New Roman"/>
                <a:cs typeface="Times New Roman"/>
              </a:rPr>
              <a:t>65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761</a:t>
            </a:r>
            <a:r>
              <a:rPr sz="1400" dirty="0">
                <a:latin typeface="Times New Roman"/>
                <a:cs typeface="Times New Roman"/>
              </a:rPr>
              <a:t>00 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83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42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84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80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10" dirty="0"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630"/>
              </a:lnSpc>
            </a:pP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When 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ount 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b="1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ight</a:t>
            </a:r>
            <a:r>
              <a:rPr sz="1400" b="1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nu</a:t>
            </a:r>
            <a:r>
              <a:rPr sz="1400" b="1" spc="-20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242322"/>
                </a:solidFill>
                <a:latin typeface="Times New Roman"/>
                <a:cs typeface="Times New Roman"/>
              </a:rPr>
              <a:t>ber by date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60"/>
              </a:spcBef>
            </a:pP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ber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re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re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23%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crease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und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 March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20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da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March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31,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2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535"/>
              </a:lnSpc>
            </a:pP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ber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ta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on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da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March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17,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ts val="1614"/>
              </a:lnSpc>
            </a:pP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26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29%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(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7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8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)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1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4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71500">
              <a:lnSpc>
                <a:spcPts val="1610"/>
              </a:lnSpc>
              <a:spcBef>
                <a:spcPts val="75"/>
              </a:spcBef>
            </a:pP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ig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ht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ber dr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op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from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2,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9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97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2,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9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g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it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st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de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c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ine bet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w</a:t>
            </a:r>
            <a:r>
              <a:rPr sz="1400" spc="-15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en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ue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da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March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17,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02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spc="1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d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Tu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242322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March</a:t>
            </a:r>
            <a:r>
              <a:rPr sz="1400" spc="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3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1,</a:t>
            </a:r>
            <a:r>
              <a:rPr sz="1400" spc="-5" dirty="0">
                <a:solidFill>
                  <a:srgbClr val="242322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spc="-10" dirty="0">
                <a:solidFill>
                  <a:srgbClr val="242322"/>
                </a:solidFill>
                <a:latin typeface="Times New Roman"/>
                <a:cs typeface="Times New Roman"/>
              </a:rPr>
              <a:t>2</a:t>
            </a:r>
            <a:r>
              <a:rPr sz="1400" spc="10" dirty="0">
                <a:solidFill>
                  <a:srgbClr val="242322"/>
                </a:solidFill>
                <a:latin typeface="Times New Roman"/>
                <a:cs typeface="Times New Roman"/>
              </a:rPr>
              <a:t>0</a:t>
            </a:r>
            <a:r>
              <a:rPr sz="1400" dirty="0">
                <a:solidFill>
                  <a:srgbClr val="242322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ts val="1630"/>
              </a:lnSpc>
            </a:pPr>
            <a:r>
              <a:rPr sz="1400" b="1" dirty="0">
                <a:latin typeface="Times New Roman"/>
                <a:cs typeface="Times New Roman"/>
              </a:rPr>
              <a:t>When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ount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10" dirty="0">
                <a:latin typeface="Times New Roman"/>
                <a:cs typeface="Times New Roman"/>
              </a:rPr>
              <a:t>Fl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ht by d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te:</a:t>
            </a:r>
            <a:endParaRPr sz="14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1610"/>
              </a:lnSpc>
              <a:spcBef>
                <a:spcPts val="6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ber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20" dirty="0"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23%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crease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und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 March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</a:t>
            </a:r>
            <a:r>
              <a:rPr sz="1400" dirty="0">
                <a:latin typeface="Times New Roman"/>
                <a:cs typeface="Times New Roman"/>
              </a:rPr>
              <a:t>20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31,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20.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</a:t>
            </a:r>
            <a:r>
              <a:rPr sz="1400" spc="-10" dirty="0">
                <a:latin typeface="Times New Roman"/>
                <a:cs typeface="Times New Roman"/>
              </a:rPr>
              <a:t>un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ber s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do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17,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02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5" dirty="0">
                <a:latin typeface="Times New Roman"/>
                <a:cs typeface="Times New Roman"/>
              </a:rPr>
              <a:t>6</a:t>
            </a:r>
            <a:r>
              <a:rPr sz="1400" dirty="0">
                <a:latin typeface="Times New Roman"/>
                <a:cs typeface="Times New Roman"/>
              </a:rPr>
              <a:t>.2</a:t>
            </a:r>
            <a:r>
              <a:rPr sz="1400" spc="5" dirty="0">
                <a:latin typeface="Times New Roman"/>
                <a:cs typeface="Times New Roman"/>
              </a:rPr>
              <a:t>9</a:t>
            </a:r>
            <a:r>
              <a:rPr sz="1400" dirty="0">
                <a:latin typeface="Times New Roman"/>
                <a:cs typeface="Times New Roman"/>
              </a:rPr>
              <a:t>%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7</a:t>
            </a:r>
            <a:r>
              <a:rPr sz="1400" dirty="0">
                <a:latin typeface="Times New Roman"/>
                <a:cs typeface="Times New Roman"/>
              </a:rPr>
              <a:t>88)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14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s.</a:t>
            </a:r>
            <a:endParaRPr sz="1400">
              <a:latin typeface="Times New Roman"/>
              <a:cs typeface="Times New Roman"/>
            </a:endParaRPr>
          </a:p>
          <a:p>
            <a:pPr marL="12700" marR="57531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ber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</a:t>
            </a:r>
            <a:r>
              <a:rPr sz="1400" spc="-10" dirty="0">
                <a:latin typeface="Times New Roman"/>
                <a:cs typeface="Times New Roman"/>
              </a:rPr>
              <a:t>op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2,</a:t>
            </a:r>
            <a:r>
              <a:rPr sz="1400" spc="-10" dirty="0">
                <a:latin typeface="Times New Roman"/>
                <a:cs typeface="Times New Roman"/>
              </a:rPr>
              <a:t>9</a:t>
            </a:r>
            <a:r>
              <a:rPr sz="1400" dirty="0">
                <a:latin typeface="Times New Roman"/>
                <a:cs typeface="Times New Roman"/>
              </a:rPr>
              <a:t>97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2,</a:t>
            </a:r>
            <a:r>
              <a:rPr sz="1400" spc="-10" dirty="0">
                <a:latin typeface="Times New Roman"/>
                <a:cs typeface="Times New Roman"/>
              </a:rPr>
              <a:t>20</a:t>
            </a:r>
            <a:r>
              <a:rPr sz="1400" dirty="0">
                <a:latin typeface="Times New Roman"/>
                <a:cs typeface="Times New Roman"/>
              </a:rPr>
              <a:t>9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ine bet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17,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02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Tu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1,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ts val="1630"/>
              </a:lnSpc>
            </a:pPr>
            <a:r>
              <a:rPr sz="1400" b="1" dirty="0">
                <a:latin typeface="Times New Roman"/>
                <a:cs typeface="Times New Roman"/>
              </a:rPr>
              <a:t>When c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unt 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ar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int,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ate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oute </a:t>
            </a:r>
            <a:r>
              <a:rPr sz="1400" b="1" spc="-2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</a:t>
            </a:r>
            <a:r>
              <a:rPr sz="1400" b="1" spc="-2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oc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</a:t>
            </a:r>
            <a:r>
              <a:rPr sz="1400" b="1" spc="-20" dirty="0">
                <a:latin typeface="Times New Roman"/>
                <a:cs typeface="Times New Roman"/>
              </a:rPr>
              <a:t>d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te:</a:t>
            </a:r>
            <a:endParaRPr sz="1400">
              <a:latin typeface="Times New Roman"/>
              <a:cs typeface="Times New Roman"/>
            </a:endParaRPr>
          </a:p>
          <a:p>
            <a:pPr marL="12700" marR="33655">
              <a:lnSpc>
                <a:spcPts val="1610"/>
              </a:lnSpc>
              <a:spcBef>
                <a:spcPts val="6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x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-10" dirty="0">
                <a:latin typeface="Times New Roman"/>
                <a:cs typeface="Times New Roman"/>
              </a:rPr>
              <a:t>li</a:t>
            </a:r>
            <a:r>
              <a:rPr sz="1400" dirty="0">
                <a:latin typeface="Times New Roman"/>
                <a:cs typeface="Times New Roman"/>
              </a:rPr>
              <a:t>ne </a:t>
            </a:r>
            <a:r>
              <a:rPr sz="1400" spc="15" dirty="0">
                <a:latin typeface="Times New Roman"/>
                <a:cs typeface="Times New Roman"/>
              </a:rPr>
              <a:t>(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3)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un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 1,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17,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02</a:t>
            </a:r>
            <a:r>
              <a:rPr sz="1400" dirty="0">
                <a:latin typeface="Times New Roman"/>
                <a:cs typeface="Times New Roman"/>
              </a:rPr>
              <a:t>0.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5" dirty="0"/>
              <a:t>3</a:t>
            </a:fld>
            <a:endParaRPr spc="-1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818</Words>
  <Application>Microsoft Office PowerPoint</Application>
  <PresentationFormat>Benutzerdefiniert</PresentationFormat>
  <Paragraphs>54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2022-08-07T14:33:04Z</dcterms:created>
  <dcterms:modified xsi:type="dcterms:W3CDTF">2022-08-07T12:33:09Z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2022-08-07T00:00:00Z</vt:filetime>
  </property>
  <property fmtid="{D5CDD505-2E9C-101B-9397-08002B2CF9AE}" pid="3" name="LastSaved">
    <vt:filetime>2022-08-07T00:00:00Z</vt:filetime>
  </property>
</Properties>
</file>