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3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4.xml" ContentType="application/vnd.openxmlformats-officedocument.theme+xml"/>
  <Override PartName="/ppt/slideLayouts/slideLayout82.xml" ContentType="application/vnd.openxmlformats-officedocument.presentationml.slideLayout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  <p:sldMasterId id="2147483692" r:id="rId3"/>
    <p:sldMasterId id="2147483742" r:id="rId4"/>
    <p:sldMasterId id="2147483745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D3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756800" y="1591500"/>
            <a:ext cx="8678400" cy="22992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3064200" y="4502364"/>
            <a:ext cx="6063600" cy="4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4" y="809085"/>
            <a:ext cx="1712580" cy="7824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886073" y="4078305"/>
            <a:ext cx="3063733" cy="4632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1065672" y="5518673"/>
            <a:ext cx="2430688" cy="262659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10703527" y="3305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2"/>
          <p:cNvSpPr/>
          <p:nvPr/>
        </p:nvSpPr>
        <p:spPr>
          <a:xfrm rot="10800000">
            <a:off x="114096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2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" name="Google Shape;75;p2"/>
          <p:cNvGrpSpPr/>
          <p:nvPr/>
        </p:nvGrpSpPr>
        <p:grpSpPr>
          <a:xfrm>
            <a:off x="10417076" y="1330617"/>
            <a:ext cx="2027976" cy="402753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11327985" y="2284705"/>
            <a:ext cx="1177683" cy="322788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11023189" y="4308089"/>
            <a:ext cx="1474635" cy="178625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11360346" y="5235565"/>
            <a:ext cx="402753" cy="2027976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2280476" y="-143943"/>
            <a:ext cx="2027976" cy="402753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8561193" y="-1940395"/>
            <a:ext cx="463200" cy="3063733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365016" y="58526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4523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11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784" name="Google Shape;784;p1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1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1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1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1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22" name="Google Shape;822;p11"/>
          <p:cNvSpPr txBox="1">
            <a:spLocks noGrp="1"/>
          </p:cNvSpPr>
          <p:nvPr>
            <p:ph type="title" hasCustomPrompt="1"/>
          </p:nvPr>
        </p:nvSpPr>
        <p:spPr>
          <a:xfrm>
            <a:off x="950800" y="1771449"/>
            <a:ext cx="10290400" cy="2228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23" name="Google Shape;823;p11"/>
          <p:cNvSpPr txBox="1">
            <a:spLocks noGrp="1"/>
          </p:cNvSpPr>
          <p:nvPr>
            <p:ph type="subTitle" idx="1"/>
          </p:nvPr>
        </p:nvSpPr>
        <p:spPr>
          <a:xfrm>
            <a:off x="2716000" y="4101100"/>
            <a:ext cx="6760000" cy="4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4" name="Google Shape;824;p11"/>
          <p:cNvSpPr/>
          <p:nvPr/>
        </p:nvSpPr>
        <p:spPr>
          <a:xfrm rot="-5400000">
            <a:off x="465083" y="3440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25" name="Google Shape;825;p11"/>
          <p:cNvGrpSpPr/>
          <p:nvPr/>
        </p:nvGrpSpPr>
        <p:grpSpPr>
          <a:xfrm>
            <a:off x="2280476" y="-143943"/>
            <a:ext cx="2027976" cy="402753"/>
            <a:chOff x="5642557" y="-150670"/>
            <a:chExt cx="1520982" cy="302065"/>
          </a:xfrm>
        </p:grpSpPr>
        <p:sp>
          <p:nvSpPr>
            <p:cNvPr id="826" name="Google Shape;826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1" name="Google Shape;831;p11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832" name="Google Shape;832;p1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37" name="Google Shape;837;p11"/>
          <p:cNvSpPr/>
          <p:nvPr/>
        </p:nvSpPr>
        <p:spPr>
          <a:xfrm>
            <a:off x="-1886073" y="44507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8" name="Google Shape;838;p11"/>
          <p:cNvSpPr/>
          <p:nvPr/>
        </p:nvSpPr>
        <p:spPr>
          <a:xfrm>
            <a:off x="-1481940" y="4078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9" name="Google Shape;839;p11"/>
          <p:cNvGrpSpPr/>
          <p:nvPr/>
        </p:nvGrpSpPr>
        <p:grpSpPr>
          <a:xfrm flipH="1">
            <a:off x="-1065672" y="5518673"/>
            <a:ext cx="2430688" cy="262659"/>
            <a:chOff x="7857346" y="4002005"/>
            <a:chExt cx="1823016" cy="196994"/>
          </a:xfrm>
        </p:grpSpPr>
        <p:sp>
          <p:nvSpPr>
            <p:cNvPr id="840" name="Google Shape;840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3" name="Google Shape;843;p11"/>
          <p:cNvGrpSpPr/>
          <p:nvPr/>
        </p:nvGrpSpPr>
        <p:grpSpPr>
          <a:xfrm rot="-5400000" flipH="1">
            <a:off x="4880661" y="6509307"/>
            <a:ext cx="2430688" cy="395524"/>
            <a:chOff x="7857346" y="3902355"/>
            <a:chExt cx="1823016" cy="296643"/>
          </a:xfrm>
        </p:grpSpPr>
        <p:sp>
          <p:nvSpPr>
            <p:cNvPr id="844" name="Google Shape;844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50" name="Google Shape;850;p11"/>
          <p:cNvSpPr/>
          <p:nvPr/>
        </p:nvSpPr>
        <p:spPr>
          <a:xfrm rot="5400000">
            <a:off x="7276793" y="-65599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1" name="Google Shape;851;p11"/>
          <p:cNvSpPr/>
          <p:nvPr/>
        </p:nvSpPr>
        <p:spPr>
          <a:xfrm rot="5400000">
            <a:off x="7649193" y="-251861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2" name="Google Shape;852;p11"/>
          <p:cNvSpPr/>
          <p:nvPr/>
        </p:nvSpPr>
        <p:spPr>
          <a:xfrm rot="10800000">
            <a:off x="10703527" y="3305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3" name="Google Shape;853;p11"/>
          <p:cNvSpPr/>
          <p:nvPr/>
        </p:nvSpPr>
        <p:spPr>
          <a:xfrm rot="5400000">
            <a:off x="10944515" y="56050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4" name="Google Shape;854;p11"/>
          <p:cNvSpPr/>
          <p:nvPr/>
        </p:nvSpPr>
        <p:spPr>
          <a:xfrm>
            <a:off x="114096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55" name="Google Shape;855;p11"/>
          <p:cNvGrpSpPr/>
          <p:nvPr/>
        </p:nvGrpSpPr>
        <p:grpSpPr>
          <a:xfrm>
            <a:off x="10620276" y="416217"/>
            <a:ext cx="2027976" cy="402753"/>
            <a:chOff x="5642557" y="-150670"/>
            <a:chExt cx="1520982" cy="302065"/>
          </a:xfrm>
        </p:grpSpPr>
        <p:sp>
          <p:nvSpPr>
            <p:cNvPr id="856" name="Google Shape;856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61" name="Google Shape;861;p11"/>
          <p:cNvGrpSpPr/>
          <p:nvPr/>
        </p:nvGrpSpPr>
        <p:grpSpPr>
          <a:xfrm>
            <a:off x="11327985" y="4321638"/>
            <a:ext cx="1177683" cy="322788"/>
            <a:chOff x="2300350" y="2601250"/>
            <a:chExt cx="2275275" cy="623625"/>
          </a:xfrm>
        </p:grpSpPr>
        <p:sp>
          <p:nvSpPr>
            <p:cNvPr id="862" name="Google Shape;862;p1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68" name="Google Shape;868;p11"/>
          <p:cNvGrpSpPr/>
          <p:nvPr/>
        </p:nvGrpSpPr>
        <p:grpSpPr>
          <a:xfrm>
            <a:off x="11023189" y="2480989"/>
            <a:ext cx="1474635" cy="178625"/>
            <a:chOff x="8183182" y="663852"/>
            <a:chExt cx="1475028" cy="178673"/>
          </a:xfrm>
        </p:grpSpPr>
        <p:grpSp>
          <p:nvGrpSpPr>
            <p:cNvPr id="869" name="Google Shape;869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870" name="Google Shape;870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2" name="Google Shape;872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3" name="Google Shape;873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4" name="Google Shape;874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5" name="Google Shape;875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6" name="Google Shape;876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7" name="Google Shape;877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8" name="Google Shape;878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9" name="Google Shape;879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80" name="Google Shape;880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881" name="Google Shape;881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2" name="Google Shape;882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3" name="Google Shape;883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4" name="Google Shape;884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5" name="Google Shape;885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6" name="Google Shape;886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7" name="Google Shape;887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8" name="Google Shape;888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9" name="Google Shape;889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0" name="Google Shape;890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91" name="Google Shape;891;p11"/>
          <p:cNvGrpSpPr/>
          <p:nvPr/>
        </p:nvGrpSpPr>
        <p:grpSpPr>
          <a:xfrm>
            <a:off x="7263069" y="6048159"/>
            <a:ext cx="1670529" cy="68000"/>
            <a:chOff x="2915381" y="4104819"/>
            <a:chExt cx="1252897" cy="51000"/>
          </a:xfrm>
        </p:grpSpPr>
        <p:sp>
          <p:nvSpPr>
            <p:cNvPr id="892" name="Google Shape;892;p1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6" name="Google Shape;906;p11"/>
          <p:cNvGrpSpPr/>
          <p:nvPr/>
        </p:nvGrpSpPr>
        <p:grpSpPr>
          <a:xfrm>
            <a:off x="-313351" y="1106326"/>
            <a:ext cx="1474635" cy="178625"/>
            <a:chOff x="8183182" y="663852"/>
            <a:chExt cx="1475028" cy="178673"/>
          </a:xfrm>
        </p:grpSpPr>
        <p:grpSp>
          <p:nvGrpSpPr>
            <p:cNvPr id="907" name="Google Shape;907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8" name="Google Shape;908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9" name="Google Shape;909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0" name="Google Shape;910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2" name="Google Shape;912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3" name="Google Shape;913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5" name="Google Shape;915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6" name="Google Shape;916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" name="Google Shape;917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8" name="Google Shape;918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919" name="Google Shape;919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" name="Google Shape;920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1" name="Google Shape;921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2" name="Google Shape;922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" name="Google Shape;923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4" name="Google Shape;924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5" name="Google Shape;925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6" name="Google Shape;926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7" name="Google Shape;927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8" name="Google Shape;928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940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389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1035400" y="2643273"/>
            <a:ext cx="29780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1035400" y="3188072"/>
            <a:ext cx="297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1035400" y="1793709"/>
            <a:ext cx="29780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4628200" y="2643273"/>
            <a:ext cx="2935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4628200" y="3188072"/>
            <a:ext cx="293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4628200" y="1793709"/>
            <a:ext cx="29356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8199800" y="2643273"/>
            <a:ext cx="2935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8199800" y="3188072"/>
            <a:ext cx="293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8199800" y="1793709"/>
            <a:ext cx="29356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1035400" y="4823793"/>
            <a:ext cx="29780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1035400" y="5368592"/>
            <a:ext cx="297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1035400" y="3974188"/>
            <a:ext cx="29780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4628200" y="4823793"/>
            <a:ext cx="2935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4628200" y="5368592"/>
            <a:ext cx="293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4628200" y="3974188"/>
            <a:ext cx="29356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8199800" y="4823793"/>
            <a:ext cx="2935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8199800" y="5368592"/>
            <a:ext cx="293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8199800" y="3974188"/>
            <a:ext cx="29356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11175267" y="6092243"/>
            <a:ext cx="131869" cy="737453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9" y="27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97646" y="430175"/>
            <a:ext cx="1177683" cy="322788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10955035" y="-44707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341344" y="6395022"/>
            <a:ext cx="1474635" cy="178625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11053445" y="319889"/>
            <a:ext cx="1474635" cy="178625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11238152" y="3855503"/>
            <a:ext cx="1177683" cy="322788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2178876" y="-143943"/>
            <a:ext cx="2027976" cy="402753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13560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oogle Shape;1064;p14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065" name="Google Shape;1065;p1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03" name="Google Shape;1103;p14"/>
          <p:cNvSpPr txBox="1">
            <a:spLocks noGrp="1"/>
          </p:cNvSpPr>
          <p:nvPr>
            <p:ph type="title"/>
          </p:nvPr>
        </p:nvSpPr>
        <p:spPr>
          <a:xfrm>
            <a:off x="2477333" y="4338015"/>
            <a:ext cx="7238400" cy="5792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04" name="Google Shape;1104;p14"/>
          <p:cNvSpPr txBox="1">
            <a:spLocks noGrp="1"/>
          </p:cNvSpPr>
          <p:nvPr>
            <p:ph type="subTitle" idx="1"/>
          </p:nvPr>
        </p:nvSpPr>
        <p:spPr>
          <a:xfrm>
            <a:off x="3017200" y="1946184"/>
            <a:ext cx="6157600" cy="22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5" name="Google Shape;1105;p14"/>
          <p:cNvSpPr/>
          <p:nvPr/>
        </p:nvSpPr>
        <p:spPr>
          <a:xfrm rot="-5400000" flipH="1">
            <a:off x="465091" y="561053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06" name="Google Shape;1106;p14"/>
          <p:cNvGrpSpPr/>
          <p:nvPr/>
        </p:nvGrpSpPr>
        <p:grpSpPr>
          <a:xfrm rot="-5400000">
            <a:off x="8143261" y="40835"/>
            <a:ext cx="2430688" cy="395524"/>
            <a:chOff x="7857346" y="3902355"/>
            <a:chExt cx="1823016" cy="296643"/>
          </a:xfrm>
        </p:grpSpPr>
        <p:sp>
          <p:nvSpPr>
            <p:cNvPr id="1107" name="Google Shape;1107;p1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13" name="Google Shape;1113;p14"/>
          <p:cNvSpPr/>
          <p:nvPr/>
        </p:nvSpPr>
        <p:spPr>
          <a:xfrm flipH="1">
            <a:off x="10785160" y="2860372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14" name="Google Shape;1114;p14"/>
          <p:cNvGrpSpPr/>
          <p:nvPr/>
        </p:nvGrpSpPr>
        <p:grpSpPr>
          <a:xfrm>
            <a:off x="11544995" y="3944907"/>
            <a:ext cx="2430688" cy="262659"/>
            <a:chOff x="7857346" y="4002005"/>
            <a:chExt cx="1823016" cy="196994"/>
          </a:xfrm>
        </p:grpSpPr>
        <p:sp>
          <p:nvSpPr>
            <p:cNvPr id="1115" name="Google Shape;1115;p1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18" name="Google Shape;1118;p14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9" name="Google Shape;1119;p14"/>
          <p:cNvSpPr/>
          <p:nvPr/>
        </p:nvSpPr>
        <p:spPr>
          <a:xfrm>
            <a:off x="22660" y="113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20" name="Google Shape;1120;p14"/>
          <p:cNvGrpSpPr/>
          <p:nvPr/>
        </p:nvGrpSpPr>
        <p:grpSpPr>
          <a:xfrm rot="-5400000">
            <a:off x="451578" y="-394200"/>
            <a:ext cx="402753" cy="2027976"/>
            <a:chOff x="-108754" y="2690919"/>
            <a:chExt cx="302065" cy="1520982"/>
          </a:xfrm>
        </p:grpSpPr>
        <p:sp>
          <p:nvSpPr>
            <p:cNvPr id="1121" name="Google Shape;1121;p14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6" name="Google Shape;1126;p14"/>
          <p:cNvGrpSpPr/>
          <p:nvPr/>
        </p:nvGrpSpPr>
        <p:grpSpPr>
          <a:xfrm>
            <a:off x="5728709" y="6600466"/>
            <a:ext cx="2027976" cy="402753"/>
            <a:chOff x="5642557" y="-150670"/>
            <a:chExt cx="1520982" cy="302065"/>
          </a:xfrm>
        </p:grpSpPr>
        <p:sp>
          <p:nvSpPr>
            <p:cNvPr id="1127" name="Google Shape;1127;p1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2" name="Google Shape;1132;p14"/>
          <p:cNvGrpSpPr/>
          <p:nvPr/>
        </p:nvGrpSpPr>
        <p:grpSpPr>
          <a:xfrm rot="5400000">
            <a:off x="9001234" y="5566883"/>
            <a:ext cx="131869" cy="737453"/>
            <a:chOff x="4898850" y="4820550"/>
            <a:chExt cx="98902" cy="553090"/>
          </a:xfrm>
        </p:grpSpPr>
        <p:sp>
          <p:nvSpPr>
            <p:cNvPr id="1133" name="Google Shape;1133;p1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8" name="Google Shape;1138;p14"/>
          <p:cNvGrpSpPr/>
          <p:nvPr/>
        </p:nvGrpSpPr>
        <p:grpSpPr>
          <a:xfrm>
            <a:off x="-1886073" y="4992705"/>
            <a:ext cx="3063733" cy="463200"/>
            <a:chOff x="-1414555" y="3744529"/>
            <a:chExt cx="2297800" cy="347400"/>
          </a:xfrm>
        </p:grpSpPr>
        <p:sp>
          <p:nvSpPr>
            <p:cNvPr id="1139" name="Google Shape;1139;p14"/>
            <p:cNvSpPr/>
            <p:nvPr/>
          </p:nvSpPr>
          <p:spPr>
            <a:xfrm>
              <a:off x="-1414555" y="40238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-1111455" y="37445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41" name="Google Shape;1141;p14"/>
          <p:cNvGrpSpPr/>
          <p:nvPr/>
        </p:nvGrpSpPr>
        <p:grpSpPr>
          <a:xfrm rot="10800000">
            <a:off x="-207015" y="3241338"/>
            <a:ext cx="1177683" cy="322788"/>
            <a:chOff x="2300350" y="2601250"/>
            <a:chExt cx="2275275" cy="623625"/>
          </a:xfrm>
        </p:grpSpPr>
        <p:sp>
          <p:nvSpPr>
            <p:cNvPr id="1142" name="Google Shape;1142;p1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44776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88" name="Google Shape;1188;p15"/>
          <p:cNvSpPr txBox="1">
            <a:spLocks noGrp="1"/>
          </p:cNvSpPr>
          <p:nvPr>
            <p:ph type="title"/>
          </p:nvPr>
        </p:nvSpPr>
        <p:spPr>
          <a:xfrm>
            <a:off x="1152700" y="3207567"/>
            <a:ext cx="10088400" cy="1122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9" name="Google Shape;1189;p15"/>
          <p:cNvSpPr txBox="1">
            <a:spLocks noGrp="1"/>
          </p:cNvSpPr>
          <p:nvPr>
            <p:ph type="subTitle" idx="1"/>
          </p:nvPr>
        </p:nvSpPr>
        <p:spPr>
          <a:xfrm>
            <a:off x="1152700" y="4587300"/>
            <a:ext cx="6192000" cy="4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90" name="Google Shape;1190;p15"/>
          <p:cNvSpPr txBox="1">
            <a:spLocks noGrp="1"/>
          </p:cNvSpPr>
          <p:nvPr>
            <p:ph type="title" idx="2" hasCustomPrompt="1"/>
          </p:nvPr>
        </p:nvSpPr>
        <p:spPr>
          <a:xfrm>
            <a:off x="1152700" y="1979967"/>
            <a:ext cx="2840400" cy="12276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43560" y="2161367"/>
            <a:ext cx="131869" cy="737453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465091" y="5208165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749607" y="-45279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377207" y="-48661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0" name="Google Shape;1200;p15"/>
          <p:cNvSpPr/>
          <p:nvPr/>
        </p:nvSpPr>
        <p:spPr>
          <a:xfrm rot="10800000" flipH="1">
            <a:off x="3855293" y="6456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1" name="Google Shape;1201;p15"/>
          <p:cNvSpPr/>
          <p:nvPr/>
        </p:nvSpPr>
        <p:spPr>
          <a:xfrm>
            <a:off x="11380767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10530679" y="467649"/>
            <a:ext cx="2027976" cy="402753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46070" y="2605367"/>
            <a:ext cx="131869" cy="737453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6242876" y="-143943"/>
            <a:ext cx="2027976" cy="402753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10509127" y="5782105"/>
            <a:ext cx="3063733" cy="4632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56922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63" name="Google Shape;1263;p16"/>
          <p:cNvSpPr txBox="1">
            <a:spLocks noGrp="1"/>
          </p:cNvSpPr>
          <p:nvPr>
            <p:ph type="title"/>
          </p:nvPr>
        </p:nvSpPr>
        <p:spPr>
          <a:xfrm>
            <a:off x="950800" y="3207567"/>
            <a:ext cx="10111200" cy="1122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64" name="Google Shape;1264;p16"/>
          <p:cNvSpPr txBox="1">
            <a:spLocks noGrp="1"/>
          </p:cNvSpPr>
          <p:nvPr>
            <p:ph type="subTitle" idx="1"/>
          </p:nvPr>
        </p:nvSpPr>
        <p:spPr>
          <a:xfrm>
            <a:off x="4756000" y="4554500"/>
            <a:ext cx="63060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65" name="Google Shape;1265;p16"/>
          <p:cNvSpPr txBox="1">
            <a:spLocks noGrp="1"/>
          </p:cNvSpPr>
          <p:nvPr>
            <p:ph type="title" idx="2" hasCustomPrompt="1"/>
          </p:nvPr>
        </p:nvSpPr>
        <p:spPr>
          <a:xfrm>
            <a:off x="7948000" y="1979967"/>
            <a:ext cx="3114000" cy="12276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10941548" y="5583067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465083" y="5472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5" y="1242105"/>
            <a:ext cx="1177683" cy="322788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886073" y="4078305"/>
            <a:ext cx="3063733" cy="4632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757357" y="51454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10569607" y="5538173"/>
            <a:ext cx="2430688" cy="395524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3481193" y="-1940395"/>
            <a:ext cx="463200" cy="3063733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95" name="Google Shape;1295;p16"/>
          <p:cNvSpPr/>
          <p:nvPr/>
        </p:nvSpPr>
        <p:spPr>
          <a:xfrm rot="10800000" flipH="1">
            <a:off x="3144093" y="63547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7164393" y="-150551"/>
            <a:ext cx="2027976" cy="402753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86140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950800" y="2297400"/>
            <a:ext cx="5868800" cy="7636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950800" y="3154733"/>
            <a:ext cx="5868800" cy="14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10850009" y="-145815"/>
            <a:ext cx="782400" cy="1712580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3356809" y="-155159"/>
            <a:ext cx="2027976" cy="402753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455505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6551869" y="900207"/>
            <a:ext cx="1670529" cy="68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10944516" y="56055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816415" y="5653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7467209" y="6658316"/>
            <a:ext cx="2027976" cy="402753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11867" y="2364567"/>
            <a:ext cx="131869" cy="737453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67776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18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392" name="Google Shape;1392;p1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30" name="Google Shape;1430;p18"/>
          <p:cNvSpPr txBox="1">
            <a:spLocks noGrp="1"/>
          </p:cNvSpPr>
          <p:nvPr>
            <p:ph type="title"/>
          </p:nvPr>
        </p:nvSpPr>
        <p:spPr>
          <a:xfrm>
            <a:off x="1154000" y="1764903"/>
            <a:ext cx="5554800" cy="7636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31" name="Google Shape;1431;p18"/>
          <p:cNvSpPr txBox="1">
            <a:spLocks noGrp="1"/>
          </p:cNvSpPr>
          <p:nvPr>
            <p:ph type="subTitle" idx="1"/>
          </p:nvPr>
        </p:nvSpPr>
        <p:spPr>
          <a:xfrm>
            <a:off x="1154000" y="2621669"/>
            <a:ext cx="5554800" cy="25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432" name="Google Shape;1432;p18"/>
          <p:cNvGrpSpPr/>
          <p:nvPr/>
        </p:nvGrpSpPr>
        <p:grpSpPr>
          <a:xfrm rot="5400000">
            <a:off x="-99714" y="2689987"/>
            <a:ext cx="1177683" cy="322788"/>
            <a:chOff x="2300350" y="2601250"/>
            <a:chExt cx="2275275" cy="623625"/>
          </a:xfrm>
        </p:grpSpPr>
        <p:sp>
          <p:nvSpPr>
            <p:cNvPr id="1433" name="Google Shape;1433;p1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39" name="Google Shape;1439;p18"/>
          <p:cNvGrpSpPr/>
          <p:nvPr/>
        </p:nvGrpSpPr>
        <p:grpSpPr>
          <a:xfrm>
            <a:off x="3030543" y="-174859"/>
            <a:ext cx="2027976" cy="402753"/>
            <a:chOff x="5642557" y="-150670"/>
            <a:chExt cx="1520982" cy="302065"/>
          </a:xfrm>
        </p:grpSpPr>
        <p:sp>
          <p:nvSpPr>
            <p:cNvPr id="1440" name="Google Shape;1440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45" name="Google Shape;1445;p18"/>
          <p:cNvGrpSpPr/>
          <p:nvPr/>
        </p:nvGrpSpPr>
        <p:grpSpPr>
          <a:xfrm rot="5400000">
            <a:off x="113467" y="5059800"/>
            <a:ext cx="131869" cy="737453"/>
            <a:chOff x="4898850" y="4820550"/>
            <a:chExt cx="98902" cy="553090"/>
          </a:xfrm>
        </p:grpSpPr>
        <p:sp>
          <p:nvSpPr>
            <p:cNvPr id="1446" name="Google Shape;1446;p1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51" name="Google Shape;1451;p18"/>
          <p:cNvSpPr/>
          <p:nvPr/>
        </p:nvSpPr>
        <p:spPr>
          <a:xfrm>
            <a:off x="717849" y="-3589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2" name="Google Shape;1452;p18"/>
          <p:cNvSpPr/>
          <p:nvPr/>
        </p:nvSpPr>
        <p:spPr>
          <a:xfrm rot="10800000">
            <a:off x="114096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3" name="Google Shape;1453;p18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54" name="Google Shape;1454;p18"/>
          <p:cNvGrpSpPr/>
          <p:nvPr/>
        </p:nvGrpSpPr>
        <p:grpSpPr>
          <a:xfrm rot="5400000">
            <a:off x="10778609" y="328217"/>
            <a:ext cx="2027976" cy="402753"/>
            <a:chOff x="5642557" y="-150670"/>
            <a:chExt cx="1520982" cy="302065"/>
          </a:xfrm>
        </p:grpSpPr>
        <p:sp>
          <p:nvSpPr>
            <p:cNvPr id="1455" name="Google Shape;1455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60" name="Google Shape;1460;p18"/>
          <p:cNvGrpSpPr/>
          <p:nvPr/>
        </p:nvGrpSpPr>
        <p:grpSpPr>
          <a:xfrm>
            <a:off x="-321142" y="5781319"/>
            <a:ext cx="2033707" cy="782400"/>
            <a:chOff x="-240856" y="4335989"/>
            <a:chExt cx="1525280" cy="586800"/>
          </a:xfrm>
        </p:grpSpPr>
        <p:sp>
          <p:nvSpPr>
            <p:cNvPr id="1461" name="Google Shape;1461;p18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62" name="Google Shape;1462;p18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1463" name="Google Shape;1463;p18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464" name="Google Shape;1464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65" name="Google Shape;1465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66" name="Google Shape;1466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67" name="Google Shape;1467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68" name="Google Shape;1468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69" name="Google Shape;1469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0" name="Google Shape;1470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1" name="Google Shape;1471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2" name="Google Shape;1472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3" name="Google Shape;1473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474" name="Google Shape;1474;p18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75" name="Google Shape;1475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6" name="Google Shape;1476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7" name="Google Shape;1477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8" name="Google Shape;1478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9" name="Google Shape;1479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80" name="Google Shape;1480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81" name="Google Shape;1481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82" name="Google Shape;1482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83" name="Google Shape;1483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84" name="Google Shape;1484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1485" name="Google Shape;1485;p18"/>
          <p:cNvGrpSpPr/>
          <p:nvPr/>
        </p:nvGrpSpPr>
        <p:grpSpPr>
          <a:xfrm>
            <a:off x="7623209" y="6622141"/>
            <a:ext cx="2027976" cy="402753"/>
            <a:chOff x="5642557" y="-150670"/>
            <a:chExt cx="1520982" cy="302065"/>
          </a:xfrm>
        </p:grpSpPr>
        <p:sp>
          <p:nvSpPr>
            <p:cNvPr id="1486" name="Google Shape;1486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85705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19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493" name="Google Shape;1493;p1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31" name="Google Shape;1531;p19"/>
          <p:cNvSpPr txBox="1">
            <a:spLocks noGrp="1"/>
          </p:cNvSpPr>
          <p:nvPr>
            <p:ph type="title"/>
          </p:nvPr>
        </p:nvSpPr>
        <p:spPr>
          <a:xfrm>
            <a:off x="2364133" y="3462800"/>
            <a:ext cx="2514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32" name="Google Shape;1532;p19"/>
          <p:cNvSpPr txBox="1">
            <a:spLocks noGrp="1"/>
          </p:cNvSpPr>
          <p:nvPr>
            <p:ph type="subTitle" idx="1"/>
          </p:nvPr>
        </p:nvSpPr>
        <p:spPr>
          <a:xfrm>
            <a:off x="1564528" y="2000413"/>
            <a:ext cx="4113600" cy="12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33" name="Google Shape;1533;p19"/>
          <p:cNvSpPr txBox="1">
            <a:spLocks noGrp="1"/>
          </p:cNvSpPr>
          <p:nvPr>
            <p:ph type="title" idx="2"/>
          </p:nvPr>
        </p:nvSpPr>
        <p:spPr>
          <a:xfrm>
            <a:off x="7321633" y="4018167"/>
            <a:ext cx="2514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34" name="Google Shape;1534;p19"/>
          <p:cNvSpPr txBox="1">
            <a:spLocks noGrp="1"/>
          </p:cNvSpPr>
          <p:nvPr>
            <p:ph type="subTitle" idx="3"/>
          </p:nvPr>
        </p:nvSpPr>
        <p:spPr>
          <a:xfrm>
            <a:off x="6522028" y="4546180"/>
            <a:ext cx="4113600" cy="12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535" name="Google Shape;1535;p19"/>
          <p:cNvGrpSpPr/>
          <p:nvPr/>
        </p:nvGrpSpPr>
        <p:grpSpPr>
          <a:xfrm>
            <a:off x="-14" y="5848616"/>
            <a:ext cx="1712580" cy="782400"/>
            <a:chOff x="-11" y="4386462"/>
            <a:chExt cx="1284435" cy="586800"/>
          </a:xfrm>
        </p:grpSpPr>
        <p:sp>
          <p:nvSpPr>
            <p:cNvPr id="1536" name="Google Shape;1536;p19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37" name="Google Shape;1537;p19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1538" name="Google Shape;1538;p1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9" name="Google Shape;1539;p1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0" name="Google Shape;1540;p1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1" name="Google Shape;1541;p1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2" name="Google Shape;1542;p1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544" name="Google Shape;1544;p19"/>
          <p:cNvGrpSpPr/>
          <p:nvPr/>
        </p:nvGrpSpPr>
        <p:grpSpPr>
          <a:xfrm>
            <a:off x="2469743" y="-152410"/>
            <a:ext cx="2027976" cy="402753"/>
            <a:chOff x="5642557" y="-150670"/>
            <a:chExt cx="1520982" cy="302065"/>
          </a:xfrm>
        </p:grpSpPr>
        <p:sp>
          <p:nvSpPr>
            <p:cNvPr id="1545" name="Google Shape;1545;p1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50" name="Google Shape;1550;p19"/>
          <p:cNvGrpSpPr/>
          <p:nvPr/>
        </p:nvGrpSpPr>
        <p:grpSpPr>
          <a:xfrm rot="5400000">
            <a:off x="113467" y="2031400"/>
            <a:ext cx="131869" cy="737453"/>
            <a:chOff x="4898850" y="4820550"/>
            <a:chExt cx="98902" cy="553090"/>
          </a:xfrm>
        </p:grpSpPr>
        <p:sp>
          <p:nvSpPr>
            <p:cNvPr id="1551" name="Google Shape;1551;p1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56" name="Google Shape;1556;p19"/>
          <p:cNvSpPr/>
          <p:nvPr/>
        </p:nvSpPr>
        <p:spPr>
          <a:xfrm>
            <a:off x="6281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7" name="Google Shape;1557;p19"/>
          <p:cNvSpPr/>
          <p:nvPr/>
        </p:nvSpPr>
        <p:spPr>
          <a:xfrm>
            <a:off x="-1708807" y="5054639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8" name="Google Shape;1558;p19"/>
          <p:cNvSpPr/>
          <p:nvPr/>
        </p:nvSpPr>
        <p:spPr>
          <a:xfrm rot="10800000">
            <a:off x="114096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9" name="Google Shape;1559;p19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60" name="Google Shape;1560;p19"/>
          <p:cNvGrpSpPr/>
          <p:nvPr/>
        </p:nvGrpSpPr>
        <p:grpSpPr>
          <a:xfrm rot="5400000">
            <a:off x="11360346" y="5235565"/>
            <a:ext cx="402753" cy="2027976"/>
            <a:chOff x="-108754" y="2690919"/>
            <a:chExt cx="302065" cy="1520982"/>
          </a:xfrm>
        </p:grpSpPr>
        <p:sp>
          <p:nvSpPr>
            <p:cNvPr id="1561" name="Google Shape;1561;p1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66" name="Google Shape;1566;p19"/>
          <p:cNvSpPr txBox="1">
            <a:spLocks noGrp="1"/>
          </p:cNvSpPr>
          <p:nvPr>
            <p:ph type="title" idx="4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8754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8" name="Google Shape;1568;p20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569" name="Google Shape;1569;p20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20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20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20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20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20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5" name="Google Shape;1575;p20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20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8" name="Google Shape;1578;p20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20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20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20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20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20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20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20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7" name="Google Shape;1587;p20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8" name="Google Shape;1588;p20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20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20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20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20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20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20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20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20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07" name="Google Shape;1607;p20"/>
          <p:cNvSpPr txBox="1">
            <a:spLocks noGrp="1"/>
          </p:cNvSpPr>
          <p:nvPr>
            <p:ph type="subTitle" idx="1"/>
          </p:nvPr>
        </p:nvSpPr>
        <p:spPr>
          <a:xfrm>
            <a:off x="950800" y="1948367"/>
            <a:ext cx="4995600" cy="3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08" name="Google Shape;1608;p20"/>
          <p:cNvSpPr txBox="1">
            <a:spLocks noGrp="1"/>
          </p:cNvSpPr>
          <p:nvPr>
            <p:ph type="subTitle" idx="2"/>
          </p:nvPr>
        </p:nvSpPr>
        <p:spPr>
          <a:xfrm>
            <a:off x="6245600" y="1948367"/>
            <a:ext cx="4995600" cy="22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609" name="Google Shape;1609;p20"/>
          <p:cNvGrpSpPr/>
          <p:nvPr/>
        </p:nvGrpSpPr>
        <p:grpSpPr>
          <a:xfrm>
            <a:off x="1940" y="-118485"/>
            <a:ext cx="782400" cy="1712580"/>
            <a:chOff x="1455" y="-88864"/>
            <a:chExt cx="586800" cy="1284435"/>
          </a:xfrm>
        </p:grpSpPr>
        <p:sp>
          <p:nvSpPr>
            <p:cNvPr id="1610" name="Google Shape;1610;p20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11" name="Google Shape;1611;p20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1612" name="Google Shape;1612;p2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3" name="Google Shape;1613;p2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4" name="Google Shape;1614;p2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5" name="Google Shape;1615;p2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6" name="Google Shape;1616;p2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7" name="Google Shape;1617;p2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618" name="Google Shape;1618;p20"/>
          <p:cNvGrpSpPr/>
          <p:nvPr/>
        </p:nvGrpSpPr>
        <p:grpSpPr>
          <a:xfrm rot="5400000">
            <a:off x="8339600" y="-68233"/>
            <a:ext cx="131869" cy="737453"/>
            <a:chOff x="4898850" y="4820550"/>
            <a:chExt cx="98902" cy="553090"/>
          </a:xfrm>
        </p:grpSpPr>
        <p:sp>
          <p:nvSpPr>
            <p:cNvPr id="1619" name="Google Shape;1619;p2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0" name="Google Shape;1620;p2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1" name="Google Shape;1621;p2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2" name="Google Shape;1622;p2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24" name="Google Shape;1624;p20"/>
          <p:cNvGrpSpPr/>
          <p:nvPr/>
        </p:nvGrpSpPr>
        <p:grpSpPr>
          <a:xfrm rot="5400000">
            <a:off x="1300" y="5574000"/>
            <a:ext cx="131869" cy="737453"/>
            <a:chOff x="4898850" y="4820550"/>
            <a:chExt cx="98902" cy="553090"/>
          </a:xfrm>
        </p:grpSpPr>
        <p:sp>
          <p:nvSpPr>
            <p:cNvPr id="1625" name="Google Shape;1625;p2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30" name="Google Shape;1630;p20"/>
          <p:cNvGrpSpPr/>
          <p:nvPr/>
        </p:nvGrpSpPr>
        <p:grpSpPr>
          <a:xfrm flipH="1">
            <a:off x="-1065672" y="6331473"/>
            <a:ext cx="2430688" cy="262659"/>
            <a:chOff x="7857346" y="4002005"/>
            <a:chExt cx="1823016" cy="196994"/>
          </a:xfrm>
        </p:grpSpPr>
        <p:sp>
          <p:nvSpPr>
            <p:cNvPr id="1631" name="Google Shape;1631;p20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34" name="Google Shape;1634;p20"/>
          <p:cNvSpPr/>
          <p:nvPr/>
        </p:nvSpPr>
        <p:spPr>
          <a:xfrm rot="10800000">
            <a:off x="11409615" y="53486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35" name="Google Shape;1635;p20"/>
          <p:cNvGrpSpPr/>
          <p:nvPr/>
        </p:nvGrpSpPr>
        <p:grpSpPr>
          <a:xfrm rot="5400000">
            <a:off x="11360346" y="5438765"/>
            <a:ext cx="402753" cy="2027976"/>
            <a:chOff x="-108754" y="2690919"/>
            <a:chExt cx="302065" cy="1520982"/>
          </a:xfrm>
        </p:grpSpPr>
        <p:sp>
          <p:nvSpPr>
            <p:cNvPr id="1636" name="Google Shape;1636;p20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41" name="Google Shape;1641;p20"/>
          <p:cNvGrpSpPr/>
          <p:nvPr/>
        </p:nvGrpSpPr>
        <p:grpSpPr>
          <a:xfrm>
            <a:off x="1912902" y="512675"/>
            <a:ext cx="1670529" cy="68000"/>
            <a:chOff x="2915381" y="4104819"/>
            <a:chExt cx="1252897" cy="51000"/>
          </a:xfrm>
        </p:grpSpPr>
        <p:sp>
          <p:nvSpPr>
            <p:cNvPr id="1642" name="Google Shape;1642;p2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56" name="Google Shape;1656;p20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0679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950800" y="3207569"/>
            <a:ext cx="10290400" cy="1122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2478200" y="4554503"/>
            <a:ext cx="7235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4176597" y="1979964"/>
            <a:ext cx="3838800" cy="12276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666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10463457" y="5500766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10265803" y="6361511"/>
            <a:ext cx="1177683" cy="322788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10785160" y="2047572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9" name="Google Shape;179;p3"/>
          <p:cNvGrpSpPr/>
          <p:nvPr/>
        </p:nvGrpSpPr>
        <p:grpSpPr>
          <a:xfrm>
            <a:off x="11544995" y="3132107"/>
            <a:ext cx="2430688" cy="262659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3"/>
          <p:cNvSpPr/>
          <p:nvPr/>
        </p:nvSpPr>
        <p:spPr>
          <a:xfrm>
            <a:off x="22660" y="113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451578" y="-394200"/>
            <a:ext cx="402753" cy="2027976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6846309" y="6600466"/>
            <a:ext cx="2027976" cy="402753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11226389" y="4409689"/>
            <a:ext cx="1474635" cy="178625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886073" y="53651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3"/>
          <p:cNvSpPr/>
          <p:nvPr/>
        </p:nvSpPr>
        <p:spPr>
          <a:xfrm>
            <a:off x="-1481940" y="49927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207015" y="3241338"/>
            <a:ext cx="1177683" cy="322788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381564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21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659" name="Google Shape;1659;p2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97" name="Google Shape;1697;p21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8" name="Google Shape;1698;p21"/>
          <p:cNvSpPr txBox="1">
            <a:spLocks noGrp="1"/>
          </p:cNvSpPr>
          <p:nvPr>
            <p:ph type="title" idx="2"/>
          </p:nvPr>
        </p:nvSpPr>
        <p:spPr>
          <a:xfrm>
            <a:off x="1007467" y="3867817"/>
            <a:ext cx="30208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9" name="Google Shape;1699;p21"/>
          <p:cNvSpPr txBox="1">
            <a:spLocks noGrp="1"/>
          </p:cNvSpPr>
          <p:nvPr>
            <p:ph type="subTitle" idx="1"/>
          </p:nvPr>
        </p:nvSpPr>
        <p:spPr>
          <a:xfrm>
            <a:off x="1007467" y="4395817"/>
            <a:ext cx="3020800" cy="10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0" name="Google Shape;1700;p21"/>
          <p:cNvSpPr txBox="1">
            <a:spLocks noGrp="1"/>
          </p:cNvSpPr>
          <p:nvPr>
            <p:ph type="title" idx="3"/>
          </p:nvPr>
        </p:nvSpPr>
        <p:spPr>
          <a:xfrm>
            <a:off x="4591472" y="3867817"/>
            <a:ext cx="30208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1" name="Google Shape;1701;p21"/>
          <p:cNvSpPr txBox="1">
            <a:spLocks noGrp="1"/>
          </p:cNvSpPr>
          <p:nvPr>
            <p:ph type="subTitle" idx="4"/>
          </p:nvPr>
        </p:nvSpPr>
        <p:spPr>
          <a:xfrm>
            <a:off x="4591472" y="4395817"/>
            <a:ext cx="3020800" cy="10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2" name="Google Shape;1702;p21"/>
          <p:cNvSpPr txBox="1">
            <a:spLocks noGrp="1"/>
          </p:cNvSpPr>
          <p:nvPr>
            <p:ph type="title" idx="5"/>
          </p:nvPr>
        </p:nvSpPr>
        <p:spPr>
          <a:xfrm>
            <a:off x="8176859" y="3867817"/>
            <a:ext cx="30208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3" name="Google Shape;1703;p21"/>
          <p:cNvSpPr txBox="1">
            <a:spLocks noGrp="1"/>
          </p:cNvSpPr>
          <p:nvPr>
            <p:ph type="subTitle" idx="6"/>
          </p:nvPr>
        </p:nvSpPr>
        <p:spPr>
          <a:xfrm>
            <a:off x="8176859" y="4395817"/>
            <a:ext cx="3020800" cy="10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704" name="Google Shape;1704;p21"/>
          <p:cNvGrpSpPr/>
          <p:nvPr/>
        </p:nvGrpSpPr>
        <p:grpSpPr>
          <a:xfrm>
            <a:off x="-9" y="-101601"/>
            <a:ext cx="782400" cy="1712567"/>
            <a:chOff x="-7" y="-76201"/>
            <a:chExt cx="586800" cy="1284425"/>
          </a:xfrm>
        </p:grpSpPr>
        <p:sp>
          <p:nvSpPr>
            <p:cNvPr id="1705" name="Google Shape;1705;p21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06" name="Google Shape;1706;p21"/>
            <p:cNvGrpSpPr/>
            <p:nvPr/>
          </p:nvGrpSpPr>
          <p:grpSpPr>
            <a:xfrm rot="5400000" flipH="1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1707" name="Google Shape;1707;p2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8" name="Google Shape;1708;p2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9" name="Google Shape;1709;p2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0" name="Google Shape;1710;p2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1" name="Google Shape;1711;p2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2" name="Google Shape;1712;p2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713" name="Google Shape;1713;p21"/>
          <p:cNvGrpSpPr/>
          <p:nvPr/>
        </p:nvGrpSpPr>
        <p:grpSpPr>
          <a:xfrm rot="5400000">
            <a:off x="72600" y="2220500"/>
            <a:ext cx="131869" cy="737453"/>
            <a:chOff x="4898850" y="4820550"/>
            <a:chExt cx="98902" cy="553090"/>
          </a:xfrm>
        </p:grpSpPr>
        <p:sp>
          <p:nvSpPr>
            <p:cNvPr id="1714" name="Google Shape;1714;p2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19" name="Google Shape;1719;p21"/>
          <p:cNvSpPr/>
          <p:nvPr/>
        </p:nvSpPr>
        <p:spPr>
          <a:xfrm rot="-5400000">
            <a:off x="465085" y="535816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20" name="Google Shape;1720;p21"/>
          <p:cNvGrpSpPr/>
          <p:nvPr/>
        </p:nvGrpSpPr>
        <p:grpSpPr>
          <a:xfrm rot="-5400000" flipH="1">
            <a:off x="10542955" y="5941033"/>
            <a:ext cx="2430688" cy="395524"/>
            <a:chOff x="7857346" y="3902355"/>
            <a:chExt cx="1823016" cy="296643"/>
          </a:xfrm>
        </p:grpSpPr>
        <p:sp>
          <p:nvSpPr>
            <p:cNvPr id="1721" name="Google Shape;1721;p2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27" name="Google Shape;1727;p21"/>
          <p:cNvGrpSpPr/>
          <p:nvPr/>
        </p:nvGrpSpPr>
        <p:grpSpPr>
          <a:xfrm flipH="1">
            <a:off x="9494076" y="-143943"/>
            <a:ext cx="2027976" cy="402753"/>
            <a:chOff x="5642557" y="-150670"/>
            <a:chExt cx="1520982" cy="302065"/>
          </a:xfrm>
        </p:grpSpPr>
        <p:sp>
          <p:nvSpPr>
            <p:cNvPr id="1728" name="Google Shape;1728;p2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33" name="Google Shape;1733;p21"/>
          <p:cNvGrpSpPr/>
          <p:nvPr/>
        </p:nvGrpSpPr>
        <p:grpSpPr>
          <a:xfrm>
            <a:off x="11273583" y="1716638"/>
            <a:ext cx="1177683" cy="322788"/>
            <a:chOff x="2300350" y="2601250"/>
            <a:chExt cx="2275275" cy="623625"/>
          </a:xfrm>
        </p:grpSpPr>
        <p:sp>
          <p:nvSpPr>
            <p:cNvPr id="1734" name="Google Shape;1734;p2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397156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22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742" name="Google Shape;1742;p2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80" name="Google Shape;1780;p22"/>
          <p:cNvSpPr txBox="1">
            <a:spLocks noGrp="1"/>
          </p:cNvSpPr>
          <p:nvPr>
            <p:ph type="title"/>
          </p:nvPr>
        </p:nvSpPr>
        <p:spPr>
          <a:xfrm>
            <a:off x="2995432" y="2181385"/>
            <a:ext cx="2692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81" name="Google Shape;1781;p22"/>
          <p:cNvSpPr txBox="1">
            <a:spLocks noGrp="1"/>
          </p:cNvSpPr>
          <p:nvPr>
            <p:ph type="subTitle" idx="1"/>
          </p:nvPr>
        </p:nvSpPr>
        <p:spPr>
          <a:xfrm>
            <a:off x="2831232" y="2709385"/>
            <a:ext cx="30208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2" name="Google Shape;1782;p22"/>
          <p:cNvSpPr txBox="1">
            <a:spLocks noGrp="1"/>
          </p:cNvSpPr>
          <p:nvPr>
            <p:ph type="title" idx="2"/>
          </p:nvPr>
        </p:nvSpPr>
        <p:spPr>
          <a:xfrm>
            <a:off x="8230104" y="2181385"/>
            <a:ext cx="2692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83" name="Google Shape;1783;p22"/>
          <p:cNvSpPr txBox="1">
            <a:spLocks noGrp="1"/>
          </p:cNvSpPr>
          <p:nvPr>
            <p:ph type="subTitle" idx="3"/>
          </p:nvPr>
        </p:nvSpPr>
        <p:spPr>
          <a:xfrm>
            <a:off x="8065904" y="2709385"/>
            <a:ext cx="30208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4" name="Google Shape;1784;p22"/>
          <p:cNvSpPr txBox="1">
            <a:spLocks noGrp="1"/>
          </p:cNvSpPr>
          <p:nvPr>
            <p:ph type="title" idx="4"/>
          </p:nvPr>
        </p:nvSpPr>
        <p:spPr>
          <a:xfrm>
            <a:off x="2939032" y="4420533"/>
            <a:ext cx="2805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85" name="Google Shape;1785;p22"/>
          <p:cNvSpPr txBox="1">
            <a:spLocks noGrp="1"/>
          </p:cNvSpPr>
          <p:nvPr>
            <p:ph type="subTitle" idx="5"/>
          </p:nvPr>
        </p:nvSpPr>
        <p:spPr>
          <a:xfrm>
            <a:off x="2831232" y="4948533"/>
            <a:ext cx="30208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6" name="Google Shape;1786;p22"/>
          <p:cNvSpPr txBox="1">
            <a:spLocks noGrp="1"/>
          </p:cNvSpPr>
          <p:nvPr>
            <p:ph type="title" idx="6"/>
          </p:nvPr>
        </p:nvSpPr>
        <p:spPr>
          <a:xfrm>
            <a:off x="8230104" y="4420533"/>
            <a:ext cx="2692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87" name="Google Shape;1787;p22"/>
          <p:cNvSpPr txBox="1">
            <a:spLocks noGrp="1"/>
          </p:cNvSpPr>
          <p:nvPr>
            <p:ph type="subTitle" idx="7"/>
          </p:nvPr>
        </p:nvSpPr>
        <p:spPr>
          <a:xfrm>
            <a:off x="8065904" y="4948533"/>
            <a:ext cx="30208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8" name="Google Shape;1788;p22"/>
          <p:cNvSpPr/>
          <p:nvPr/>
        </p:nvSpPr>
        <p:spPr>
          <a:xfrm>
            <a:off x="9" y="-13227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89" name="Google Shape;1789;p22"/>
          <p:cNvGrpSpPr/>
          <p:nvPr/>
        </p:nvGrpSpPr>
        <p:grpSpPr>
          <a:xfrm>
            <a:off x="-667656" y="214993"/>
            <a:ext cx="2027976" cy="402753"/>
            <a:chOff x="5642557" y="-150670"/>
            <a:chExt cx="1520982" cy="302065"/>
          </a:xfrm>
        </p:grpSpPr>
        <p:sp>
          <p:nvSpPr>
            <p:cNvPr id="1790" name="Google Shape;1790;p2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95" name="Google Shape;1795;p22"/>
          <p:cNvGrpSpPr/>
          <p:nvPr/>
        </p:nvGrpSpPr>
        <p:grpSpPr>
          <a:xfrm rot="5400000">
            <a:off x="113467" y="2669367"/>
            <a:ext cx="131869" cy="737453"/>
            <a:chOff x="4898850" y="4820550"/>
            <a:chExt cx="98902" cy="553090"/>
          </a:xfrm>
        </p:grpSpPr>
        <p:sp>
          <p:nvSpPr>
            <p:cNvPr id="1796" name="Google Shape;1796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1" name="Google Shape;1801;p22"/>
          <p:cNvGrpSpPr/>
          <p:nvPr/>
        </p:nvGrpSpPr>
        <p:grpSpPr>
          <a:xfrm flipH="1">
            <a:off x="6763228" y="6666308"/>
            <a:ext cx="2430688" cy="262659"/>
            <a:chOff x="7857346" y="4002005"/>
            <a:chExt cx="1823016" cy="196994"/>
          </a:xfrm>
        </p:grpSpPr>
        <p:sp>
          <p:nvSpPr>
            <p:cNvPr id="1802" name="Google Shape;1802;p2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05" name="Google Shape;1805;p22"/>
          <p:cNvSpPr/>
          <p:nvPr/>
        </p:nvSpPr>
        <p:spPr>
          <a:xfrm rot="-5400000">
            <a:off x="465083" y="55943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06" name="Google Shape;1806;p22"/>
          <p:cNvGrpSpPr/>
          <p:nvPr/>
        </p:nvGrpSpPr>
        <p:grpSpPr>
          <a:xfrm rot="5400000">
            <a:off x="12025483" y="1752200"/>
            <a:ext cx="131869" cy="737453"/>
            <a:chOff x="4898850" y="4820550"/>
            <a:chExt cx="98902" cy="553090"/>
          </a:xfrm>
        </p:grpSpPr>
        <p:sp>
          <p:nvSpPr>
            <p:cNvPr id="1807" name="Google Shape;1807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12" name="Google Shape;1812;p22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13" name="Google Shape;1813;p22"/>
          <p:cNvGrpSpPr/>
          <p:nvPr/>
        </p:nvGrpSpPr>
        <p:grpSpPr>
          <a:xfrm>
            <a:off x="6762769" y="379992"/>
            <a:ext cx="1670529" cy="68000"/>
            <a:chOff x="2915381" y="4104819"/>
            <a:chExt cx="1252897" cy="51000"/>
          </a:xfrm>
        </p:grpSpPr>
        <p:sp>
          <p:nvSpPr>
            <p:cNvPr id="1814" name="Google Shape;1814;p2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28" name="Google Shape;1828;p22"/>
          <p:cNvGrpSpPr/>
          <p:nvPr/>
        </p:nvGrpSpPr>
        <p:grpSpPr>
          <a:xfrm>
            <a:off x="11409615" y="5145434"/>
            <a:ext cx="782400" cy="2030983"/>
            <a:chOff x="8557211" y="3859075"/>
            <a:chExt cx="586800" cy="1523237"/>
          </a:xfrm>
        </p:grpSpPr>
        <p:sp>
          <p:nvSpPr>
            <p:cNvPr id="1829" name="Google Shape;1829;p22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30" name="Google Shape;1830;p22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831" name="Google Shape;1831;p2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832" name="Google Shape;1832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3" name="Google Shape;1833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4" name="Google Shape;1834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5" name="Google Shape;1835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6" name="Google Shape;1836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7" name="Google Shape;1837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8" name="Google Shape;1838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9" name="Google Shape;1839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0" name="Google Shape;1840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1" name="Google Shape;1841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842" name="Google Shape;1842;p2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843" name="Google Shape;1843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4" name="Google Shape;1844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5" name="Google Shape;1845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6" name="Google Shape;1846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7" name="Google Shape;1847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8" name="Google Shape;1848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9" name="Google Shape;1849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50" name="Google Shape;1850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51" name="Google Shape;1851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52" name="Google Shape;1852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1853" name="Google Shape;1853;p22"/>
          <p:cNvSpPr txBox="1">
            <a:spLocks noGrp="1"/>
          </p:cNvSpPr>
          <p:nvPr>
            <p:ph type="title" idx="8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00337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23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856" name="Google Shape;1856;p2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94" name="Google Shape;1894;p23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5" name="Google Shape;1895;p23"/>
          <p:cNvSpPr txBox="1">
            <a:spLocks noGrp="1"/>
          </p:cNvSpPr>
          <p:nvPr>
            <p:ph type="title" idx="2"/>
          </p:nvPr>
        </p:nvSpPr>
        <p:spPr>
          <a:xfrm>
            <a:off x="2869424" y="2017089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6" name="Google Shape;1896;p23"/>
          <p:cNvSpPr txBox="1">
            <a:spLocks noGrp="1"/>
          </p:cNvSpPr>
          <p:nvPr>
            <p:ph type="subTitle" idx="1"/>
          </p:nvPr>
        </p:nvSpPr>
        <p:spPr>
          <a:xfrm>
            <a:off x="2657224" y="2548500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97" name="Google Shape;1897;p23"/>
          <p:cNvSpPr txBox="1">
            <a:spLocks noGrp="1"/>
          </p:cNvSpPr>
          <p:nvPr>
            <p:ph type="title" idx="3"/>
          </p:nvPr>
        </p:nvSpPr>
        <p:spPr>
          <a:xfrm>
            <a:off x="2869424" y="3499575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8" name="Google Shape;1898;p23"/>
          <p:cNvSpPr txBox="1">
            <a:spLocks noGrp="1"/>
          </p:cNvSpPr>
          <p:nvPr>
            <p:ph type="subTitle" idx="4"/>
          </p:nvPr>
        </p:nvSpPr>
        <p:spPr>
          <a:xfrm>
            <a:off x="2657224" y="4025367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99" name="Google Shape;1899;p23"/>
          <p:cNvSpPr txBox="1">
            <a:spLocks noGrp="1"/>
          </p:cNvSpPr>
          <p:nvPr>
            <p:ph type="title" idx="5"/>
          </p:nvPr>
        </p:nvSpPr>
        <p:spPr>
          <a:xfrm>
            <a:off x="8073791" y="3499575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00" name="Google Shape;1900;p23"/>
          <p:cNvSpPr txBox="1">
            <a:spLocks noGrp="1"/>
          </p:cNvSpPr>
          <p:nvPr>
            <p:ph type="subTitle" idx="6"/>
          </p:nvPr>
        </p:nvSpPr>
        <p:spPr>
          <a:xfrm>
            <a:off x="7861591" y="4025376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1" name="Google Shape;1901;p23"/>
          <p:cNvSpPr txBox="1">
            <a:spLocks noGrp="1"/>
          </p:cNvSpPr>
          <p:nvPr>
            <p:ph type="title" idx="7"/>
          </p:nvPr>
        </p:nvSpPr>
        <p:spPr>
          <a:xfrm>
            <a:off x="8073791" y="2017089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02" name="Google Shape;1902;p23"/>
          <p:cNvSpPr txBox="1">
            <a:spLocks noGrp="1"/>
          </p:cNvSpPr>
          <p:nvPr>
            <p:ph type="subTitle" idx="8"/>
          </p:nvPr>
        </p:nvSpPr>
        <p:spPr>
          <a:xfrm>
            <a:off x="7861591" y="2548500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3" name="Google Shape;1903;p23"/>
          <p:cNvSpPr txBox="1">
            <a:spLocks noGrp="1"/>
          </p:cNvSpPr>
          <p:nvPr>
            <p:ph type="title" idx="9"/>
          </p:nvPr>
        </p:nvSpPr>
        <p:spPr>
          <a:xfrm>
            <a:off x="2869424" y="4977583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04" name="Google Shape;1904;p23"/>
          <p:cNvSpPr txBox="1">
            <a:spLocks noGrp="1"/>
          </p:cNvSpPr>
          <p:nvPr>
            <p:ph type="subTitle" idx="13"/>
          </p:nvPr>
        </p:nvSpPr>
        <p:spPr>
          <a:xfrm>
            <a:off x="2657224" y="5502233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5" name="Google Shape;1905;p23"/>
          <p:cNvSpPr txBox="1">
            <a:spLocks noGrp="1"/>
          </p:cNvSpPr>
          <p:nvPr>
            <p:ph type="title" idx="14"/>
          </p:nvPr>
        </p:nvSpPr>
        <p:spPr>
          <a:xfrm>
            <a:off x="8073791" y="4977583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06" name="Google Shape;1906;p23"/>
          <p:cNvSpPr txBox="1">
            <a:spLocks noGrp="1"/>
          </p:cNvSpPr>
          <p:nvPr>
            <p:ph type="subTitle" idx="15"/>
          </p:nvPr>
        </p:nvSpPr>
        <p:spPr>
          <a:xfrm>
            <a:off x="7861591" y="5502236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7" name="Google Shape;1907;p23"/>
          <p:cNvSpPr/>
          <p:nvPr/>
        </p:nvSpPr>
        <p:spPr>
          <a:xfrm>
            <a:off x="1940" y="-11847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08" name="Google Shape;1908;p23"/>
          <p:cNvGrpSpPr/>
          <p:nvPr/>
        </p:nvGrpSpPr>
        <p:grpSpPr>
          <a:xfrm rot="-5400000">
            <a:off x="-195714" y="308962"/>
            <a:ext cx="1177683" cy="322788"/>
            <a:chOff x="2300350" y="2601250"/>
            <a:chExt cx="2275275" cy="623625"/>
          </a:xfrm>
        </p:grpSpPr>
        <p:sp>
          <p:nvSpPr>
            <p:cNvPr id="1909" name="Google Shape;1909;p2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15" name="Google Shape;1915;p23"/>
          <p:cNvGrpSpPr/>
          <p:nvPr/>
        </p:nvGrpSpPr>
        <p:grpSpPr>
          <a:xfrm>
            <a:off x="2247689" y="617589"/>
            <a:ext cx="1474635" cy="178625"/>
            <a:chOff x="8183182" y="663852"/>
            <a:chExt cx="1475028" cy="178673"/>
          </a:xfrm>
        </p:grpSpPr>
        <p:grpSp>
          <p:nvGrpSpPr>
            <p:cNvPr id="1916" name="Google Shape;1916;p2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17" name="Google Shape;1917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8" name="Google Shape;1918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9" name="Google Shape;1919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0" name="Google Shape;1920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1" name="Google Shape;1921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2" name="Google Shape;1922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3" name="Google Shape;1923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4" name="Google Shape;1924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5" name="Google Shape;1925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6" name="Google Shape;1926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27" name="Google Shape;1927;p2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28" name="Google Shape;1928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9" name="Google Shape;1929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0" name="Google Shape;1930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1" name="Google Shape;1931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2" name="Google Shape;1932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3" name="Google Shape;1933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4" name="Google Shape;1934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5" name="Google Shape;1935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6" name="Google Shape;1936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7" name="Google Shape;1937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938" name="Google Shape;1938;p23"/>
          <p:cNvSpPr/>
          <p:nvPr/>
        </p:nvSpPr>
        <p:spPr>
          <a:xfrm flipH="1">
            <a:off x="10889827" y="1008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9" name="Google Shape;1939;p23"/>
          <p:cNvSpPr/>
          <p:nvPr/>
        </p:nvSpPr>
        <p:spPr>
          <a:xfrm flipH="1">
            <a:off x="10485693" y="6359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40" name="Google Shape;1940;p23"/>
          <p:cNvGrpSpPr/>
          <p:nvPr/>
        </p:nvGrpSpPr>
        <p:grpSpPr>
          <a:xfrm rot="5400000">
            <a:off x="9152400" y="-68233"/>
            <a:ext cx="131869" cy="737453"/>
            <a:chOff x="4898850" y="4820550"/>
            <a:chExt cx="98902" cy="553090"/>
          </a:xfrm>
        </p:grpSpPr>
        <p:sp>
          <p:nvSpPr>
            <p:cNvPr id="1941" name="Google Shape;1941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46" name="Google Shape;1946;p23"/>
          <p:cNvGrpSpPr/>
          <p:nvPr/>
        </p:nvGrpSpPr>
        <p:grpSpPr>
          <a:xfrm rot="5400000">
            <a:off x="1300" y="5574000"/>
            <a:ext cx="131869" cy="737453"/>
            <a:chOff x="4898850" y="4820550"/>
            <a:chExt cx="98902" cy="553090"/>
          </a:xfrm>
        </p:grpSpPr>
        <p:sp>
          <p:nvSpPr>
            <p:cNvPr id="1947" name="Google Shape;1947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2" name="Google Shape;1952;p23"/>
          <p:cNvGrpSpPr/>
          <p:nvPr/>
        </p:nvGrpSpPr>
        <p:grpSpPr>
          <a:xfrm flipH="1">
            <a:off x="-1065672" y="6331473"/>
            <a:ext cx="2430688" cy="262659"/>
            <a:chOff x="7857346" y="4002005"/>
            <a:chExt cx="1823016" cy="196994"/>
          </a:xfrm>
        </p:grpSpPr>
        <p:sp>
          <p:nvSpPr>
            <p:cNvPr id="1953" name="Google Shape;1953;p2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56" name="Google Shape;1956;p23"/>
          <p:cNvSpPr/>
          <p:nvPr/>
        </p:nvSpPr>
        <p:spPr>
          <a:xfrm rot="10800000">
            <a:off x="11409615" y="53486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57" name="Google Shape;1957;p23"/>
          <p:cNvGrpSpPr/>
          <p:nvPr/>
        </p:nvGrpSpPr>
        <p:grpSpPr>
          <a:xfrm rot="5400000">
            <a:off x="11360346" y="5438765"/>
            <a:ext cx="402753" cy="2027976"/>
            <a:chOff x="-108754" y="2690919"/>
            <a:chExt cx="302065" cy="1520982"/>
          </a:xfrm>
        </p:grpSpPr>
        <p:sp>
          <p:nvSpPr>
            <p:cNvPr id="1958" name="Google Shape;1958;p2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63" name="Google Shape;1963;p23"/>
          <p:cNvGrpSpPr/>
          <p:nvPr/>
        </p:nvGrpSpPr>
        <p:grpSpPr>
          <a:xfrm>
            <a:off x="5260736" y="6367092"/>
            <a:ext cx="1670529" cy="68000"/>
            <a:chOff x="2915381" y="4104819"/>
            <a:chExt cx="1252897" cy="51000"/>
          </a:xfrm>
        </p:grpSpPr>
        <p:sp>
          <p:nvSpPr>
            <p:cNvPr id="1964" name="Google Shape;1964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41646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24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980" name="Google Shape;1980;p2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8" name="Google Shape;2018;p24"/>
          <p:cNvGrpSpPr/>
          <p:nvPr/>
        </p:nvGrpSpPr>
        <p:grpSpPr>
          <a:xfrm>
            <a:off x="6233276" y="6608057"/>
            <a:ext cx="2027976" cy="402753"/>
            <a:chOff x="5642557" y="-150670"/>
            <a:chExt cx="1520982" cy="302065"/>
          </a:xfrm>
        </p:grpSpPr>
        <p:sp>
          <p:nvSpPr>
            <p:cNvPr id="2019" name="Google Shape;2019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24" name="Google Shape;2024;p24"/>
          <p:cNvGrpSpPr/>
          <p:nvPr/>
        </p:nvGrpSpPr>
        <p:grpSpPr>
          <a:xfrm rot="5400000">
            <a:off x="113467" y="3075767"/>
            <a:ext cx="131869" cy="737453"/>
            <a:chOff x="4898850" y="4820550"/>
            <a:chExt cx="98902" cy="553090"/>
          </a:xfrm>
        </p:grpSpPr>
        <p:sp>
          <p:nvSpPr>
            <p:cNvPr id="2025" name="Google Shape;2025;p2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30" name="Google Shape;2030;p24"/>
          <p:cNvGrpSpPr/>
          <p:nvPr/>
        </p:nvGrpSpPr>
        <p:grpSpPr>
          <a:xfrm>
            <a:off x="-2326123" y="4789505"/>
            <a:ext cx="3063733" cy="463200"/>
            <a:chOff x="-1439792" y="3592129"/>
            <a:chExt cx="2297800" cy="347400"/>
          </a:xfrm>
        </p:grpSpPr>
        <p:sp>
          <p:nvSpPr>
            <p:cNvPr id="2031" name="Google Shape;2031;p2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33" name="Google Shape;2033;p24"/>
          <p:cNvSpPr/>
          <p:nvPr/>
        </p:nvSpPr>
        <p:spPr>
          <a:xfrm rot="10800000">
            <a:off x="552216" y="59542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34" name="Google Shape;2034;p24"/>
          <p:cNvGrpSpPr/>
          <p:nvPr/>
        </p:nvGrpSpPr>
        <p:grpSpPr>
          <a:xfrm>
            <a:off x="-296977" y="301085"/>
            <a:ext cx="2009543" cy="782400"/>
            <a:chOff x="-222733" y="225814"/>
            <a:chExt cx="1507157" cy="586800"/>
          </a:xfrm>
        </p:grpSpPr>
        <p:sp>
          <p:nvSpPr>
            <p:cNvPr id="2035" name="Google Shape;2035;p2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036" name="Google Shape;2036;p2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037" name="Google Shape;2037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038" name="Google Shape;2038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39" name="Google Shape;2039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0" name="Google Shape;2040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1" name="Google Shape;2041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2" name="Google Shape;2042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3" name="Google Shape;2043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4" name="Google Shape;2044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5" name="Google Shape;2045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6" name="Google Shape;2046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7" name="Google Shape;2047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048" name="Google Shape;2048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049" name="Google Shape;204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0" name="Google Shape;205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1" name="Google Shape;205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2" name="Google Shape;205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3" name="Google Shape;205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4" name="Google Shape;205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5" name="Google Shape;205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6" name="Google Shape;205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7" name="Google Shape;205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8" name="Google Shape;205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2059" name="Google Shape;2059;p24"/>
          <p:cNvSpPr/>
          <p:nvPr/>
        </p:nvSpPr>
        <p:spPr>
          <a:xfrm>
            <a:off x="114096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60" name="Google Shape;2060;p24"/>
          <p:cNvGrpSpPr/>
          <p:nvPr/>
        </p:nvGrpSpPr>
        <p:grpSpPr>
          <a:xfrm>
            <a:off x="10721876" y="245017"/>
            <a:ext cx="2027976" cy="402753"/>
            <a:chOff x="5642557" y="-150670"/>
            <a:chExt cx="1520982" cy="302065"/>
          </a:xfrm>
        </p:grpSpPr>
        <p:sp>
          <p:nvSpPr>
            <p:cNvPr id="2061" name="Google Shape;2061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66" name="Google Shape;2066;p24"/>
          <p:cNvGrpSpPr/>
          <p:nvPr/>
        </p:nvGrpSpPr>
        <p:grpSpPr>
          <a:xfrm rot="5400000">
            <a:off x="11147019" y="3793639"/>
            <a:ext cx="1177683" cy="322788"/>
            <a:chOff x="2300350" y="2601250"/>
            <a:chExt cx="2275275" cy="623625"/>
          </a:xfrm>
        </p:grpSpPr>
        <p:sp>
          <p:nvSpPr>
            <p:cNvPr id="2067" name="Google Shape;2067;p2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73" name="Google Shape;2073;p24"/>
          <p:cNvGrpSpPr/>
          <p:nvPr/>
        </p:nvGrpSpPr>
        <p:grpSpPr>
          <a:xfrm>
            <a:off x="11023189" y="6238489"/>
            <a:ext cx="1474635" cy="178625"/>
            <a:chOff x="8183182" y="663852"/>
            <a:chExt cx="1475028" cy="178673"/>
          </a:xfrm>
        </p:grpSpPr>
        <p:grpSp>
          <p:nvGrpSpPr>
            <p:cNvPr id="2074" name="Google Shape;2074;p2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75" name="Google Shape;2075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2" name="Google Shape;2082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3" name="Google Shape;2083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85" name="Google Shape;2085;p2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86" name="Google Shape;2086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096" name="Google Shape;2096;p24"/>
          <p:cNvGrpSpPr/>
          <p:nvPr/>
        </p:nvGrpSpPr>
        <p:grpSpPr>
          <a:xfrm>
            <a:off x="6697735" y="318659"/>
            <a:ext cx="1670529" cy="68000"/>
            <a:chOff x="2915381" y="4104819"/>
            <a:chExt cx="1252897" cy="51000"/>
          </a:xfrm>
        </p:grpSpPr>
        <p:sp>
          <p:nvSpPr>
            <p:cNvPr id="2097" name="Google Shape;2097;p2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11" name="Google Shape;2111;p24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19665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3" name="Google Shape;2113;p25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114" name="Google Shape;2114;p2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52" name="Google Shape;2152;p25"/>
          <p:cNvSpPr/>
          <p:nvPr/>
        </p:nvSpPr>
        <p:spPr>
          <a:xfrm rot="-5400000">
            <a:off x="160283" y="97246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53" name="Google Shape;2153;p25"/>
          <p:cNvGrpSpPr/>
          <p:nvPr/>
        </p:nvGrpSpPr>
        <p:grpSpPr>
          <a:xfrm rot="5400000">
            <a:off x="113467" y="4877234"/>
            <a:ext cx="131869" cy="737453"/>
            <a:chOff x="4898850" y="4820550"/>
            <a:chExt cx="98902" cy="553090"/>
          </a:xfrm>
        </p:grpSpPr>
        <p:sp>
          <p:nvSpPr>
            <p:cNvPr id="2154" name="Google Shape;2154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59" name="Google Shape;2159;p25"/>
          <p:cNvGrpSpPr/>
          <p:nvPr/>
        </p:nvGrpSpPr>
        <p:grpSpPr>
          <a:xfrm flipH="1">
            <a:off x="-718123" y="755774"/>
            <a:ext cx="2430688" cy="395524"/>
            <a:chOff x="7857346" y="3902355"/>
            <a:chExt cx="1823016" cy="296643"/>
          </a:xfrm>
        </p:grpSpPr>
        <p:sp>
          <p:nvSpPr>
            <p:cNvPr id="2160" name="Google Shape;2160;p2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rot="5400000">
            <a:off x="6398800" y="6125067"/>
            <a:ext cx="131869" cy="737453"/>
            <a:chOff x="4898850" y="4820550"/>
            <a:chExt cx="98902" cy="553090"/>
          </a:xfrm>
        </p:grpSpPr>
        <p:sp>
          <p:nvSpPr>
            <p:cNvPr id="2167" name="Google Shape;2167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72" name="Google Shape;2172;p25"/>
          <p:cNvGrpSpPr/>
          <p:nvPr/>
        </p:nvGrpSpPr>
        <p:grpSpPr>
          <a:xfrm>
            <a:off x="577225" y="6341493"/>
            <a:ext cx="1474635" cy="178625"/>
            <a:chOff x="8183182" y="663852"/>
            <a:chExt cx="1475028" cy="178673"/>
          </a:xfrm>
        </p:grpSpPr>
        <p:grpSp>
          <p:nvGrpSpPr>
            <p:cNvPr id="2173" name="Google Shape;2173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174" name="Google Shape;2174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5" name="Google Shape;2175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84" name="Google Shape;2184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85" name="Google Shape;2185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195" name="Google Shape;2195;p25"/>
          <p:cNvSpPr/>
          <p:nvPr/>
        </p:nvSpPr>
        <p:spPr>
          <a:xfrm rot="5400000">
            <a:off x="11039865" y="563750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6" name="Google Shape;2196;p25"/>
          <p:cNvSpPr/>
          <p:nvPr/>
        </p:nvSpPr>
        <p:spPr>
          <a:xfrm>
            <a:off x="10882149" y="-465077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97" name="Google Shape;2197;p25"/>
          <p:cNvGrpSpPr/>
          <p:nvPr/>
        </p:nvGrpSpPr>
        <p:grpSpPr>
          <a:xfrm>
            <a:off x="11194101" y="6332405"/>
            <a:ext cx="1177683" cy="322788"/>
            <a:chOff x="2300350" y="2601250"/>
            <a:chExt cx="2275275" cy="623625"/>
          </a:xfrm>
        </p:grpSpPr>
        <p:sp>
          <p:nvSpPr>
            <p:cNvPr id="2198" name="Google Shape;2198;p2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04" name="Google Shape;2204;p25"/>
          <p:cNvGrpSpPr/>
          <p:nvPr/>
        </p:nvGrpSpPr>
        <p:grpSpPr>
          <a:xfrm>
            <a:off x="7985485" y="314348"/>
            <a:ext cx="1670529" cy="68000"/>
            <a:chOff x="2915381" y="4104819"/>
            <a:chExt cx="1252897" cy="51000"/>
          </a:xfrm>
        </p:grpSpPr>
        <p:sp>
          <p:nvSpPr>
            <p:cNvPr id="2205" name="Google Shape;2205;p2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19" name="Google Shape;2219;p25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85725" algn="bl" rotWithShape="0">
              <a:schemeClr val="accen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71071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1" name="Google Shape;2221;p26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222" name="Google Shape;2222;p2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60" name="Google Shape;2260;p26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61" name="Google Shape;2261;p26"/>
          <p:cNvSpPr txBox="1">
            <a:spLocks noGrp="1"/>
          </p:cNvSpPr>
          <p:nvPr>
            <p:ph type="title" idx="2"/>
          </p:nvPr>
        </p:nvSpPr>
        <p:spPr>
          <a:xfrm>
            <a:off x="1121700" y="3481461"/>
            <a:ext cx="27208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62" name="Google Shape;2262;p26"/>
          <p:cNvSpPr txBox="1">
            <a:spLocks noGrp="1"/>
          </p:cNvSpPr>
          <p:nvPr>
            <p:ph type="subTitle" idx="1"/>
          </p:nvPr>
        </p:nvSpPr>
        <p:spPr>
          <a:xfrm>
            <a:off x="1121700" y="4026260"/>
            <a:ext cx="2720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63" name="Google Shape;2263;p26"/>
          <p:cNvSpPr txBox="1">
            <a:spLocks noGrp="1"/>
          </p:cNvSpPr>
          <p:nvPr>
            <p:ph type="title" idx="3" hasCustomPrompt="1"/>
          </p:nvPr>
        </p:nvSpPr>
        <p:spPr>
          <a:xfrm>
            <a:off x="993100" y="2224340"/>
            <a:ext cx="2978000" cy="1051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4" name="Google Shape;2264;p26"/>
          <p:cNvSpPr txBox="1">
            <a:spLocks noGrp="1"/>
          </p:cNvSpPr>
          <p:nvPr>
            <p:ph type="title" idx="4"/>
          </p:nvPr>
        </p:nvSpPr>
        <p:spPr>
          <a:xfrm>
            <a:off x="4735457" y="3963967"/>
            <a:ext cx="27208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65" name="Google Shape;2265;p26"/>
          <p:cNvSpPr txBox="1">
            <a:spLocks noGrp="1"/>
          </p:cNvSpPr>
          <p:nvPr>
            <p:ph type="subTitle" idx="5"/>
          </p:nvPr>
        </p:nvSpPr>
        <p:spPr>
          <a:xfrm>
            <a:off x="4735457" y="4508765"/>
            <a:ext cx="2720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66" name="Google Shape;2266;p26"/>
          <p:cNvSpPr txBox="1">
            <a:spLocks noGrp="1"/>
          </p:cNvSpPr>
          <p:nvPr>
            <p:ph type="title" idx="6" hasCustomPrompt="1"/>
          </p:nvPr>
        </p:nvSpPr>
        <p:spPr>
          <a:xfrm>
            <a:off x="4606857" y="2706845"/>
            <a:ext cx="2978000" cy="1051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7" name="Google Shape;2267;p26"/>
          <p:cNvSpPr txBox="1">
            <a:spLocks noGrp="1"/>
          </p:cNvSpPr>
          <p:nvPr>
            <p:ph type="title" idx="7"/>
          </p:nvPr>
        </p:nvSpPr>
        <p:spPr>
          <a:xfrm>
            <a:off x="8349233" y="3481461"/>
            <a:ext cx="27208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68" name="Google Shape;2268;p26"/>
          <p:cNvSpPr txBox="1">
            <a:spLocks noGrp="1"/>
          </p:cNvSpPr>
          <p:nvPr>
            <p:ph type="subTitle" idx="8"/>
          </p:nvPr>
        </p:nvSpPr>
        <p:spPr>
          <a:xfrm>
            <a:off x="8349233" y="4026260"/>
            <a:ext cx="2720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69" name="Google Shape;2269;p26"/>
          <p:cNvSpPr txBox="1">
            <a:spLocks noGrp="1"/>
          </p:cNvSpPr>
          <p:nvPr>
            <p:ph type="title" idx="9" hasCustomPrompt="1"/>
          </p:nvPr>
        </p:nvSpPr>
        <p:spPr>
          <a:xfrm>
            <a:off x="8220633" y="2224340"/>
            <a:ext cx="2978000" cy="1051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2270" name="Google Shape;2270;p26"/>
          <p:cNvGrpSpPr/>
          <p:nvPr/>
        </p:nvGrpSpPr>
        <p:grpSpPr>
          <a:xfrm>
            <a:off x="-14" y="5781319"/>
            <a:ext cx="1712580" cy="782400"/>
            <a:chOff x="-11" y="4335989"/>
            <a:chExt cx="1284435" cy="586800"/>
          </a:xfrm>
        </p:grpSpPr>
        <p:sp>
          <p:nvSpPr>
            <p:cNvPr id="2271" name="Google Shape;2271;p26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272" name="Google Shape;2272;p26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2273" name="Google Shape;2273;p26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4" name="Google Shape;2274;p26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5" name="Google Shape;2275;p26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6" name="Google Shape;2276;p26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7" name="Google Shape;2277;p26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8" name="Google Shape;2278;p26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279" name="Google Shape;2279;p26"/>
          <p:cNvGrpSpPr/>
          <p:nvPr/>
        </p:nvGrpSpPr>
        <p:grpSpPr>
          <a:xfrm>
            <a:off x="1864076" y="-152410"/>
            <a:ext cx="2027976" cy="402753"/>
            <a:chOff x="5642557" y="-150670"/>
            <a:chExt cx="1520982" cy="302065"/>
          </a:xfrm>
        </p:grpSpPr>
        <p:sp>
          <p:nvSpPr>
            <p:cNvPr id="2280" name="Google Shape;2280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85" name="Google Shape;2285;p26"/>
          <p:cNvGrpSpPr/>
          <p:nvPr/>
        </p:nvGrpSpPr>
        <p:grpSpPr>
          <a:xfrm rot="5400000">
            <a:off x="113467" y="2031400"/>
            <a:ext cx="131869" cy="737453"/>
            <a:chOff x="4898850" y="4820550"/>
            <a:chExt cx="98902" cy="553090"/>
          </a:xfrm>
        </p:grpSpPr>
        <p:sp>
          <p:nvSpPr>
            <p:cNvPr id="2286" name="Google Shape;2286;p2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91" name="Google Shape;2291;p26"/>
          <p:cNvSpPr/>
          <p:nvPr/>
        </p:nvSpPr>
        <p:spPr>
          <a:xfrm>
            <a:off x="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2" name="Google Shape;2292;p26"/>
          <p:cNvSpPr/>
          <p:nvPr/>
        </p:nvSpPr>
        <p:spPr>
          <a:xfrm>
            <a:off x="-1708807" y="5054639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3" name="Google Shape;2293;p26"/>
          <p:cNvSpPr/>
          <p:nvPr/>
        </p:nvSpPr>
        <p:spPr>
          <a:xfrm rot="10800000">
            <a:off x="114096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4" name="Google Shape;2294;p26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95" name="Google Shape;2295;p26"/>
          <p:cNvGrpSpPr/>
          <p:nvPr/>
        </p:nvGrpSpPr>
        <p:grpSpPr>
          <a:xfrm>
            <a:off x="10417076" y="1178017"/>
            <a:ext cx="2027976" cy="402753"/>
            <a:chOff x="5642557" y="-150670"/>
            <a:chExt cx="1520982" cy="302065"/>
          </a:xfrm>
        </p:grpSpPr>
        <p:sp>
          <p:nvSpPr>
            <p:cNvPr id="2296" name="Google Shape;2296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01" name="Google Shape;2301;p26"/>
          <p:cNvGrpSpPr/>
          <p:nvPr/>
        </p:nvGrpSpPr>
        <p:grpSpPr>
          <a:xfrm rot="5400000">
            <a:off x="11360346" y="5235565"/>
            <a:ext cx="402753" cy="2027976"/>
            <a:chOff x="-108754" y="2690919"/>
            <a:chExt cx="302065" cy="1520982"/>
          </a:xfrm>
        </p:grpSpPr>
        <p:sp>
          <p:nvSpPr>
            <p:cNvPr id="2302" name="Google Shape;2302;p2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979435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8" name="Google Shape;2308;p27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309" name="Google Shape;2309;p2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5" name="Google Shape;2325;p2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6" name="Google Shape;2326;p2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7" name="Google Shape;2327;p2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47" name="Google Shape;2347;p27"/>
          <p:cNvSpPr txBox="1">
            <a:spLocks noGrp="1"/>
          </p:cNvSpPr>
          <p:nvPr>
            <p:ph type="title"/>
          </p:nvPr>
        </p:nvSpPr>
        <p:spPr>
          <a:xfrm>
            <a:off x="3114200" y="1010833"/>
            <a:ext cx="5963600" cy="12740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93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48" name="Google Shape;2348;p27"/>
          <p:cNvSpPr txBox="1">
            <a:spLocks noGrp="1"/>
          </p:cNvSpPr>
          <p:nvPr>
            <p:ph type="subTitle" idx="1"/>
          </p:nvPr>
        </p:nvSpPr>
        <p:spPr>
          <a:xfrm>
            <a:off x="3114200" y="2366667"/>
            <a:ext cx="5963600" cy="13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9" name="Google Shape;2349;p27"/>
          <p:cNvSpPr txBox="1"/>
          <p:nvPr/>
        </p:nvSpPr>
        <p:spPr>
          <a:xfrm>
            <a:off x="3376600" y="4437009"/>
            <a:ext cx="5438800" cy="8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6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6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lang="en" sz="16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lang="en" sz="16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lang="en" sz="16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50" name="Google Shape;2350;p27"/>
          <p:cNvSpPr/>
          <p:nvPr/>
        </p:nvSpPr>
        <p:spPr>
          <a:xfrm rot="10800000">
            <a:off x="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51" name="Google Shape;2351;p27"/>
          <p:cNvGrpSpPr/>
          <p:nvPr/>
        </p:nvGrpSpPr>
        <p:grpSpPr>
          <a:xfrm>
            <a:off x="-14" y="809085"/>
            <a:ext cx="1712580" cy="782400"/>
            <a:chOff x="-11" y="606814"/>
            <a:chExt cx="1284435" cy="586800"/>
          </a:xfrm>
        </p:grpSpPr>
        <p:sp>
          <p:nvSpPr>
            <p:cNvPr id="2352" name="Google Shape;2352;p27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53" name="Google Shape;2353;p27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2354" name="Google Shape;2354;p2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5" name="Google Shape;2355;p2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6" name="Google Shape;2356;p2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7" name="Google Shape;2357;p2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8" name="Google Shape;2358;p2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9" name="Google Shape;2359;p2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60" name="Google Shape;2360;p27"/>
          <p:cNvGrpSpPr/>
          <p:nvPr/>
        </p:nvGrpSpPr>
        <p:grpSpPr>
          <a:xfrm>
            <a:off x="3491843" y="6641857"/>
            <a:ext cx="2027976" cy="402753"/>
            <a:chOff x="5642557" y="-150670"/>
            <a:chExt cx="1520982" cy="302065"/>
          </a:xfrm>
        </p:grpSpPr>
        <p:sp>
          <p:nvSpPr>
            <p:cNvPr id="2361" name="Google Shape;2361;p2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66" name="Google Shape;2366;p27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2367" name="Google Shape;2367;p2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72" name="Google Shape;2372;p27"/>
          <p:cNvGrpSpPr/>
          <p:nvPr/>
        </p:nvGrpSpPr>
        <p:grpSpPr>
          <a:xfrm>
            <a:off x="-1886073" y="3773505"/>
            <a:ext cx="3063733" cy="463200"/>
            <a:chOff x="-1414555" y="2830129"/>
            <a:chExt cx="2297800" cy="347400"/>
          </a:xfrm>
        </p:grpSpPr>
        <p:sp>
          <p:nvSpPr>
            <p:cNvPr id="2373" name="Google Shape;2373;p27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75" name="Google Shape;2375;p27"/>
          <p:cNvGrpSpPr/>
          <p:nvPr/>
        </p:nvGrpSpPr>
        <p:grpSpPr>
          <a:xfrm flipH="1">
            <a:off x="-705439" y="5751040"/>
            <a:ext cx="2430688" cy="262659"/>
            <a:chOff x="7857346" y="4002005"/>
            <a:chExt cx="1823016" cy="196994"/>
          </a:xfrm>
        </p:grpSpPr>
        <p:sp>
          <p:nvSpPr>
            <p:cNvPr id="2376" name="Google Shape;2376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79" name="Google Shape;2379;p27"/>
          <p:cNvSpPr/>
          <p:nvPr/>
        </p:nvSpPr>
        <p:spPr>
          <a:xfrm rot="5400000">
            <a:off x="10944512" y="51809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80" name="Google Shape;2380;p27"/>
          <p:cNvGrpSpPr/>
          <p:nvPr/>
        </p:nvGrpSpPr>
        <p:grpSpPr>
          <a:xfrm>
            <a:off x="6937323" y="6249789"/>
            <a:ext cx="1474635" cy="178625"/>
            <a:chOff x="8183182" y="663852"/>
            <a:chExt cx="1475028" cy="178673"/>
          </a:xfrm>
        </p:grpSpPr>
        <p:grpSp>
          <p:nvGrpSpPr>
            <p:cNvPr id="2381" name="Google Shape;2381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82" name="Google Shape;2382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3" name="Google Shape;2383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4" name="Google Shape;2384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5" name="Google Shape;2385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6" name="Google Shape;2386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7" name="Google Shape;2387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8" name="Google Shape;2388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9" name="Google Shape;2389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0" name="Google Shape;2390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1" name="Google Shape;2391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92" name="Google Shape;2392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93" name="Google Shape;239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4" name="Google Shape;239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5" name="Google Shape;239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6" name="Google Shape;239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7" name="Google Shape;239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8" name="Google Shape;239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9" name="Google Shape;239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0" name="Google Shape;240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1" name="Google Shape;240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2" name="Google Shape;240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403" name="Google Shape;2403;p27"/>
          <p:cNvSpPr/>
          <p:nvPr/>
        </p:nvSpPr>
        <p:spPr>
          <a:xfrm rot="10800000">
            <a:off x="10703527" y="28989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04" name="Google Shape;2404;p27"/>
          <p:cNvGrpSpPr/>
          <p:nvPr/>
        </p:nvGrpSpPr>
        <p:grpSpPr>
          <a:xfrm rot="-5400000">
            <a:off x="9563611" y="513307"/>
            <a:ext cx="2430688" cy="395524"/>
            <a:chOff x="7857346" y="3902355"/>
            <a:chExt cx="1823016" cy="296643"/>
          </a:xfrm>
        </p:grpSpPr>
        <p:sp>
          <p:nvSpPr>
            <p:cNvPr id="2405" name="Google Shape;2405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11" name="Google Shape;2411;p27"/>
          <p:cNvGrpSpPr/>
          <p:nvPr/>
        </p:nvGrpSpPr>
        <p:grpSpPr>
          <a:xfrm>
            <a:off x="11023189" y="3901689"/>
            <a:ext cx="1474635" cy="178625"/>
            <a:chOff x="8183182" y="663852"/>
            <a:chExt cx="1475028" cy="178673"/>
          </a:xfrm>
        </p:grpSpPr>
        <p:grpSp>
          <p:nvGrpSpPr>
            <p:cNvPr id="2412" name="Google Shape;2412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413" name="Google Shape;241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4" name="Google Shape;241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5" name="Google Shape;241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6" name="Google Shape;241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7" name="Google Shape;241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8" name="Google Shape;241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9" name="Google Shape;241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0" name="Google Shape;242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1" name="Google Shape;242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2" name="Google Shape;242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23" name="Google Shape;2423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24" name="Google Shape;2424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5" name="Google Shape;2425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7" name="Google Shape;2427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8" name="Google Shape;2428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9" name="Google Shape;2429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0" name="Google Shape;2430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1" name="Google Shape;2431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2" name="Google Shape;2432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3" name="Google Shape;2433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434" name="Google Shape;2434;p27"/>
          <p:cNvGrpSpPr/>
          <p:nvPr/>
        </p:nvGrpSpPr>
        <p:grpSpPr>
          <a:xfrm>
            <a:off x="3146669" y="501441"/>
            <a:ext cx="1670529" cy="68000"/>
            <a:chOff x="2915381" y="4104819"/>
            <a:chExt cx="1252897" cy="51000"/>
          </a:xfrm>
        </p:grpSpPr>
        <p:sp>
          <p:nvSpPr>
            <p:cNvPr id="2435" name="Google Shape;2435;p2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1" name="Google Shape;2441;p2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2" name="Google Shape;2442;p2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02924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1119639" y="3791373"/>
            <a:ext cx="2430688" cy="262659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10941532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0" name="Google Shape;2500;p28"/>
          <p:cNvSpPr/>
          <p:nvPr/>
        </p:nvSpPr>
        <p:spPr>
          <a:xfrm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11023189" y="4308089"/>
            <a:ext cx="1474635" cy="178625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6446076" y="-143943"/>
            <a:ext cx="2027976" cy="402753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847827" y="-1940395"/>
            <a:ext cx="463200" cy="3063733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465083" y="561025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445080" y="5552899"/>
            <a:ext cx="402753" cy="2027976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11320152" y="2859338"/>
            <a:ext cx="1177683" cy="322788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205691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113467" y="1043767"/>
            <a:ext cx="131869" cy="737453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886073" y="2655905"/>
            <a:ext cx="3063733" cy="4632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1065672" y="4401073"/>
            <a:ext cx="2430688" cy="262659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10939735" y="-465906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10315483" y="5857118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11051552" y="3566617"/>
            <a:ext cx="1177683" cy="322788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11377396" y="-384517"/>
            <a:ext cx="402753" cy="2027976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569276" y="-143943"/>
            <a:ext cx="2027976" cy="402753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8561193" y="-1940395"/>
            <a:ext cx="463200" cy="3063733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96977" y="5747585"/>
            <a:ext cx="2009543" cy="7824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86992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4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950800" y="1583600"/>
            <a:ext cx="10290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10460595" y="192041"/>
            <a:ext cx="2430688" cy="395524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10941548" y="561050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9" name="Google Shape;279;p4"/>
          <p:cNvGrpSpPr/>
          <p:nvPr/>
        </p:nvGrpSpPr>
        <p:grpSpPr>
          <a:xfrm>
            <a:off x="10781261" y="6298057"/>
            <a:ext cx="2430688" cy="262659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324086" y="214017"/>
            <a:ext cx="1474635" cy="178625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2091540" y="44847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6" y="51454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80254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p32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54943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85400" y="1434133"/>
            <a:ext cx="6992400" cy="29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667"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45200" y="4692267"/>
            <a:ext cx="52424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510933" flipH="1">
            <a:off x="6110203" y="846171"/>
            <a:ext cx="5438163" cy="5024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0" y="5178165"/>
            <a:ext cx="2566267" cy="1679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" y="0"/>
            <a:ext cx="2253367" cy="2082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289061">
            <a:off x="7699031" y="1165171"/>
            <a:ext cx="5030612" cy="4648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1912" y="3232781"/>
            <a:ext cx="3923504" cy="362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6193" y="5034148"/>
            <a:ext cx="3934937" cy="1823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7898868" y="-1"/>
            <a:ext cx="4314065" cy="1999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0801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2419400" y="3019632"/>
            <a:ext cx="735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5486400" y="1795603"/>
            <a:ext cx="1219200" cy="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592200" y="4338397"/>
            <a:ext cx="70076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1" y="8"/>
            <a:ext cx="3934937" cy="1823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7066" y="5010042"/>
            <a:ext cx="3934937" cy="1823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8417625" y="149147"/>
            <a:ext cx="3923504" cy="362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49125" y="3076421"/>
            <a:ext cx="3923504" cy="3625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76611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960000" y="719317"/>
            <a:ext cx="10272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955867" y="1704480"/>
            <a:ext cx="10272000" cy="43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467"/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2133"/>
            </a:lvl2pPr>
            <a:lvl3pPr marL="1828754" lvl="2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2133"/>
            </a:lvl3pPr>
            <a:lvl4pPr marL="2438339" lvl="3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2133"/>
            </a:lvl4pPr>
            <a:lvl5pPr marL="3047924" lvl="4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2133"/>
            </a:lvl5pPr>
            <a:lvl6pPr marL="3657509" lvl="5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2133"/>
            </a:lvl6pPr>
            <a:lvl7pPr marL="4267093" lvl="6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2133"/>
            </a:lvl7pPr>
            <a:lvl8pPr marL="4876678" lvl="7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2133"/>
            </a:lvl8pPr>
            <a:lvl9pPr marL="5486263" lvl="8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9" name="Google Shape;2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" y="-1"/>
            <a:ext cx="3686099" cy="17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2434" y="4003334"/>
            <a:ext cx="3089565" cy="28546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64334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5588291" y="2383727"/>
            <a:ext cx="2098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2"/>
          </p:nvPr>
        </p:nvSpPr>
        <p:spPr>
          <a:xfrm>
            <a:off x="5588291" y="4601844"/>
            <a:ext cx="2988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5588291" y="5100001"/>
            <a:ext cx="3255200" cy="7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3"/>
          </p:nvPr>
        </p:nvSpPr>
        <p:spPr>
          <a:xfrm>
            <a:off x="5588301" y="2875600"/>
            <a:ext cx="3249600" cy="7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4"/>
          </p:nvPr>
        </p:nvSpPr>
        <p:spPr>
          <a:xfrm>
            <a:off x="960000" y="719333"/>
            <a:ext cx="10272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" y="4530018"/>
            <a:ext cx="3515633" cy="2301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676366" y="0"/>
            <a:ext cx="3515633" cy="2301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14187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 flipH="1">
            <a:off x="-116260" y="116251"/>
            <a:ext cx="3057799" cy="282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37641" y="4011624"/>
            <a:ext cx="3057799" cy="2825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67543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2337800" y="2691167"/>
            <a:ext cx="7516400" cy="2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828754" lvl="2" indent="-431789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2438339" lvl="3" indent="-431789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3047924" lvl="4" indent="-4402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3657509" lvl="5" indent="-4402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4267093" lvl="6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4876678" lvl="7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5486263" lvl="8" indent="-440256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960000" y="719328"/>
            <a:ext cx="10272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7995" y="3232781"/>
            <a:ext cx="3923504" cy="362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5" y="3232781"/>
            <a:ext cx="3923504" cy="362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0068933" y="443232"/>
            <a:ext cx="2566267" cy="1679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2566267" cy="1679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23642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2318600" y="2157800"/>
            <a:ext cx="7554800" cy="25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666" b="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52" name="Google Shape;5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8417644" y="149146"/>
            <a:ext cx="3923504" cy="362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9312604" y="1065924"/>
            <a:ext cx="3934937" cy="1823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49155" y="3083647"/>
            <a:ext cx="3923504" cy="3625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24911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3767800" y="2188967"/>
            <a:ext cx="4656400" cy="13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9333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2178800" y="3815433"/>
            <a:ext cx="78344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58" name="Google Shape;5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7995" y="3232781"/>
            <a:ext cx="3923504" cy="362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3515633" cy="2301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5" y="3232781"/>
            <a:ext cx="3923504" cy="362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7898868" y="-1"/>
            <a:ext cx="4314065" cy="1999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708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3299200" y="4640233"/>
            <a:ext cx="5593600" cy="1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64" name="Google Shape;6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8257060" y="15"/>
            <a:ext cx="3934937" cy="1823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7" y="15"/>
            <a:ext cx="3934937" cy="1823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798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8" name="Google Shape;348;p5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9" name="Google Shape;349;p5"/>
          <p:cNvSpPr txBox="1">
            <a:spLocks noGrp="1"/>
          </p:cNvSpPr>
          <p:nvPr>
            <p:ph type="title" idx="2"/>
          </p:nvPr>
        </p:nvSpPr>
        <p:spPr>
          <a:xfrm>
            <a:off x="2054000" y="3871000"/>
            <a:ext cx="34960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0" name="Google Shape;350;p5"/>
          <p:cNvSpPr txBox="1">
            <a:spLocks noGrp="1"/>
          </p:cNvSpPr>
          <p:nvPr>
            <p:ph type="subTitle" idx="1"/>
          </p:nvPr>
        </p:nvSpPr>
        <p:spPr>
          <a:xfrm>
            <a:off x="2054000" y="4399012"/>
            <a:ext cx="3496000" cy="12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title" idx="3"/>
          </p:nvPr>
        </p:nvSpPr>
        <p:spPr>
          <a:xfrm>
            <a:off x="6649433" y="3871000"/>
            <a:ext cx="34960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4"/>
          </p:nvPr>
        </p:nvSpPr>
        <p:spPr>
          <a:xfrm>
            <a:off x="6649433" y="4399011"/>
            <a:ext cx="3496000" cy="12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53" name="Google Shape;353;p5"/>
          <p:cNvGrpSpPr/>
          <p:nvPr/>
        </p:nvGrpSpPr>
        <p:grpSpPr>
          <a:xfrm>
            <a:off x="1417189" y="6410021"/>
            <a:ext cx="2064000" cy="908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7" name="Google Shape;367;p5"/>
          <p:cNvGrpSpPr/>
          <p:nvPr/>
        </p:nvGrpSpPr>
        <p:grpSpPr>
          <a:xfrm rot="5400000" flipH="1">
            <a:off x="-708829" y="217699"/>
            <a:ext cx="2430688" cy="395524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6219151" y="6614818"/>
            <a:ext cx="2027976" cy="402753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2077276" y="-143943"/>
            <a:ext cx="2027976" cy="402753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10474319" y="396403"/>
            <a:ext cx="1177683" cy="322788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85531" y="3612303"/>
            <a:ext cx="1177683" cy="322788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00" name="Google Shape;400;p5"/>
          <p:cNvSpPr/>
          <p:nvPr/>
        </p:nvSpPr>
        <p:spPr>
          <a:xfrm rot="5400000" flipH="1">
            <a:off x="10930785" y="5470335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1" name="Google Shape;401;p5"/>
          <p:cNvGrpSpPr/>
          <p:nvPr/>
        </p:nvGrpSpPr>
        <p:grpSpPr>
          <a:xfrm rot="10800000" flipH="1">
            <a:off x="11000599" y="6165238"/>
            <a:ext cx="1177683" cy="322788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515217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 hasCustomPrompt="1"/>
          </p:nvPr>
        </p:nvSpPr>
        <p:spPr>
          <a:xfrm>
            <a:off x="1331400" y="2142408"/>
            <a:ext cx="9529200" cy="15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1"/>
          </p:nvPr>
        </p:nvSpPr>
        <p:spPr>
          <a:xfrm>
            <a:off x="1253000" y="3957375"/>
            <a:ext cx="9686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69" name="Google Shape;6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8416133" y="3056295"/>
            <a:ext cx="3923504" cy="362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 flipH="1">
            <a:off x="9311093" y="3940902"/>
            <a:ext cx="3934937" cy="1823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 flipH="1">
            <a:off x="-702333" y="702334"/>
            <a:ext cx="4066567" cy="26619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49623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4256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2454359" y="1851491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2454369" y="2328727"/>
            <a:ext cx="312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2"/>
          </p:nvPr>
        </p:nvSpPr>
        <p:spPr>
          <a:xfrm>
            <a:off x="7801968" y="1837109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7801968" y="2314344"/>
            <a:ext cx="312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4"/>
          </p:nvPr>
        </p:nvSpPr>
        <p:spPr>
          <a:xfrm>
            <a:off x="2454359" y="3307557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2454369" y="3776916"/>
            <a:ext cx="312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6"/>
          </p:nvPr>
        </p:nvSpPr>
        <p:spPr>
          <a:xfrm>
            <a:off x="7801968" y="3311561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7801968" y="3780920"/>
            <a:ext cx="312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8" hasCustomPrompt="1"/>
          </p:nvPr>
        </p:nvSpPr>
        <p:spPr>
          <a:xfrm>
            <a:off x="1264832" y="2040756"/>
            <a:ext cx="9796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1264847" y="3499976"/>
            <a:ext cx="9752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6618491" y="2040756"/>
            <a:ext cx="9752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6624527" y="3502376"/>
            <a:ext cx="975200" cy="72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/>
          </p:nvPr>
        </p:nvSpPr>
        <p:spPr>
          <a:xfrm>
            <a:off x="960000" y="719300"/>
            <a:ext cx="10272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6"/>
          </p:nvPr>
        </p:nvSpPr>
        <p:spPr>
          <a:xfrm>
            <a:off x="2454359" y="4761584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7"/>
          </p:nvPr>
        </p:nvSpPr>
        <p:spPr>
          <a:xfrm>
            <a:off x="2454369" y="5230943"/>
            <a:ext cx="312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8"/>
          </p:nvPr>
        </p:nvSpPr>
        <p:spPr>
          <a:xfrm>
            <a:off x="7801968" y="4765588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9"/>
          </p:nvPr>
        </p:nvSpPr>
        <p:spPr>
          <a:xfrm>
            <a:off x="7801968" y="5234947"/>
            <a:ext cx="312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0" hasCustomPrompt="1"/>
          </p:nvPr>
        </p:nvSpPr>
        <p:spPr>
          <a:xfrm>
            <a:off x="1264847" y="4959196"/>
            <a:ext cx="9752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21" hasCustomPrompt="1"/>
          </p:nvPr>
        </p:nvSpPr>
        <p:spPr>
          <a:xfrm>
            <a:off x="6624532" y="4959196"/>
            <a:ext cx="9752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2">
            <a:alphaModFix/>
          </a:blip>
          <a:srcRect r="7527"/>
          <a:stretch/>
        </p:blipFill>
        <p:spPr>
          <a:xfrm flipH="1">
            <a:off x="0" y="4353367"/>
            <a:ext cx="2495435" cy="2493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9102434" y="1"/>
            <a:ext cx="3089565" cy="28546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15055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/>
        </p:nvPicPr>
        <p:blipFill rotWithShape="1">
          <a:blip r:embed="rId2">
            <a:alphaModFix/>
          </a:blip>
          <a:srcRect l="260" t="-6286" r="12888" b="12451"/>
          <a:stretch/>
        </p:blipFill>
        <p:spPr>
          <a:xfrm rot="5400000">
            <a:off x="187267" y="591967"/>
            <a:ext cx="6087765" cy="644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l="13186" t="13804" r="3825" b="-15234"/>
          <a:stretch/>
        </p:blipFill>
        <p:spPr>
          <a:xfrm>
            <a:off x="1" y="1"/>
            <a:ext cx="5336633" cy="404493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5250100" y="782033"/>
            <a:ext cx="5980000" cy="5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5250100" y="1152264"/>
            <a:ext cx="59800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2"/>
          </p:nvPr>
        </p:nvSpPr>
        <p:spPr>
          <a:xfrm>
            <a:off x="5250100" y="4111235"/>
            <a:ext cx="5979200" cy="5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3"/>
          </p:nvPr>
        </p:nvSpPr>
        <p:spPr>
          <a:xfrm>
            <a:off x="5250100" y="4481467"/>
            <a:ext cx="59800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4"/>
          </p:nvPr>
        </p:nvSpPr>
        <p:spPr>
          <a:xfrm>
            <a:off x="5250100" y="1891767"/>
            <a:ext cx="5980000" cy="5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5"/>
          </p:nvPr>
        </p:nvSpPr>
        <p:spPr>
          <a:xfrm>
            <a:off x="5250100" y="2261999"/>
            <a:ext cx="59780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6"/>
          </p:nvPr>
        </p:nvSpPr>
        <p:spPr>
          <a:xfrm>
            <a:off x="5250100" y="5220969"/>
            <a:ext cx="5979200" cy="5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7"/>
          </p:nvPr>
        </p:nvSpPr>
        <p:spPr>
          <a:xfrm>
            <a:off x="5250100" y="5586400"/>
            <a:ext cx="59800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8" hasCustomPrompt="1"/>
          </p:nvPr>
        </p:nvSpPr>
        <p:spPr>
          <a:xfrm>
            <a:off x="4312556" y="904011"/>
            <a:ext cx="979600" cy="48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9" hasCustomPrompt="1"/>
          </p:nvPr>
        </p:nvSpPr>
        <p:spPr>
          <a:xfrm>
            <a:off x="4314756" y="1993676"/>
            <a:ext cx="9752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13" hasCustomPrompt="1"/>
          </p:nvPr>
        </p:nvSpPr>
        <p:spPr>
          <a:xfrm>
            <a:off x="4314756" y="4241421"/>
            <a:ext cx="9752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9" name="Google Shape;109;p14"/>
          <p:cNvSpPr txBox="1">
            <a:spLocks noGrp="1"/>
          </p:cNvSpPr>
          <p:nvPr>
            <p:ph type="title" idx="14" hasCustomPrompt="1"/>
          </p:nvPr>
        </p:nvSpPr>
        <p:spPr>
          <a:xfrm>
            <a:off x="4314756" y="5341985"/>
            <a:ext cx="9752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0" name="Google Shape;110;p14"/>
          <p:cNvSpPr txBox="1">
            <a:spLocks noGrp="1"/>
          </p:cNvSpPr>
          <p:nvPr>
            <p:ph type="title" idx="15"/>
          </p:nvPr>
        </p:nvSpPr>
        <p:spPr>
          <a:xfrm>
            <a:off x="1222277" y="2895200"/>
            <a:ext cx="2468000" cy="10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title" idx="16"/>
          </p:nvPr>
        </p:nvSpPr>
        <p:spPr>
          <a:xfrm>
            <a:off x="5250100" y="3001501"/>
            <a:ext cx="5979200" cy="5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17"/>
          </p:nvPr>
        </p:nvSpPr>
        <p:spPr>
          <a:xfrm>
            <a:off x="5250100" y="3371732"/>
            <a:ext cx="59800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 idx="18" hasCustomPrompt="1"/>
          </p:nvPr>
        </p:nvSpPr>
        <p:spPr>
          <a:xfrm>
            <a:off x="4314756" y="3140829"/>
            <a:ext cx="9752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112063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3550800" y="4199232"/>
            <a:ext cx="50904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subTitle" idx="1"/>
          </p:nvPr>
        </p:nvSpPr>
        <p:spPr>
          <a:xfrm>
            <a:off x="1982600" y="1877368"/>
            <a:ext cx="8226800" cy="19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898868" y="-1"/>
            <a:ext cx="4314065" cy="1999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" y="4879033"/>
            <a:ext cx="4314065" cy="1999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22066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454901" y="1"/>
            <a:ext cx="6714599" cy="3814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4901" y="3043168"/>
            <a:ext cx="6714599" cy="381483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1271133" y="4409467"/>
            <a:ext cx="36068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ubTitle" idx="1"/>
          </p:nvPr>
        </p:nvSpPr>
        <p:spPr>
          <a:xfrm>
            <a:off x="960000" y="2111000"/>
            <a:ext cx="7441600" cy="21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3">
            <a:alphaModFix/>
          </a:blip>
          <a:srcRect l="47698" t="39795"/>
          <a:stretch/>
        </p:blipFill>
        <p:spPr>
          <a:xfrm>
            <a:off x="0" y="0"/>
            <a:ext cx="1751568" cy="20906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60535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4645100" y="2291484"/>
            <a:ext cx="4348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2" hasCustomPrompt="1"/>
          </p:nvPr>
        </p:nvSpPr>
        <p:spPr>
          <a:xfrm>
            <a:off x="3198900" y="2353484"/>
            <a:ext cx="1219200" cy="9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8" name="Google Shape;128;p17"/>
          <p:cNvSpPr txBox="1">
            <a:spLocks noGrp="1"/>
          </p:cNvSpPr>
          <p:nvPr>
            <p:ph type="subTitle" idx="1"/>
          </p:nvPr>
        </p:nvSpPr>
        <p:spPr>
          <a:xfrm>
            <a:off x="2592200" y="3944316"/>
            <a:ext cx="7007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-607190" y="607200"/>
            <a:ext cx="3515633" cy="2301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 flipH="1">
            <a:off x="9283557" y="3959100"/>
            <a:ext cx="3515633" cy="2301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81082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573601" y="1"/>
            <a:ext cx="9166457" cy="3483719"/>
          </a:xfrm>
          <a:custGeom>
            <a:avLst/>
            <a:gdLst/>
            <a:ahLst/>
            <a:cxnLst/>
            <a:rect l="l" t="t" r="r" b="b"/>
            <a:pathLst>
              <a:path w="110657" h="31724" extrusionOk="0">
                <a:moveTo>
                  <a:pt x="1" y="1"/>
                </a:moveTo>
                <a:lnTo>
                  <a:pt x="45610" y="176"/>
                </a:lnTo>
                <a:cubicBezTo>
                  <a:pt x="49987" y="215"/>
                  <a:pt x="54177" y="1972"/>
                  <a:pt x="57272" y="5069"/>
                </a:cubicBezTo>
                <a:lnTo>
                  <a:pt x="58443" y="6239"/>
                </a:lnTo>
                <a:cubicBezTo>
                  <a:pt x="61613" y="9408"/>
                  <a:pt x="65922" y="11171"/>
                  <a:pt x="70406" y="11132"/>
                </a:cubicBezTo>
                <a:lnTo>
                  <a:pt x="89890" y="10959"/>
                </a:lnTo>
                <a:lnTo>
                  <a:pt x="110657" y="31723"/>
                </a:lnTo>
                <a:lnTo>
                  <a:pt x="67103" y="31723"/>
                </a:lnTo>
                <a:cubicBezTo>
                  <a:pt x="62672" y="31723"/>
                  <a:pt x="58423" y="29963"/>
                  <a:pt x="55289" y="26832"/>
                </a:cubicBezTo>
                <a:lnTo>
                  <a:pt x="55289" y="26832"/>
                </a:lnTo>
                <a:cubicBezTo>
                  <a:pt x="52154" y="23698"/>
                  <a:pt x="47906" y="21939"/>
                  <a:pt x="43474" y="21939"/>
                </a:cubicBezTo>
                <a:lnTo>
                  <a:pt x="3063" y="21939"/>
                </a:ln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844031" y="0"/>
            <a:ext cx="6347968" cy="415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0" y="1"/>
            <a:ext cx="5387032" cy="24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2356800" y="3642567"/>
            <a:ext cx="7478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7466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3642551"/>
            <a:ext cx="1219200" cy="9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2356800" y="5278016"/>
            <a:ext cx="7007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36216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/>
          <p:nvPr/>
        </p:nvSpPr>
        <p:spPr>
          <a:xfrm flipH="1">
            <a:off x="2912609" y="-11247"/>
            <a:ext cx="9572937" cy="2933307"/>
          </a:xfrm>
          <a:custGeom>
            <a:avLst/>
            <a:gdLst/>
            <a:ahLst/>
            <a:cxnLst/>
            <a:rect l="l" t="t" r="r" b="b"/>
            <a:pathLst>
              <a:path w="110657" h="31724" extrusionOk="0">
                <a:moveTo>
                  <a:pt x="1" y="1"/>
                </a:moveTo>
                <a:lnTo>
                  <a:pt x="45610" y="176"/>
                </a:lnTo>
                <a:cubicBezTo>
                  <a:pt x="49987" y="215"/>
                  <a:pt x="54177" y="1972"/>
                  <a:pt x="57272" y="5069"/>
                </a:cubicBezTo>
                <a:lnTo>
                  <a:pt x="58443" y="6239"/>
                </a:lnTo>
                <a:cubicBezTo>
                  <a:pt x="61613" y="9408"/>
                  <a:pt x="65922" y="11171"/>
                  <a:pt x="70406" y="11132"/>
                </a:cubicBezTo>
                <a:lnTo>
                  <a:pt x="89890" y="10959"/>
                </a:lnTo>
                <a:lnTo>
                  <a:pt x="110657" y="31723"/>
                </a:lnTo>
                <a:lnTo>
                  <a:pt x="67103" y="31723"/>
                </a:lnTo>
                <a:cubicBezTo>
                  <a:pt x="62672" y="31723"/>
                  <a:pt x="58423" y="29963"/>
                  <a:pt x="55289" y="26832"/>
                </a:cubicBezTo>
                <a:lnTo>
                  <a:pt x="55289" y="26832"/>
                </a:lnTo>
                <a:cubicBezTo>
                  <a:pt x="52154" y="23698"/>
                  <a:pt x="47906" y="21939"/>
                  <a:pt x="43474" y="21939"/>
                </a:cubicBezTo>
                <a:lnTo>
                  <a:pt x="3063" y="21939"/>
                </a:ln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-56233"/>
            <a:ext cx="8716600" cy="37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16309" y="3748200"/>
            <a:ext cx="6709433" cy="31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2440433" y="2842633"/>
            <a:ext cx="731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7466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title" idx="2" hasCustomPrompt="1"/>
          </p:nvPr>
        </p:nvSpPr>
        <p:spPr>
          <a:xfrm>
            <a:off x="5486400" y="1802368"/>
            <a:ext cx="1219200" cy="9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1"/>
          </p:nvPr>
        </p:nvSpPr>
        <p:spPr>
          <a:xfrm>
            <a:off x="2592200" y="4495432"/>
            <a:ext cx="7007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40548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/>
          <p:nvPr/>
        </p:nvSpPr>
        <p:spPr>
          <a:xfrm flipH="1">
            <a:off x="1360841" y="2181801"/>
            <a:ext cx="12642193" cy="3784991"/>
          </a:xfrm>
          <a:custGeom>
            <a:avLst/>
            <a:gdLst/>
            <a:ahLst/>
            <a:cxnLst/>
            <a:rect l="l" t="t" r="r" b="b"/>
            <a:pathLst>
              <a:path w="110657" h="31724" extrusionOk="0">
                <a:moveTo>
                  <a:pt x="1" y="1"/>
                </a:moveTo>
                <a:lnTo>
                  <a:pt x="45610" y="176"/>
                </a:lnTo>
                <a:cubicBezTo>
                  <a:pt x="49987" y="215"/>
                  <a:pt x="54177" y="1972"/>
                  <a:pt x="57272" y="5069"/>
                </a:cubicBezTo>
                <a:lnTo>
                  <a:pt x="58443" y="6239"/>
                </a:lnTo>
                <a:cubicBezTo>
                  <a:pt x="61613" y="9408"/>
                  <a:pt x="65922" y="11171"/>
                  <a:pt x="70406" y="11132"/>
                </a:cubicBezTo>
                <a:lnTo>
                  <a:pt x="89890" y="10959"/>
                </a:lnTo>
                <a:lnTo>
                  <a:pt x="110657" y="31723"/>
                </a:lnTo>
                <a:lnTo>
                  <a:pt x="67103" y="31723"/>
                </a:lnTo>
                <a:cubicBezTo>
                  <a:pt x="62672" y="31723"/>
                  <a:pt x="58423" y="29963"/>
                  <a:pt x="55289" y="26832"/>
                </a:cubicBezTo>
                <a:lnTo>
                  <a:pt x="55289" y="26832"/>
                </a:lnTo>
                <a:cubicBezTo>
                  <a:pt x="52154" y="23698"/>
                  <a:pt x="47906" y="21939"/>
                  <a:pt x="43474" y="21939"/>
                </a:cubicBezTo>
                <a:lnTo>
                  <a:pt x="3063" y="21939"/>
                </a:ln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7" name="Google Shape;147;p20"/>
          <p:cNvSpPr/>
          <p:nvPr/>
        </p:nvSpPr>
        <p:spPr>
          <a:xfrm rot="5400000">
            <a:off x="-862300" y="395768"/>
            <a:ext cx="7235725" cy="5663992"/>
          </a:xfrm>
          <a:custGeom>
            <a:avLst/>
            <a:gdLst/>
            <a:ahLst/>
            <a:cxnLst/>
            <a:rect l="l" t="t" r="r" b="b"/>
            <a:pathLst>
              <a:path w="79313" h="36915" extrusionOk="0">
                <a:moveTo>
                  <a:pt x="79313" y="0"/>
                </a:moveTo>
                <a:lnTo>
                  <a:pt x="79313" y="36914"/>
                </a:lnTo>
                <a:lnTo>
                  <a:pt x="1" y="36914"/>
                </a:lnTo>
                <a:lnTo>
                  <a:pt x="1" y="36184"/>
                </a:lnTo>
                <a:cubicBezTo>
                  <a:pt x="11408" y="36184"/>
                  <a:pt x="20890" y="28762"/>
                  <a:pt x="30933" y="20901"/>
                </a:cubicBezTo>
                <a:cubicBezTo>
                  <a:pt x="43447" y="11104"/>
                  <a:pt x="57635" y="0"/>
                  <a:pt x="78948" y="0"/>
                </a:cubicBez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-661066" y="673434"/>
            <a:ext cx="6833265" cy="5511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4333" y="4804034"/>
            <a:ext cx="4431399" cy="205396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4629300" y="2304067"/>
            <a:ext cx="494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466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title" idx="2" hasCustomPrompt="1"/>
          </p:nvPr>
        </p:nvSpPr>
        <p:spPr>
          <a:xfrm>
            <a:off x="10012800" y="2366084"/>
            <a:ext cx="1219200" cy="9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1"/>
          </p:nvPr>
        </p:nvSpPr>
        <p:spPr>
          <a:xfrm>
            <a:off x="4224400" y="3931716"/>
            <a:ext cx="7007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270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8" name="Google Shape;448;p6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9" name="Google Shape;449;p6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50" name="Google Shape;450;p6"/>
          <p:cNvGrpSpPr/>
          <p:nvPr/>
        </p:nvGrpSpPr>
        <p:grpSpPr>
          <a:xfrm>
            <a:off x="659069" y="6389500"/>
            <a:ext cx="1670529" cy="68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11409615" y="53486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11360346" y="5438765"/>
            <a:ext cx="402753" cy="2027976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9" y="27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97646" y="430175"/>
            <a:ext cx="1177683" cy="322788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2280476" y="-143943"/>
            <a:ext cx="2027976" cy="402753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356318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/>
          <p:nvPr/>
        </p:nvSpPr>
        <p:spPr>
          <a:xfrm>
            <a:off x="7378200" y="3105366"/>
            <a:ext cx="4881187" cy="3820948"/>
          </a:xfrm>
          <a:custGeom>
            <a:avLst/>
            <a:gdLst/>
            <a:ahLst/>
            <a:cxnLst/>
            <a:rect l="l" t="t" r="r" b="b"/>
            <a:pathLst>
              <a:path w="79313" h="36915" extrusionOk="0">
                <a:moveTo>
                  <a:pt x="79313" y="0"/>
                </a:moveTo>
                <a:lnTo>
                  <a:pt x="79313" y="36914"/>
                </a:lnTo>
                <a:lnTo>
                  <a:pt x="1" y="36914"/>
                </a:lnTo>
                <a:lnTo>
                  <a:pt x="1" y="36184"/>
                </a:lnTo>
                <a:cubicBezTo>
                  <a:pt x="11408" y="36184"/>
                  <a:pt x="20890" y="28762"/>
                  <a:pt x="30933" y="20901"/>
                </a:cubicBezTo>
                <a:cubicBezTo>
                  <a:pt x="43447" y="11104"/>
                  <a:pt x="57635" y="0"/>
                  <a:pt x="78948" y="0"/>
                </a:cubicBez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5" name="Google Shape;155;p21"/>
          <p:cNvSpPr/>
          <p:nvPr/>
        </p:nvSpPr>
        <p:spPr>
          <a:xfrm rot="10800000">
            <a:off x="-24" y="-111475"/>
            <a:ext cx="7378224" cy="5775475"/>
          </a:xfrm>
          <a:custGeom>
            <a:avLst/>
            <a:gdLst/>
            <a:ahLst/>
            <a:cxnLst/>
            <a:rect l="l" t="t" r="r" b="b"/>
            <a:pathLst>
              <a:path w="79313" h="36915" extrusionOk="0">
                <a:moveTo>
                  <a:pt x="79313" y="0"/>
                </a:moveTo>
                <a:lnTo>
                  <a:pt x="79313" y="36914"/>
                </a:lnTo>
                <a:lnTo>
                  <a:pt x="1" y="36914"/>
                </a:lnTo>
                <a:lnTo>
                  <a:pt x="1" y="36184"/>
                </a:lnTo>
                <a:cubicBezTo>
                  <a:pt x="11408" y="36184"/>
                  <a:pt x="20890" y="28762"/>
                  <a:pt x="30933" y="20901"/>
                </a:cubicBezTo>
                <a:cubicBezTo>
                  <a:pt x="43447" y="11104"/>
                  <a:pt x="57635" y="0"/>
                  <a:pt x="78948" y="0"/>
                </a:cubicBez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10704" y="0"/>
            <a:ext cx="4881297" cy="39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5984" y="2824983"/>
            <a:ext cx="4017032" cy="404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960000" y="1939200"/>
            <a:ext cx="7999600" cy="1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7466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830384"/>
            <a:ext cx="1219200" cy="9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0" name="Google Shape;160;p21"/>
          <p:cNvSpPr txBox="1">
            <a:spLocks noGrp="1"/>
          </p:cNvSpPr>
          <p:nvPr>
            <p:ph type="subTitle" idx="1"/>
          </p:nvPr>
        </p:nvSpPr>
        <p:spPr>
          <a:xfrm>
            <a:off x="960000" y="3830516"/>
            <a:ext cx="7007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04557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6">
  <p:cSld name="Section header 6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/>
          <p:nvPr/>
        </p:nvSpPr>
        <p:spPr>
          <a:xfrm flipH="1">
            <a:off x="2233245" y="594047"/>
            <a:ext cx="8146767" cy="6377189"/>
          </a:xfrm>
          <a:custGeom>
            <a:avLst/>
            <a:gdLst/>
            <a:ahLst/>
            <a:cxnLst/>
            <a:rect l="l" t="t" r="r" b="b"/>
            <a:pathLst>
              <a:path w="79313" h="36915" extrusionOk="0">
                <a:moveTo>
                  <a:pt x="79313" y="0"/>
                </a:moveTo>
                <a:lnTo>
                  <a:pt x="79313" y="36914"/>
                </a:lnTo>
                <a:lnTo>
                  <a:pt x="1" y="36914"/>
                </a:lnTo>
                <a:lnTo>
                  <a:pt x="1" y="36184"/>
                </a:lnTo>
                <a:cubicBezTo>
                  <a:pt x="11408" y="36184"/>
                  <a:pt x="20890" y="28762"/>
                  <a:pt x="30933" y="20901"/>
                </a:cubicBezTo>
                <a:cubicBezTo>
                  <a:pt x="43447" y="11104"/>
                  <a:pt x="57635" y="0"/>
                  <a:pt x="78948" y="0"/>
                </a:cubicBez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 flipH="1">
            <a:off x="27350" y="-36159"/>
            <a:ext cx="6871199" cy="692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30011" y="4073972"/>
            <a:ext cx="2762035" cy="2784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422183" y="1422152"/>
            <a:ext cx="6870201" cy="402583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2935533" y="2909800"/>
            <a:ext cx="8296400" cy="12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466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title" idx="2" hasCustomPrompt="1"/>
          </p:nvPr>
        </p:nvSpPr>
        <p:spPr>
          <a:xfrm>
            <a:off x="10003231" y="1794899"/>
            <a:ext cx="1219200" cy="9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8" name="Google Shape;168;p22"/>
          <p:cNvSpPr txBox="1">
            <a:spLocks noGrp="1"/>
          </p:cNvSpPr>
          <p:nvPr>
            <p:ph type="subTitle" idx="1"/>
          </p:nvPr>
        </p:nvSpPr>
        <p:spPr>
          <a:xfrm>
            <a:off x="4224200" y="4546433"/>
            <a:ext cx="7007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6627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2980500" y="1398800"/>
            <a:ext cx="8254400" cy="40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12000" b="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799994">
            <a:off x="-1" y="10375"/>
            <a:ext cx="7700301" cy="5826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061641">
            <a:off x="-1073460" y="-423215"/>
            <a:ext cx="5592657" cy="5167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49155" y="3083647"/>
            <a:ext cx="3923504" cy="362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 rotWithShape="1">
          <a:blip r:embed="rId3">
            <a:alphaModFix/>
          </a:blip>
          <a:srcRect l="-5083" t="-2000" r="-4940" b="-5526"/>
          <a:stretch/>
        </p:blipFill>
        <p:spPr>
          <a:xfrm rot="-1181732">
            <a:off x="281667" y="-1158733"/>
            <a:ext cx="2529797" cy="25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 rotWithShape="1">
          <a:blip r:embed="rId3">
            <a:alphaModFix/>
          </a:blip>
          <a:srcRect l="-5083" t="-2000" r="-4940" b="-5526"/>
          <a:stretch/>
        </p:blipFill>
        <p:spPr>
          <a:xfrm rot="-9578039">
            <a:off x="10335035" y="5297434"/>
            <a:ext cx="2529797" cy="2563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508852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 rotWithShape="1">
          <a:blip r:embed="rId2">
            <a:alphaModFix/>
          </a:blip>
          <a:srcRect b="20293"/>
          <a:stretch/>
        </p:blipFill>
        <p:spPr>
          <a:xfrm rot="5400000">
            <a:off x="-1048483" y="4595917"/>
            <a:ext cx="3325533" cy="122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9798449" y="94384"/>
            <a:ext cx="2482667" cy="2293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821716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/>
          <p:nvPr/>
        </p:nvSpPr>
        <p:spPr>
          <a:xfrm rot="-5188910">
            <a:off x="7768608" y="122099"/>
            <a:ext cx="5376715" cy="4208491"/>
          </a:xfrm>
          <a:custGeom>
            <a:avLst/>
            <a:gdLst/>
            <a:ahLst/>
            <a:cxnLst/>
            <a:rect l="l" t="t" r="r" b="b"/>
            <a:pathLst>
              <a:path w="79313" h="36915" extrusionOk="0">
                <a:moveTo>
                  <a:pt x="79313" y="0"/>
                </a:moveTo>
                <a:lnTo>
                  <a:pt x="79313" y="36914"/>
                </a:lnTo>
                <a:lnTo>
                  <a:pt x="1" y="36914"/>
                </a:lnTo>
                <a:lnTo>
                  <a:pt x="1" y="36184"/>
                </a:lnTo>
                <a:cubicBezTo>
                  <a:pt x="11408" y="36184"/>
                  <a:pt x="20890" y="28762"/>
                  <a:pt x="30933" y="20901"/>
                </a:cubicBezTo>
                <a:cubicBezTo>
                  <a:pt x="43447" y="11104"/>
                  <a:pt x="57635" y="0"/>
                  <a:pt x="78948" y="0"/>
                </a:cubicBez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2" name="Google Shape;182;p25"/>
          <p:cNvSpPr/>
          <p:nvPr/>
        </p:nvSpPr>
        <p:spPr>
          <a:xfrm rot="4947728">
            <a:off x="-479181" y="3095503"/>
            <a:ext cx="4901335" cy="3836628"/>
          </a:xfrm>
          <a:custGeom>
            <a:avLst/>
            <a:gdLst/>
            <a:ahLst/>
            <a:cxnLst/>
            <a:rect l="l" t="t" r="r" b="b"/>
            <a:pathLst>
              <a:path w="79313" h="36915" extrusionOk="0">
                <a:moveTo>
                  <a:pt x="79313" y="0"/>
                </a:moveTo>
                <a:lnTo>
                  <a:pt x="79313" y="36914"/>
                </a:lnTo>
                <a:lnTo>
                  <a:pt x="1" y="36914"/>
                </a:lnTo>
                <a:lnTo>
                  <a:pt x="1" y="36184"/>
                </a:lnTo>
                <a:cubicBezTo>
                  <a:pt x="11408" y="36184"/>
                  <a:pt x="20890" y="28762"/>
                  <a:pt x="30933" y="20901"/>
                </a:cubicBezTo>
                <a:cubicBezTo>
                  <a:pt x="43447" y="11104"/>
                  <a:pt x="57635" y="0"/>
                  <a:pt x="78948" y="0"/>
                </a:cubicBez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84" name="Google Shape;184;p25"/>
          <p:cNvPicPr preferRelativeResize="0"/>
          <p:nvPr/>
        </p:nvPicPr>
        <p:blipFill rotWithShape="1">
          <a:blip r:embed="rId2">
            <a:alphaModFix/>
          </a:blip>
          <a:srcRect b="20293"/>
          <a:stretch/>
        </p:blipFill>
        <p:spPr>
          <a:xfrm rot="5400000">
            <a:off x="-951933" y="3401700"/>
            <a:ext cx="4423200" cy="251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8373267" y="150701"/>
            <a:ext cx="3964168" cy="3662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19513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3722000" y="3727767"/>
            <a:ext cx="4748000" cy="7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subTitle" idx="1"/>
          </p:nvPr>
        </p:nvSpPr>
        <p:spPr>
          <a:xfrm>
            <a:off x="3503400" y="4669367"/>
            <a:ext cx="5185200" cy="1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655117" y="0"/>
            <a:ext cx="3515633" cy="2301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055550" y="3994428"/>
            <a:ext cx="3934937" cy="1823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975513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>
            <a:off x="7677000" y="2350011"/>
            <a:ext cx="1940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subTitle" idx="1"/>
          </p:nvPr>
        </p:nvSpPr>
        <p:spPr>
          <a:xfrm>
            <a:off x="6056200" y="3288789"/>
            <a:ext cx="51816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676366" y="0"/>
            <a:ext cx="3515633" cy="2301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19439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960000" y="2096600"/>
            <a:ext cx="7834400" cy="29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9333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7" name="Google Shape;197;p28"/>
          <p:cNvSpPr txBox="1">
            <a:spLocks noGrp="1"/>
          </p:cNvSpPr>
          <p:nvPr>
            <p:ph type="subTitle" idx="1"/>
          </p:nvPr>
        </p:nvSpPr>
        <p:spPr>
          <a:xfrm>
            <a:off x="960000" y="5400067"/>
            <a:ext cx="7834400" cy="6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8" name="Google Shape;198;p28"/>
          <p:cNvSpPr/>
          <p:nvPr/>
        </p:nvSpPr>
        <p:spPr>
          <a:xfrm>
            <a:off x="1235567" y="-20900"/>
            <a:ext cx="9088997" cy="2041333"/>
          </a:xfrm>
          <a:custGeom>
            <a:avLst/>
            <a:gdLst/>
            <a:ahLst/>
            <a:cxnLst/>
            <a:rect l="l" t="t" r="r" b="b"/>
            <a:pathLst>
              <a:path w="110657" h="31724" extrusionOk="0">
                <a:moveTo>
                  <a:pt x="1" y="1"/>
                </a:moveTo>
                <a:lnTo>
                  <a:pt x="45610" y="176"/>
                </a:lnTo>
                <a:cubicBezTo>
                  <a:pt x="49987" y="215"/>
                  <a:pt x="54177" y="1972"/>
                  <a:pt x="57272" y="5069"/>
                </a:cubicBezTo>
                <a:lnTo>
                  <a:pt x="58443" y="6239"/>
                </a:lnTo>
                <a:cubicBezTo>
                  <a:pt x="61613" y="9408"/>
                  <a:pt x="65922" y="11171"/>
                  <a:pt x="70406" y="11132"/>
                </a:cubicBezTo>
                <a:lnTo>
                  <a:pt x="89890" y="10959"/>
                </a:lnTo>
                <a:lnTo>
                  <a:pt x="110657" y="31723"/>
                </a:lnTo>
                <a:lnTo>
                  <a:pt x="67103" y="31723"/>
                </a:lnTo>
                <a:cubicBezTo>
                  <a:pt x="62672" y="31723"/>
                  <a:pt x="58423" y="29963"/>
                  <a:pt x="55289" y="26832"/>
                </a:cubicBezTo>
                <a:lnTo>
                  <a:pt x="55289" y="26832"/>
                </a:lnTo>
                <a:cubicBezTo>
                  <a:pt x="52154" y="23698"/>
                  <a:pt x="47906" y="21939"/>
                  <a:pt x="43474" y="21939"/>
                </a:cubicBezTo>
                <a:lnTo>
                  <a:pt x="3063" y="21939"/>
                </a:ln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6690867" y="8867"/>
            <a:ext cx="5501133" cy="5082933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/>
          <p:nvPr/>
        </p:nvSpPr>
        <p:spPr>
          <a:xfrm rot="10800000">
            <a:off x="6166399" y="5303609"/>
            <a:ext cx="6316301" cy="1276891"/>
          </a:xfrm>
          <a:custGeom>
            <a:avLst/>
            <a:gdLst/>
            <a:ahLst/>
            <a:cxnLst/>
            <a:rect l="l" t="t" r="r" b="b"/>
            <a:pathLst>
              <a:path w="110657" h="31724" extrusionOk="0">
                <a:moveTo>
                  <a:pt x="1" y="1"/>
                </a:moveTo>
                <a:lnTo>
                  <a:pt x="45610" y="176"/>
                </a:lnTo>
                <a:cubicBezTo>
                  <a:pt x="49987" y="215"/>
                  <a:pt x="54177" y="1972"/>
                  <a:pt x="57272" y="5069"/>
                </a:cubicBezTo>
                <a:lnTo>
                  <a:pt x="58443" y="6239"/>
                </a:lnTo>
                <a:cubicBezTo>
                  <a:pt x="61613" y="9408"/>
                  <a:pt x="65922" y="11171"/>
                  <a:pt x="70406" y="11132"/>
                </a:cubicBezTo>
                <a:lnTo>
                  <a:pt x="89890" y="10959"/>
                </a:lnTo>
                <a:lnTo>
                  <a:pt x="110657" y="31723"/>
                </a:lnTo>
                <a:lnTo>
                  <a:pt x="67103" y="31723"/>
                </a:lnTo>
                <a:cubicBezTo>
                  <a:pt x="62672" y="31723"/>
                  <a:pt x="58423" y="29963"/>
                  <a:pt x="55289" y="26832"/>
                </a:cubicBezTo>
                <a:lnTo>
                  <a:pt x="55289" y="26832"/>
                </a:lnTo>
                <a:cubicBezTo>
                  <a:pt x="52154" y="23698"/>
                  <a:pt x="47906" y="21939"/>
                  <a:pt x="43474" y="21939"/>
                </a:cubicBezTo>
                <a:lnTo>
                  <a:pt x="3063" y="21939"/>
                </a:ln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" y="-1"/>
            <a:ext cx="4314065" cy="1999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074373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">
            <a:off x="6677201" y="1785472"/>
            <a:ext cx="5514801" cy="5095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" y="6"/>
            <a:ext cx="3083233" cy="2142967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>
            <a:spLocks noGrp="1"/>
          </p:cNvSpPr>
          <p:nvPr>
            <p:ph type="subTitle" idx="1"/>
          </p:nvPr>
        </p:nvSpPr>
        <p:spPr>
          <a:xfrm>
            <a:off x="960000" y="3292267"/>
            <a:ext cx="5514800" cy="1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960000" y="2161336"/>
            <a:ext cx="55148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90389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>
            <a:spLocks noGrp="1"/>
          </p:cNvSpPr>
          <p:nvPr>
            <p:ph type="subTitle" idx="1"/>
          </p:nvPr>
        </p:nvSpPr>
        <p:spPr>
          <a:xfrm>
            <a:off x="5709467" y="3323767"/>
            <a:ext cx="4829200" cy="14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9" name="Google Shape;209;p30"/>
          <p:cNvSpPr txBox="1">
            <a:spLocks noGrp="1"/>
          </p:cNvSpPr>
          <p:nvPr>
            <p:ph type="title"/>
          </p:nvPr>
        </p:nvSpPr>
        <p:spPr>
          <a:xfrm>
            <a:off x="5709467" y="2218267"/>
            <a:ext cx="4829200" cy="8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5463901" cy="3576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7934" y="4858433"/>
            <a:ext cx="4314065" cy="1999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26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7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494" name="Google Shape;494;p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32" name="Google Shape;532;p7"/>
          <p:cNvSpPr txBox="1">
            <a:spLocks noGrp="1"/>
          </p:cNvSpPr>
          <p:nvPr>
            <p:ph type="title"/>
          </p:nvPr>
        </p:nvSpPr>
        <p:spPr>
          <a:xfrm>
            <a:off x="5910933" y="2594183"/>
            <a:ext cx="5330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3" name="Google Shape;533;p7"/>
          <p:cNvSpPr txBox="1">
            <a:spLocks noGrp="1"/>
          </p:cNvSpPr>
          <p:nvPr>
            <p:ph type="subTitle" idx="1"/>
          </p:nvPr>
        </p:nvSpPr>
        <p:spPr>
          <a:xfrm>
            <a:off x="5910933" y="3359047"/>
            <a:ext cx="5330400" cy="9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4" name="Google Shape;534;p7"/>
          <p:cNvSpPr/>
          <p:nvPr/>
        </p:nvSpPr>
        <p:spPr>
          <a:xfrm>
            <a:off x="114096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5" name="Google Shape;535;p7"/>
          <p:cNvSpPr/>
          <p:nvPr/>
        </p:nvSpPr>
        <p:spPr>
          <a:xfrm rot="-5400000">
            <a:off x="465083" y="-736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36" name="Google Shape;536;p7"/>
          <p:cNvGrpSpPr/>
          <p:nvPr/>
        </p:nvGrpSpPr>
        <p:grpSpPr>
          <a:xfrm rot="10800000">
            <a:off x="-15" y="621289"/>
            <a:ext cx="1177683" cy="322788"/>
            <a:chOff x="2300350" y="2601250"/>
            <a:chExt cx="2275275" cy="623625"/>
          </a:xfrm>
        </p:grpSpPr>
        <p:sp>
          <p:nvSpPr>
            <p:cNvPr id="537" name="Google Shape;537;p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3" name="Google Shape;543;p7"/>
          <p:cNvGrpSpPr/>
          <p:nvPr/>
        </p:nvGrpSpPr>
        <p:grpSpPr>
          <a:xfrm>
            <a:off x="2280476" y="-143943"/>
            <a:ext cx="2027976" cy="402753"/>
            <a:chOff x="5642557" y="-150670"/>
            <a:chExt cx="1520982" cy="302065"/>
          </a:xfrm>
        </p:grpSpPr>
        <p:sp>
          <p:nvSpPr>
            <p:cNvPr id="544" name="Google Shape;544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9" name="Google Shape;549;p7"/>
          <p:cNvSpPr/>
          <p:nvPr/>
        </p:nvSpPr>
        <p:spPr>
          <a:xfrm rot="5400000">
            <a:off x="7353293" y="-520028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0" name="Google Shape;550;p7"/>
          <p:cNvSpPr/>
          <p:nvPr/>
        </p:nvSpPr>
        <p:spPr>
          <a:xfrm rot="5400000">
            <a:off x="7725693" y="-11589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51" name="Google Shape;551;p7"/>
          <p:cNvGrpSpPr/>
          <p:nvPr/>
        </p:nvGrpSpPr>
        <p:grpSpPr>
          <a:xfrm>
            <a:off x="4669636" y="1121975"/>
            <a:ext cx="1670529" cy="68000"/>
            <a:chOff x="2915381" y="4104819"/>
            <a:chExt cx="1252897" cy="51000"/>
          </a:xfrm>
        </p:grpSpPr>
        <p:sp>
          <p:nvSpPr>
            <p:cNvPr id="552" name="Google Shape;552;p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6" name="Google Shape;566;p7"/>
          <p:cNvSpPr/>
          <p:nvPr/>
        </p:nvSpPr>
        <p:spPr>
          <a:xfrm rot="5400000">
            <a:off x="10941548" y="561050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67" name="Google Shape;567;p7"/>
          <p:cNvGrpSpPr/>
          <p:nvPr/>
        </p:nvGrpSpPr>
        <p:grpSpPr>
          <a:xfrm>
            <a:off x="10781261" y="6298057"/>
            <a:ext cx="2430688" cy="262659"/>
            <a:chOff x="8085946" y="4723543"/>
            <a:chExt cx="1823016" cy="196994"/>
          </a:xfrm>
        </p:grpSpPr>
        <p:sp>
          <p:nvSpPr>
            <p:cNvPr id="568" name="Google Shape;568;p7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7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7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71" name="Google Shape;571;p7"/>
          <p:cNvSpPr/>
          <p:nvPr/>
        </p:nvSpPr>
        <p:spPr>
          <a:xfrm rot="10800000">
            <a:off x="559616" y="54187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72" name="Google Shape;572;p7"/>
          <p:cNvGrpSpPr/>
          <p:nvPr/>
        </p:nvGrpSpPr>
        <p:grpSpPr>
          <a:xfrm rot="5400000">
            <a:off x="38986" y="4117028"/>
            <a:ext cx="131869" cy="737453"/>
            <a:chOff x="4898850" y="4820550"/>
            <a:chExt cx="98902" cy="553090"/>
          </a:xfrm>
        </p:grpSpPr>
        <p:sp>
          <p:nvSpPr>
            <p:cNvPr id="573" name="Google Shape;573;p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8" name="Google Shape;578;p7"/>
          <p:cNvGrpSpPr/>
          <p:nvPr/>
        </p:nvGrpSpPr>
        <p:grpSpPr>
          <a:xfrm>
            <a:off x="6606024" y="6611689"/>
            <a:ext cx="2027976" cy="402753"/>
            <a:chOff x="5642557" y="-150670"/>
            <a:chExt cx="1520982" cy="302065"/>
          </a:xfrm>
        </p:grpSpPr>
        <p:sp>
          <p:nvSpPr>
            <p:cNvPr id="579" name="Google Shape;579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9468223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subTitle" idx="1"/>
          </p:nvPr>
        </p:nvSpPr>
        <p:spPr>
          <a:xfrm>
            <a:off x="5105767" y="4045236"/>
            <a:ext cx="5743600" cy="14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title"/>
          </p:nvPr>
        </p:nvSpPr>
        <p:spPr>
          <a:xfrm>
            <a:off x="5105763" y="2953176"/>
            <a:ext cx="57436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15" name="Google Shape;21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041684" y="1068117"/>
            <a:ext cx="6831567" cy="47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799988">
            <a:off x="-1" y="9"/>
            <a:ext cx="5003668" cy="40698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7628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title"/>
          </p:nvPr>
        </p:nvSpPr>
        <p:spPr>
          <a:xfrm>
            <a:off x="1237208" y="3987800"/>
            <a:ext cx="9748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subTitle" idx="1"/>
          </p:nvPr>
        </p:nvSpPr>
        <p:spPr>
          <a:xfrm>
            <a:off x="3195200" y="4899167"/>
            <a:ext cx="5801600" cy="12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" y="1"/>
            <a:ext cx="3445768" cy="15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 flipH="1">
            <a:off x="8153768" y="2819739"/>
            <a:ext cx="4881297" cy="3195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75252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title"/>
          </p:nvPr>
        </p:nvSpPr>
        <p:spPr>
          <a:xfrm>
            <a:off x="3320800" y="1955729"/>
            <a:ext cx="5550400" cy="8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4" name="Google Shape;224;p33"/>
          <p:cNvSpPr txBox="1">
            <a:spLocks noGrp="1"/>
          </p:cNvSpPr>
          <p:nvPr>
            <p:ph type="subTitle" idx="1"/>
          </p:nvPr>
        </p:nvSpPr>
        <p:spPr>
          <a:xfrm>
            <a:off x="3320800" y="2999871"/>
            <a:ext cx="5550400" cy="19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7730513" y="179897"/>
            <a:ext cx="4637768" cy="42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7730513" y="2392897"/>
            <a:ext cx="4637768" cy="42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3"/>
          <p:cNvPicPr preferRelativeResize="0"/>
          <p:nvPr/>
        </p:nvPicPr>
        <p:blipFill rotWithShape="1">
          <a:blip r:embed="rId3">
            <a:alphaModFix/>
          </a:blip>
          <a:srcRect l="-5083" t="-2000" r="-4940" b="-5526"/>
          <a:stretch/>
        </p:blipFill>
        <p:spPr>
          <a:xfrm>
            <a:off x="4940362" y="-1172503"/>
            <a:ext cx="2311277" cy="23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76287" y="2389281"/>
            <a:ext cx="4637768" cy="42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 flipH="1">
            <a:off x="-176287" y="176281"/>
            <a:ext cx="4637768" cy="42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3"/>
          <p:cNvPicPr preferRelativeResize="0"/>
          <p:nvPr/>
        </p:nvPicPr>
        <p:blipFill rotWithShape="1">
          <a:blip r:embed="rId3">
            <a:alphaModFix/>
          </a:blip>
          <a:srcRect l="-5083" t="-2000" r="-4940" b="-5526"/>
          <a:stretch/>
        </p:blipFill>
        <p:spPr>
          <a:xfrm>
            <a:off x="4940362" y="5688299"/>
            <a:ext cx="2311277" cy="234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712514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1704217" y="3660688"/>
            <a:ext cx="36568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title" idx="2"/>
          </p:nvPr>
        </p:nvSpPr>
        <p:spPr>
          <a:xfrm>
            <a:off x="6830984" y="3660688"/>
            <a:ext cx="36568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4" name="Google Shape;234;p34"/>
          <p:cNvSpPr txBox="1">
            <a:spLocks noGrp="1"/>
          </p:cNvSpPr>
          <p:nvPr>
            <p:ph type="subTitle" idx="1"/>
          </p:nvPr>
        </p:nvSpPr>
        <p:spPr>
          <a:xfrm>
            <a:off x="6936384" y="4138360"/>
            <a:ext cx="34460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5" name="Google Shape;235;p34"/>
          <p:cNvSpPr txBox="1">
            <a:spLocks noGrp="1"/>
          </p:cNvSpPr>
          <p:nvPr>
            <p:ph type="subTitle" idx="3"/>
          </p:nvPr>
        </p:nvSpPr>
        <p:spPr>
          <a:xfrm>
            <a:off x="1809617" y="4138360"/>
            <a:ext cx="34460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6" name="Google Shape;236;p34"/>
          <p:cNvSpPr txBox="1">
            <a:spLocks noGrp="1"/>
          </p:cNvSpPr>
          <p:nvPr>
            <p:ph type="title" idx="4"/>
          </p:nvPr>
        </p:nvSpPr>
        <p:spPr>
          <a:xfrm>
            <a:off x="960000" y="719333"/>
            <a:ext cx="10272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37" name="Google Shape;237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676366" y="4556734"/>
            <a:ext cx="3515633" cy="2301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31107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0"/>
            <a:ext cx="3515633" cy="230126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5"/>
          <p:cNvSpPr txBox="1">
            <a:spLocks noGrp="1"/>
          </p:cNvSpPr>
          <p:nvPr>
            <p:ph type="title"/>
          </p:nvPr>
        </p:nvSpPr>
        <p:spPr>
          <a:xfrm>
            <a:off x="3492000" y="2262119"/>
            <a:ext cx="52080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1" name="Google Shape;241;p35"/>
          <p:cNvSpPr txBox="1">
            <a:spLocks noGrp="1"/>
          </p:cNvSpPr>
          <p:nvPr>
            <p:ph type="title" idx="2"/>
          </p:nvPr>
        </p:nvSpPr>
        <p:spPr>
          <a:xfrm>
            <a:off x="3492000" y="4264985"/>
            <a:ext cx="52080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2" name="Google Shape;242;p35"/>
          <p:cNvSpPr txBox="1">
            <a:spLocks noGrp="1"/>
          </p:cNvSpPr>
          <p:nvPr>
            <p:ph type="subTitle" idx="1"/>
          </p:nvPr>
        </p:nvSpPr>
        <p:spPr>
          <a:xfrm>
            <a:off x="3492000" y="4574009"/>
            <a:ext cx="5208000" cy="9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3" name="Google Shape;243;p35"/>
          <p:cNvSpPr txBox="1">
            <a:spLocks noGrp="1"/>
          </p:cNvSpPr>
          <p:nvPr>
            <p:ph type="subTitle" idx="3"/>
          </p:nvPr>
        </p:nvSpPr>
        <p:spPr>
          <a:xfrm>
            <a:off x="3493000" y="2571149"/>
            <a:ext cx="5206000" cy="9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4" name="Google Shape;244;p35"/>
          <p:cNvSpPr txBox="1">
            <a:spLocks noGrp="1"/>
          </p:cNvSpPr>
          <p:nvPr>
            <p:ph type="title" idx="4"/>
          </p:nvPr>
        </p:nvSpPr>
        <p:spPr>
          <a:xfrm>
            <a:off x="960000" y="719333"/>
            <a:ext cx="10272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45" name="Google Shape;245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676366" y="4556734"/>
            <a:ext cx="3515633" cy="2301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441012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>
            <a:spLocks noGrp="1"/>
          </p:cNvSpPr>
          <p:nvPr>
            <p:ph type="body" idx="1"/>
          </p:nvPr>
        </p:nvSpPr>
        <p:spPr>
          <a:xfrm>
            <a:off x="1160067" y="2625000"/>
            <a:ext cx="4999200" cy="3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8" name="Google Shape;248;p36"/>
          <p:cNvSpPr txBox="1">
            <a:spLocks noGrp="1"/>
          </p:cNvSpPr>
          <p:nvPr>
            <p:ph type="body" idx="2"/>
          </p:nvPr>
        </p:nvSpPr>
        <p:spPr>
          <a:xfrm>
            <a:off x="6233000" y="2625000"/>
            <a:ext cx="4999200" cy="3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3"/>
          </p:nvPr>
        </p:nvSpPr>
        <p:spPr>
          <a:xfrm>
            <a:off x="2956600" y="1861312"/>
            <a:ext cx="6278800" cy="7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51" name="Google Shape;251;p36"/>
          <p:cNvPicPr preferRelativeResize="0"/>
          <p:nvPr/>
        </p:nvPicPr>
        <p:blipFill rotWithShape="1">
          <a:blip r:embed="rId2">
            <a:alphaModFix/>
          </a:blip>
          <a:srcRect r="16729"/>
          <a:stretch/>
        </p:blipFill>
        <p:spPr>
          <a:xfrm rot="10800000">
            <a:off x="10534" y="1"/>
            <a:ext cx="3592333" cy="1999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6193" y="5034148"/>
            <a:ext cx="3934937" cy="1823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470812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 and two columns 4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/>
          <p:nvPr/>
        </p:nvSpPr>
        <p:spPr>
          <a:xfrm rot="10800000" flipH="1">
            <a:off x="4045245" y="-130353"/>
            <a:ext cx="8146767" cy="6377189"/>
          </a:xfrm>
          <a:custGeom>
            <a:avLst/>
            <a:gdLst/>
            <a:ahLst/>
            <a:cxnLst/>
            <a:rect l="l" t="t" r="r" b="b"/>
            <a:pathLst>
              <a:path w="79313" h="36915" extrusionOk="0">
                <a:moveTo>
                  <a:pt x="79313" y="0"/>
                </a:moveTo>
                <a:lnTo>
                  <a:pt x="79313" y="36914"/>
                </a:lnTo>
                <a:lnTo>
                  <a:pt x="1" y="36914"/>
                </a:lnTo>
                <a:lnTo>
                  <a:pt x="1" y="36184"/>
                </a:lnTo>
                <a:cubicBezTo>
                  <a:pt x="11408" y="36184"/>
                  <a:pt x="20890" y="28762"/>
                  <a:pt x="30933" y="20901"/>
                </a:cubicBezTo>
                <a:cubicBezTo>
                  <a:pt x="43447" y="11104"/>
                  <a:pt x="57635" y="0"/>
                  <a:pt x="78948" y="0"/>
                </a:cubicBez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255" name="Google Shape;255;p37"/>
          <p:cNvPicPr preferRelativeResize="0"/>
          <p:nvPr/>
        </p:nvPicPr>
        <p:blipFill rotWithShape="1">
          <a:blip r:embed="rId2">
            <a:alphaModFix/>
          </a:blip>
          <a:srcRect b="20293"/>
          <a:stretch/>
        </p:blipFill>
        <p:spPr>
          <a:xfrm rot="-5400000">
            <a:off x="8073550" y="999050"/>
            <a:ext cx="5247868" cy="298903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7"/>
          <p:cNvSpPr/>
          <p:nvPr/>
        </p:nvSpPr>
        <p:spPr>
          <a:xfrm flipH="1">
            <a:off x="11" y="608842"/>
            <a:ext cx="8146767" cy="6377189"/>
          </a:xfrm>
          <a:custGeom>
            <a:avLst/>
            <a:gdLst/>
            <a:ahLst/>
            <a:cxnLst/>
            <a:rect l="l" t="t" r="r" b="b"/>
            <a:pathLst>
              <a:path w="79313" h="36915" extrusionOk="0">
                <a:moveTo>
                  <a:pt x="79313" y="0"/>
                </a:moveTo>
                <a:lnTo>
                  <a:pt x="79313" y="36914"/>
                </a:lnTo>
                <a:lnTo>
                  <a:pt x="1" y="36914"/>
                </a:lnTo>
                <a:lnTo>
                  <a:pt x="1" y="36184"/>
                </a:lnTo>
                <a:cubicBezTo>
                  <a:pt x="11408" y="36184"/>
                  <a:pt x="20890" y="28762"/>
                  <a:pt x="30933" y="20901"/>
                </a:cubicBezTo>
                <a:cubicBezTo>
                  <a:pt x="43447" y="11104"/>
                  <a:pt x="57635" y="0"/>
                  <a:pt x="78948" y="0"/>
                </a:cubicBez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257" name="Google Shape;25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399988">
            <a:off x="-515032" y="1853476"/>
            <a:ext cx="5519567" cy="448948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7"/>
          <p:cNvSpPr txBox="1">
            <a:spLocks noGrp="1"/>
          </p:cNvSpPr>
          <p:nvPr>
            <p:ph type="title"/>
          </p:nvPr>
        </p:nvSpPr>
        <p:spPr>
          <a:xfrm>
            <a:off x="4471197" y="2108144"/>
            <a:ext cx="3249600" cy="48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9" name="Google Shape;259;p37"/>
          <p:cNvSpPr txBox="1">
            <a:spLocks noGrp="1"/>
          </p:cNvSpPr>
          <p:nvPr>
            <p:ph type="title" idx="2"/>
          </p:nvPr>
        </p:nvSpPr>
        <p:spPr>
          <a:xfrm>
            <a:off x="4471197" y="4420827"/>
            <a:ext cx="3249600" cy="48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0" name="Google Shape;260;p37"/>
          <p:cNvSpPr txBox="1">
            <a:spLocks noGrp="1"/>
          </p:cNvSpPr>
          <p:nvPr>
            <p:ph type="subTitle" idx="1"/>
          </p:nvPr>
        </p:nvSpPr>
        <p:spPr>
          <a:xfrm>
            <a:off x="4471197" y="4817384"/>
            <a:ext cx="3249600" cy="77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1" name="Google Shape;261;p37"/>
          <p:cNvSpPr txBox="1">
            <a:spLocks noGrp="1"/>
          </p:cNvSpPr>
          <p:nvPr>
            <p:ph type="subTitle" idx="3"/>
          </p:nvPr>
        </p:nvSpPr>
        <p:spPr>
          <a:xfrm>
            <a:off x="4471197" y="2498417"/>
            <a:ext cx="3249600" cy="77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2" name="Google Shape;262;p37"/>
          <p:cNvSpPr txBox="1">
            <a:spLocks noGrp="1"/>
          </p:cNvSpPr>
          <p:nvPr>
            <p:ph type="title" idx="4"/>
          </p:nvPr>
        </p:nvSpPr>
        <p:spPr>
          <a:xfrm>
            <a:off x="960000" y="719333"/>
            <a:ext cx="10272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948791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>
            <a:spLocks noGrp="1"/>
          </p:cNvSpPr>
          <p:nvPr>
            <p:ph type="title"/>
          </p:nvPr>
        </p:nvSpPr>
        <p:spPr>
          <a:xfrm>
            <a:off x="1218355" y="3702968"/>
            <a:ext cx="2900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5" name="Google Shape;265;p38"/>
          <p:cNvSpPr txBox="1">
            <a:spLocks noGrp="1"/>
          </p:cNvSpPr>
          <p:nvPr>
            <p:ph type="subTitle" idx="1"/>
          </p:nvPr>
        </p:nvSpPr>
        <p:spPr>
          <a:xfrm>
            <a:off x="1133755" y="4190647"/>
            <a:ext cx="3069600" cy="9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6" name="Google Shape;266;p38"/>
          <p:cNvSpPr txBox="1">
            <a:spLocks noGrp="1"/>
          </p:cNvSpPr>
          <p:nvPr>
            <p:ph type="title" idx="2"/>
          </p:nvPr>
        </p:nvSpPr>
        <p:spPr>
          <a:xfrm>
            <a:off x="4645800" y="3702968"/>
            <a:ext cx="2900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7" name="Google Shape;267;p38"/>
          <p:cNvSpPr txBox="1">
            <a:spLocks noGrp="1"/>
          </p:cNvSpPr>
          <p:nvPr>
            <p:ph type="subTitle" idx="3"/>
          </p:nvPr>
        </p:nvSpPr>
        <p:spPr>
          <a:xfrm>
            <a:off x="4556155" y="4190647"/>
            <a:ext cx="3069600" cy="9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8" name="Google Shape;268;p38"/>
          <p:cNvSpPr txBox="1">
            <a:spLocks noGrp="1"/>
          </p:cNvSpPr>
          <p:nvPr>
            <p:ph type="title" idx="4"/>
          </p:nvPr>
        </p:nvSpPr>
        <p:spPr>
          <a:xfrm>
            <a:off x="8073245" y="3702968"/>
            <a:ext cx="2900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9" name="Google Shape;269;p38"/>
          <p:cNvSpPr txBox="1">
            <a:spLocks noGrp="1"/>
          </p:cNvSpPr>
          <p:nvPr>
            <p:ph type="subTitle" idx="5"/>
          </p:nvPr>
        </p:nvSpPr>
        <p:spPr>
          <a:xfrm>
            <a:off x="7988645" y="4190647"/>
            <a:ext cx="3069600" cy="9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0" name="Google Shape;270;p38"/>
          <p:cNvSpPr txBox="1">
            <a:spLocks noGrp="1"/>
          </p:cNvSpPr>
          <p:nvPr>
            <p:ph type="title" idx="6"/>
          </p:nvPr>
        </p:nvSpPr>
        <p:spPr>
          <a:xfrm>
            <a:off x="960000" y="719333"/>
            <a:ext cx="10272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71" name="Google Shape;27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9401833" y="4067858"/>
            <a:ext cx="2900400" cy="2679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8"/>
          <p:cNvPicPr preferRelativeResize="0"/>
          <p:nvPr/>
        </p:nvPicPr>
        <p:blipFill rotWithShape="1">
          <a:blip r:embed="rId2">
            <a:alphaModFix/>
          </a:blip>
          <a:srcRect b="24704"/>
          <a:stretch/>
        </p:blipFill>
        <p:spPr>
          <a:xfrm rot="10800000">
            <a:off x="-49400" y="-19759"/>
            <a:ext cx="2900400" cy="201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149439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/>
          <p:nvPr/>
        </p:nvSpPr>
        <p:spPr>
          <a:xfrm rot="-5400000" flipH="1">
            <a:off x="5742200" y="420301"/>
            <a:ext cx="7235725" cy="5663992"/>
          </a:xfrm>
          <a:custGeom>
            <a:avLst/>
            <a:gdLst/>
            <a:ahLst/>
            <a:cxnLst/>
            <a:rect l="l" t="t" r="r" b="b"/>
            <a:pathLst>
              <a:path w="79313" h="36915" extrusionOk="0">
                <a:moveTo>
                  <a:pt x="79313" y="0"/>
                </a:moveTo>
                <a:lnTo>
                  <a:pt x="79313" y="36914"/>
                </a:lnTo>
                <a:lnTo>
                  <a:pt x="1" y="36914"/>
                </a:lnTo>
                <a:lnTo>
                  <a:pt x="1" y="36184"/>
                </a:lnTo>
                <a:cubicBezTo>
                  <a:pt x="11408" y="36184"/>
                  <a:pt x="20890" y="28762"/>
                  <a:pt x="30933" y="20901"/>
                </a:cubicBezTo>
                <a:cubicBezTo>
                  <a:pt x="43447" y="11104"/>
                  <a:pt x="57635" y="0"/>
                  <a:pt x="78948" y="0"/>
                </a:cubicBezTo>
                <a:close/>
              </a:path>
            </a:pathLst>
          </a:custGeom>
          <a:gradFill>
            <a:gsLst>
              <a:gs pos="0">
                <a:srgbClr val="31415B"/>
              </a:gs>
              <a:gs pos="100000">
                <a:srgbClr val="04050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5" name="Google Shape;275;p39"/>
          <p:cNvSpPr txBox="1">
            <a:spLocks noGrp="1"/>
          </p:cNvSpPr>
          <p:nvPr>
            <p:ph type="title"/>
          </p:nvPr>
        </p:nvSpPr>
        <p:spPr>
          <a:xfrm>
            <a:off x="2256501" y="1977200"/>
            <a:ext cx="3456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6" name="Google Shape;276;p39"/>
          <p:cNvSpPr txBox="1">
            <a:spLocks noGrp="1"/>
          </p:cNvSpPr>
          <p:nvPr>
            <p:ph type="subTitle" idx="1"/>
          </p:nvPr>
        </p:nvSpPr>
        <p:spPr>
          <a:xfrm>
            <a:off x="2256488" y="2464813"/>
            <a:ext cx="3456000" cy="9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7" name="Google Shape;277;p39"/>
          <p:cNvSpPr txBox="1">
            <a:spLocks noGrp="1"/>
          </p:cNvSpPr>
          <p:nvPr>
            <p:ph type="title" idx="2"/>
          </p:nvPr>
        </p:nvSpPr>
        <p:spPr>
          <a:xfrm>
            <a:off x="2256501" y="4073200"/>
            <a:ext cx="3456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8" name="Google Shape;278;p39"/>
          <p:cNvSpPr txBox="1">
            <a:spLocks noGrp="1"/>
          </p:cNvSpPr>
          <p:nvPr>
            <p:ph type="subTitle" idx="3"/>
          </p:nvPr>
        </p:nvSpPr>
        <p:spPr>
          <a:xfrm>
            <a:off x="2256488" y="4560880"/>
            <a:ext cx="3456000" cy="9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9" name="Google Shape;279;p39"/>
          <p:cNvSpPr txBox="1">
            <a:spLocks noGrp="1"/>
          </p:cNvSpPr>
          <p:nvPr>
            <p:ph type="title" idx="4"/>
          </p:nvPr>
        </p:nvSpPr>
        <p:spPr>
          <a:xfrm>
            <a:off x="7327765" y="3025200"/>
            <a:ext cx="3456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0" name="Google Shape;280;p39"/>
          <p:cNvSpPr txBox="1">
            <a:spLocks noGrp="1"/>
          </p:cNvSpPr>
          <p:nvPr>
            <p:ph type="subTitle" idx="5"/>
          </p:nvPr>
        </p:nvSpPr>
        <p:spPr>
          <a:xfrm>
            <a:off x="7327779" y="3512847"/>
            <a:ext cx="3456000" cy="9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1" name="Google Shape;281;p39"/>
          <p:cNvSpPr txBox="1">
            <a:spLocks noGrp="1"/>
          </p:cNvSpPr>
          <p:nvPr>
            <p:ph type="title" idx="6"/>
          </p:nvPr>
        </p:nvSpPr>
        <p:spPr>
          <a:xfrm>
            <a:off x="960000" y="719333"/>
            <a:ext cx="10272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82" name="Google Shape;282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7768824" y="2434812"/>
            <a:ext cx="4597933" cy="424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3"/>
            <a:ext cx="3675400" cy="339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069049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>
            <a:spLocks noGrp="1"/>
          </p:cNvSpPr>
          <p:nvPr>
            <p:ph type="title"/>
          </p:nvPr>
        </p:nvSpPr>
        <p:spPr>
          <a:xfrm>
            <a:off x="1850945" y="2350413"/>
            <a:ext cx="2637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6" name="Google Shape;286;p40"/>
          <p:cNvSpPr txBox="1">
            <a:spLocks noGrp="1"/>
          </p:cNvSpPr>
          <p:nvPr>
            <p:ph type="subTitle" idx="1"/>
          </p:nvPr>
        </p:nvSpPr>
        <p:spPr>
          <a:xfrm>
            <a:off x="1001345" y="2726053"/>
            <a:ext cx="34872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7" name="Google Shape;287;p40"/>
          <p:cNvSpPr txBox="1">
            <a:spLocks noGrp="1"/>
          </p:cNvSpPr>
          <p:nvPr>
            <p:ph type="title" idx="2"/>
          </p:nvPr>
        </p:nvSpPr>
        <p:spPr>
          <a:xfrm>
            <a:off x="7703455" y="2350413"/>
            <a:ext cx="2637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8" name="Google Shape;288;p40"/>
          <p:cNvSpPr txBox="1">
            <a:spLocks noGrp="1"/>
          </p:cNvSpPr>
          <p:nvPr>
            <p:ph type="subTitle" idx="3"/>
          </p:nvPr>
        </p:nvSpPr>
        <p:spPr>
          <a:xfrm>
            <a:off x="7703455" y="2726053"/>
            <a:ext cx="34872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9" name="Google Shape;289;p40"/>
          <p:cNvSpPr txBox="1">
            <a:spLocks noGrp="1"/>
          </p:cNvSpPr>
          <p:nvPr>
            <p:ph type="title" idx="4"/>
          </p:nvPr>
        </p:nvSpPr>
        <p:spPr>
          <a:xfrm>
            <a:off x="1850945" y="3982016"/>
            <a:ext cx="2637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0" name="Google Shape;290;p40"/>
          <p:cNvSpPr txBox="1">
            <a:spLocks noGrp="1"/>
          </p:cNvSpPr>
          <p:nvPr>
            <p:ph type="subTitle" idx="5"/>
          </p:nvPr>
        </p:nvSpPr>
        <p:spPr>
          <a:xfrm>
            <a:off x="1001345" y="4357653"/>
            <a:ext cx="34872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1" name="Google Shape;291;p40"/>
          <p:cNvSpPr txBox="1">
            <a:spLocks noGrp="1"/>
          </p:cNvSpPr>
          <p:nvPr>
            <p:ph type="title" idx="6"/>
          </p:nvPr>
        </p:nvSpPr>
        <p:spPr>
          <a:xfrm>
            <a:off x="7703455" y="3982016"/>
            <a:ext cx="2637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2" name="Google Shape;292;p40"/>
          <p:cNvSpPr txBox="1">
            <a:spLocks noGrp="1"/>
          </p:cNvSpPr>
          <p:nvPr>
            <p:ph type="subTitle" idx="7"/>
          </p:nvPr>
        </p:nvSpPr>
        <p:spPr>
          <a:xfrm>
            <a:off x="7703455" y="4357653"/>
            <a:ext cx="34872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3" name="Google Shape;293;p40"/>
          <p:cNvSpPr txBox="1">
            <a:spLocks noGrp="1"/>
          </p:cNvSpPr>
          <p:nvPr>
            <p:ph type="title" idx="8"/>
          </p:nvPr>
        </p:nvSpPr>
        <p:spPr>
          <a:xfrm>
            <a:off x="960000" y="719333"/>
            <a:ext cx="10272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94" name="Google Shape;294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9598931" y="2"/>
            <a:ext cx="2592200" cy="2395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" y="5485183"/>
            <a:ext cx="2961799" cy="1372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58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8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586" name="Google Shape;586;p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4" name="Google Shape;624;p8"/>
          <p:cNvSpPr txBox="1">
            <a:spLocks noGrp="1"/>
          </p:cNvSpPr>
          <p:nvPr>
            <p:ph type="title"/>
          </p:nvPr>
        </p:nvSpPr>
        <p:spPr>
          <a:xfrm>
            <a:off x="1576000" y="1760933"/>
            <a:ext cx="9040000" cy="336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5" name="Google Shape;625;p8"/>
          <p:cNvSpPr/>
          <p:nvPr/>
        </p:nvSpPr>
        <p:spPr>
          <a:xfrm rot="-5400000">
            <a:off x="465083" y="3440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26" name="Google Shape;626;p8"/>
          <p:cNvGrpSpPr/>
          <p:nvPr/>
        </p:nvGrpSpPr>
        <p:grpSpPr>
          <a:xfrm>
            <a:off x="-1886073" y="3773505"/>
            <a:ext cx="3063733" cy="463200"/>
            <a:chOff x="-1414555" y="2830129"/>
            <a:chExt cx="2297800" cy="347400"/>
          </a:xfrm>
        </p:grpSpPr>
        <p:sp>
          <p:nvSpPr>
            <p:cNvPr id="627" name="Google Shape;627;p8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9" name="Google Shape;629;p8"/>
          <p:cNvGrpSpPr/>
          <p:nvPr/>
        </p:nvGrpSpPr>
        <p:grpSpPr>
          <a:xfrm>
            <a:off x="10746028" y="4882773"/>
            <a:ext cx="2430688" cy="262659"/>
            <a:chOff x="7857346" y="4002005"/>
            <a:chExt cx="1823016" cy="196994"/>
          </a:xfrm>
        </p:grpSpPr>
        <p:sp>
          <p:nvSpPr>
            <p:cNvPr id="630" name="Google Shape;630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33" name="Google Shape;633;p8"/>
          <p:cNvSpPr/>
          <p:nvPr/>
        </p:nvSpPr>
        <p:spPr>
          <a:xfrm rot="10800000">
            <a:off x="9833616" y="539325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4" name="Google Shape;634;p8"/>
          <p:cNvGrpSpPr/>
          <p:nvPr/>
        </p:nvGrpSpPr>
        <p:grpSpPr>
          <a:xfrm rot="-5400000" flipH="1">
            <a:off x="4880661" y="6542957"/>
            <a:ext cx="2430688" cy="395524"/>
            <a:chOff x="7857346" y="3902355"/>
            <a:chExt cx="1823016" cy="296643"/>
          </a:xfrm>
        </p:grpSpPr>
        <p:sp>
          <p:nvSpPr>
            <p:cNvPr id="635" name="Google Shape;635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41" name="Google Shape;641;p8"/>
          <p:cNvSpPr/>
          <p:nvPr/>
        </p:nvSpPr>
        <p:spPr>
          <a:xfrm rot="10800000">
            <a:off x="10703527" y="3305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2" name="Google Shape;642;p8"/>
          <p:cNvSpPr/>
          <p:nvPr/>
        </p:nvSpPr>
        <p:spPr>
          <a:xfrm rot="10800000">
            <a:off x="5860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3" name="Google Shape;643;p8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44" name="Google Shape;644;p8"/>
          <p:cNvGrpSpPr/>
          <p:nvPr/>
        </p:nvGrpSpPr>
        <p:grpSpPr>
          <a:xfrm>
            <a:off x="10417076" y="2044450"/>
            <a:ext cx="2027976" cy="402753"/>
            <a:chOff x="5642557" y="-150670"/>
            <a:chExt cx="1520982" cy="302065"/>
          </a:xfrm>
        </p:grpSpPr>
        <p:sp>
          <p:nvSpPr>
            <p:cNvPr id="645" name="Google Shape;645;p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0" name="Google Shape;650;p8"/>
          <p:cNvGrpSpPr/>
          <p:nvPr/>
        </p:nvGrpSpPr>
        <p:grpSpPr>
          <a:xfrm rot="5400000">
            <a:off x="566190" y="5235565"/>
            <a:ext cx="402753" cy="2027976"/>
            <a:chOff x="-108754" y="2690919"/>
            <a:chExt cx="302065" cy="1520982"/>
          </a:xfrm>
        </p:grpSpPr>
        <p:sp>
          <p:nvSpPr>
            <p:cNvPr id="651" name="Google Shape;651;p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56" name="Google Shape;656;p8"/>
          <p:cNvSpPr/>
          <p:nvPr/>
        </p:nvSpPr>
        <p:spPr>
          <a:xfrm rot="-5400000" flipH="1">
            <a:off x="1412743" y="-251861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57" name="Google Shape;657;p8"/>
          <p:cNvGrpSpPr/>
          <p:nvPr/>
        </p:nvGrpSpPr>
        <p:grpSpPr>
          <a:xfrm>
            <a:off x="11103684" y="229805"/>
            <a:ext cx="1177683" cy="322788"/>
            <a:chOff x="2300350" y="2601250"/>
            <a:chExt cx="2275275" cy="623625"/>
          </a:xfrm>
        </p:grpSpPr>
        <p:sp>
          <p:nvSpPr>
            <p:cNvPr id="658" name="Google Shape;658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64" name="Google Shape;664;p8"/>
          <p:cNvGrpSpPr/>
          <p:nvPr/>
        </p:nvGrpSpPr>
        <p:grpSpPr>
          <a:xfrm flipH="1">
            <a:off x="-330678" y="2284705"/>
            <a:ext cx="1177683" cy="322788"/>
            <a:chOff x="2300350" y="2601250"/>
            <a:chExt cx="2275275" cy="623625"/>
          </a:xfrm>
        </p:grpSpPr>
        <p:sp>
          <p:nvSpPr>
            <p:cNvPr id="665" name="Google Shape;665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1" name="Google Shape;671;p8"/>
          <p:cNvGrpSpPr/>
          <p:nvPr/>
        </p:nvGrpSpPr>
        <p:grpSpPr>
          <a:xfrm rot="-5400000">
            <a:off x="4888781" y="-77063"/>
            <a:ext cx="2430688" cy="395524"/>
            <a:chOff x="7857346" y="3902355"/>
            <a:chExt cx="1823016" cy="296643"/>
          </a:xfrm>
        </p:grpSpPr>
        <p:sp>
          <p:nvSpPr>
            <p:cNvPr id="672" name="Google Shape;672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946437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>
            <a:spLocks noGrp="1"/>
          </p:cNvSpPr>
          <p:nvPr>
            <p:ph type="title"/>
          </p:nvPr>
        </p:nvSpPr>
        <p:spPr>
          <a:xfrm>
            <a:off x="2286633" y="2350400"/>
            <a:ext cx="26376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8" name="Google Shape;298;p41"/>
          <p:cNvSpPr txBox="1">
            <a:spLocks noGrp="1"/>
          </p:cNvSpPr>
          <p:nvPr>
            <p:ph type="subTitle" idx="1"/>
          </p:nvPr>
        </p:nvSpPr>
        <p:spPr>
          <a:xfrm>
            <a:off x="2286613" y="2726067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9" name="Google Shape;299;p41"/>
          <p:cNvSpPr txBox="1">
            <a:spLocks noGrp="1"/>
          </p:cNvSpPr>
          <p:nvPr>
            <p:ph type="title" idx="2"/>
          </p:nvPr>
        </p:nvSpPr>
        <p:spPr>
          <a:xfrm>
            <a:off x="6716732" y="2350413"/>
            <a:ext cx="26376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41"/>
          <p:cNvSpPr txBox="1">
            <a:spLocks noGrp="1"/>
          </p:cNvSpPr>
          <p:nvPr>
            <p:ph type="subTitle" idx="3"/>
          </p:nvPr>
        </p:nvSpPr>
        <p:spPr>
          <a:xfrm>
            <a:off x="6716745" y="2726067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1" name="Google Shape;301;p41"/>
          <p:cNvSpPr txBox="1">
            <a:spLocks noGrp="1"/>
          </p:cNvSpPr>
          <p:nvPr>
            <p:ph type="title" idx="4"/>
          </p:nvPr>
        </p:nvSpPr>
        <p:spPr>
          <a:xfrm>
            <a:off x="3776505" y="3982016"/>
            <a:ext cx="26376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41"/>
          <p:cNvSpPr txBox="1">
            <a:spLocks noGrp="1"/>
          </p:cNvSpPr>
          <p:nvPr>
            <p:ph type="subTitle" idx="5"/>
          </p:nvPr>
        </p:nvSpPr>
        <p:spPr>
          <a:xfrm>
            <a:off x="3776496" y="4357667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3" name="Google Shape;303;p41"/>
          <p:cNvSpPr txBox="1">
            <a:spLocks noGrp="1"/>
          </p:cNvSpPr>
          <p:nvPr>
            <p:ph type="title" idx="6"/>
          </p:nvPr>
        </p:nvSpPr>
        <p:spPr>
          <a:xfrm>
            <a:off x="8206615" y="3982016"/>
            <a:ext cx="26376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4" name="Google Shape;304;p41"/>
          <p:cNvSpPr txBox="1">
            <a:spLocks noGrp="1"/>
          </p:cNvSpPr>
          <p:nvPr>
            <p:ph type="subTitle" idx="7"/>
          </p:nvPr>
        </p:nvSpPr>
        <p:spPr>
          <a:xfrm>
            <a:off x="8206628" y="4357667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41"/>
          <p:cNvSpPr txBox="1">
            <a:spLocks noGrp="1"/>
          </p:cNvSpPr>
          <p:nvPr>
            <p:ph type="title" idx="8"/>
          </p:nvPr>
        </p:nvSpPr>
        <p:spPr>
          <a:xfrm>
            <a:off x="960000" y="719333"/>
            <a:ext cx="10272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06" name="Google Shape;306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" y="3492901"/>
            <a:ext cx="3641932" cy="3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7195868" y="1"/>
            <a:ext cx="4995265" cy="2315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722360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>
            <a:spLocks noGrp="1"/>
          </p:cNvSpPr>
          <p:nvPr>
            <p:ph type="title"/>
          </p:nvPr>
        </p:nvSpPr>
        <p:spPr>
          <a:xfrm>
            <a:off x="948941" y="2608396"/>
            <a:ext cx="2648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42"/>
          <p:cNvSpPr txBox="1">
            <a:spLocks noGrp="1"/>
          </p:cNvSpPr>
          <p:nvPr>
            <p:ph type="subTitle" idx="1"/>
          </p:nvPr>
        </p:nvSpPr>
        <p:spPr>
          <a:xfrm>
            <a:off x="857741" y="3085633"/>
            <a:ext cx="2830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42"/>
          <p:cNvSpPr txBox="1">
            <a:spLocks noGrp="1"/>
          </p:cNvSpPr>
          <p:nvPr>
            <p:ph type="title" idx="2"/>
          </p:nvPr>
        </p:nvSpPr>
        <p:spPr>
          <a:xfrm>
            <a:off x="4772000" y="2576892"/>
            <a:ext cx="2648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2" name="Google Shape;312;p42"/>
          <p:cNvSpPr txBox="1">
            <a:spLocks noGrp="1"/>
          </p:cNvSpPr>
          <p:nvPr>
            <p:ph type="subTitle" idx="3"/>
          </p:nvPr>
        </p:nvSpPr>
        <p:spPr>
          <a:xfrm>
            <a:off x="4680043" y="3054125"/>
            <a:ext cx="283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42"/>
          <p:cNvSpPr txBox="1">
            <a:spLocks noGrp="1"/>
          </p:cNvSpPr>
          <p:nvPr>
            <p:ph type="title" idx="4"/>
          </p:nvPr>
        </p:nvSpPr>
        <p:spPr>
          <a:xfrm>
            <a:off x="948941" y="4939385"/>
            <a:ext cx="2648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4" name="Google Shape;314;p42"/>
          <p:cNvSpPr txBox="1">
            <a:spLocks noGrp="1"/>
          </p:cNvSpPr>
          <p:nvPr>
            <p:ph type="subTitle" idx="5"/>
          </p:nvPr>
        </p:nvSpPr>
        <p:spPr>
          <a:xfrm>
            <a:off x="856941" y="5416631"/>
            <a:ext cx="283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5" name="Google Shape;315;p42"/>
          <p:cNvSpPr txBox="1">
            <a:spLocks noGrp="1"/>
          </p:cNvSpPr>
          <p:nvPr>
            <p:ph type="title" idx="6"/>
          </p:nvPr>
        </p:nvSpPr>
        <p:spPr>
          <a:xfrm>
            <a:off x="4772043" y="4939385"/>
            <a:ext cx="2648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6" name="Google Shape;316;p42"/>
          <p:cNvSpPr txBox="1">
            <a:spLocks noGrp="1"/>
          </p:cNvSpPr>
          <p:nvPr>
            <p:ph type="subTitle" idx="7"/>
          </p:nvPr>
        </p:nvSpPr>
        <p:spPr>
          <a:xfrm>
            <a:off x="4680043" y="5416619"/>
            <a:ext cx="283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7" name="Google Shape;317;p42"/>
          <p:cNvSpPr txBox="1">
            <a:spLocks noGrp="1"/>
          </p:cNvSpPr>
          <p:nvPr>
            <p:ph type="title" idx="8"/>
          </p:nvPr>
        </p:nvSpPr>
        <p:spPr>
          <a:xfrm>
            <a:off x="8595059" y="2576892"/>
            <a:ext cx="2648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8" name="Google Shape;318;p42"/>
          <p:cNvSpPr txBox="1">
            <a:spLocks noGrp="1"/>
          </p:cNvSpPr>
          <p:nvPr>
            <p:ph type="subTitle" idx="9"/>
          </p:nvPr>
        </p:nvSpPr>
        <p:spPr>
          <a:xfrm>
            <a:off x="8503059" y="3054125"/>
            <a:ext cx="283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9" name="Google Shape;319;p42"/>
          <p:cNvSpPr txBox="1">
            <a:spLocks noGrp="1"/>
          </p:cNvSpPr>
          <p:nvPr>
            <p:ph type="title" idx="13"/>
          </p:nvPr>
        </p:nvSpPr>
        <p:spPr>
          <a:xfrm>
            <a:off x="8595059" y="4939385"/>
            <a:ext cx="2648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0" name="Google Shape;320;p42"/>
          <p:cNvSpPr txBox="1">
            <a:spLocks noGrp="1"/>
          </p:cNvSpPr>
          <p:nvPr>
            <p:ph type="subTitle" idx="14"/>
          </p:nvPr>
        </p:nvSpPr>
        <p:spPr>
          <a:xfrm>
            <a:off x="8503059" y="5416619"/>
            <a:ext cx="283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1" name="Google Shape;321;p42"/>
          <p:cNvSpPr txBox="1">
            <a:spLocks noGrp="1"/>
          </p:cNvSpPr>
          <p:nvPr>
            <p:ph type="title" idx="15"/>
          </p:nvPr>
        </p:nvSpPr>
        <p:spPr>
          <a:xfrm>
            <a:off x="960000" y="719333"/>
            <a:ext cx="10272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22" name="Google Shape;322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3410399" cy="2232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2"/>
          <p:cNvPicPr preferRelativeResize="0"/>
          <p:nvPr/>
        </p:nvPicPr>
        <p:blipFill rotWithShape="1">
          <a:blip r:embed="rId3">
            <a:alphaModFix/>
          </a:blip>
          <a:srcRect b="36342"/>
          <a:stretch/>
        </p:blipFill>
        <p:spPr>
          <a:xfrm rot="-5400000" flipH="1">
            <a:off x="9787376" y="4431527"/>
            <a:ext cx="3041400" cy="1788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846195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>
            <a:spLocks noGrp="1"/>
          </p:cNvSpPr>
          <p:nvPr>
            <p:ph type="title"/>
          </p:nvPr>
        </p:nvSpPr>
        <p:spPr>
          <a:xfrm>
            <a:off x="2116408" y="2104123"/>
            <a:ext cx="28208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6" name="Google Shape;326;p43"/>
          <p:cNvSpPr txBox="1">
            <a:spLocks noGrp="1"/>
          </p:cNvSpPr>
          <p:nvPr>
            <p:ph type="subTitle" idx="1"/>
          </p:nvPr>
        </p:nvSpPr>
        <p:spPr>
          <a:xfrm>
            <a:off x="2118001" y="2405021"/>
            <a:ext cx="2819200" cy="7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7" name="Google Shape;327;p43"/>
          <p:cNvSpPr txBox="1">
            <a:spLocks noGrp="1"/>
          </p:cNvSpPr>
          <p:nvPr>
            <p:ph type="title" idx="2"/>
          </p:nvPr>
        </p:nvSpPr>
        <p:spPr>
          <a:xfrm>
            <a:off x="7649992" y="3575435"/>
            <a:ext cx="28320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8" name="Google Shape;328;p43"/>
          <p:cNvSpPr txBox="1">
            <a:spLocks noGrp="1"/>
          </p:cNvSpPr>
          <p:nvPr>
            <p:ph type="subTitle" idx="3"/>
          </p:nvPr>
        </p:nvSpPr>
        <p:spPr>
          <a:xfrm>
            <a:off x="7649992" y="3876085"/>
            <a:ext cx="2832000" cy="7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9" name="Google Shape;329;p43"/>
          <p:cNvSpPr txBox="1">
            <a:spLocks noGrp="1"/>
          </p:cNvSpPr>
          <p:nvPr>
            <p:ph type="title" idx="4"/>
          </p:nvPr>
        </p:nvSpPr>
        <p:spPr>
          <a:xfrm>
            <a:off x="1303608" y="5047544"/>
            <a:ext cx="28208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0" name="Google Shape;330;p43"/>
          <p:cNvSpPr txBox="1">
            <a:spLocks noGrp="1"/>
          </p:cNvSpPr>
          <p:nvPr>
            <p:ph type="subTitle" idx="5"/>
          </p:nvPr>
        </p:nvSpPr>
        <p:spPr>
          <a:xfrm>
            <a:off x="1303608" y="5348627"/>
            <a:ext cx="2820800" cy="7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1" name="Google Shape;331;p43"/>
          <p:cNvSpPr txBox="1">
            <a:spLocks noGrp="1"/>
          </p:cNvSpPr>
          <p:nvPr>
            <p:ph type="title" idx="6"/>
          </p:nvPr>
        </p:nvSpPr>
        <p:spPr>
          <a:xfrm>
            <a:off x="1710808" y="3575833"/>
            <a:ext cx="28208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2" name="Google Shape;332;p43"/>
          <p:cNvSpPr txBox="1">
            <a:spLocks noGrp="1"/>
          </p:cNvSpPr>
          <p:nvPr>
            <p:ph type="subTitle" idx="7"/>
          </p:nvPr>
        </p:nvSpPr>
        <p:spPr>
          <a:xfrm>
            <a:off x="1710808" y="3876824"/>
            <a:ext cx="2820800" cy="7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3" name="Google Shape;333;p43"/>
          <p:cNvSpPr txBox="1">
            <a:spLocks noGrp="1"/>
          </p:cNvSpPr>
          <p:nvPr>
            <p:ph type="title" idx="8"/>
          </p:nvPr>
        </p:nvSpPr>
        <p:spPr>
          <a:xfrm>
            <a:off x="7243592" y="2104131"/>
            <a:ext cx="28320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4" name="Google Shape;334;p43"/>
          <p:cNvSpPr txBox="1">
            <a:spLocks noGrp="1"/>
          </p:cNvSpPr>
          <p:nvPr>
            <p:ph type="subTitle" idx="9"/>
          </p:nvPr>
        </p:nvSpPr>
        <p:spPr>
          <a:xfrm>
            <a:off x="7243592" y="2404783"/>
            <a:ext cx="2832000" cy="7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5" name="Google Shape;335;p43"/>
          <p:cNvSpPr txBox="1">
            <a:spLocks noGrp="1"/>
          </p:cNvSpPr>
          <p:nvPr>
            <p:ph type="title" idx="13"/>
          </p:nvPr>
        </p:nvSpPr>
        <p:spPr>
          <a:xfrm>
            <a:off x="8056392" y="5046737"/>
            <a:ext cx="28320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6" name="Google Shape;336;p43"/>
          <p:cNvSpPr txBox="1">
            <a:spLocks noGrp="1"/>
          </p:cNvSpPr>
          <p:nvPr>
            <p:ph type="subTitle" idx="14"/>
          </p:nvPr>
        </p:nvSpPr>
        <p:spPr>
          <a:xfrm>
            <a:off x="8056392" y="5347389"/>
            <a:ext cx="2832000" cy="7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7" name="Google Shape;337;p43"/>
          <p:cNvSpPr txBox="1">
            <a:spLocks noGrp="1"/>
          </p:cNvSpPr>
          <p:nvPr>
            <p:ph type="title" idx="15"/>
          </p:nvPr>
        </p:nvSpPr>
        <p:spPr>
          <a:xfrm>
            <a:off x="960000" y="719333"/>
            <a:ext cx="10272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38" name="Google Shape;338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3410399" cy="2232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3"/>
          <p:cNvPicPr preferRelativeResize="0"/>
          <p:nvPr/>
        </p:nvPicPr>
        <p:blipFill rotWithShape="1">
          <a:blip r:embed="rId3">
            <a:alphaModFix/>
          </a:blip>
          <a:srcRect b="36342"/>
          <a:stretch/>
        </p:blipFill>
        <p:spPr>
          <a:xfrm rot="-5400000" flipH="1">
            <a:off x="9787376" y="4431527"/>
            <a:ext cx="3041400" cy="1788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8846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 txBox="1">
            <a:spLocks noGrp="1"/>
          </p:cNvSpPr>
          <p:nvPr>
            <p:ph type="title" hasCustomPrompt="1"/>
          </p:nvPr>
        </p:nvSpPr>
        <p:spPr>
          <a:xfrm>
            <a:off x="3289600" y="730301"/>
            <a:ext cx="56128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42" name="Google Shape;342;p44"/>
          <p:cNvSpPr txBox="1">
            <a:spLocks noGrp="1"/>
          </p:cNvSpPr>
          <p:nvPr>
            <p:ph type="subTitle" idx="1"/>
          </p:nvPr>
        </p:nvSpPr>
        <p:spPr>
          <a:xfrm>
            <a:off x="3289600" y="1633969"/>
            <a:ext cx="56128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3" name="Google Shape;343;p44"/>
          <p:cNvSpPr txBox="1">
            <a:spLocks noGrp="1"/>
          </p:cNvSpPr>
          <p:nvPr>
            <p:ph type="title" idx="2" hasCustomPrompt="1"/>
          </p:nvPr>
        </p:nvSpPr>
        <p:spPr>
          <a:xfrm>
            <a:off x="3289600" y="2726909"/>
            <a:ext cx="56128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44" name="Google Shape;344;p44"/>
          <p:cNvSpPr txBox="1">
            <a:spLocks noGrp="1"/>
          </p:cNvSpPr>
          <p:nvPr>
            <p:ph type="subTitle" idx="3"/>
          </p:nvPr>
        </p:nvSpPr>
        <p:spPr>
          <a:xfrm>
            <a:off x="3289600" y="3638033"/>
            <a:ext cx="56128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5" name="Google Shape;345;p44"/>
          <p:cNvSpPr txBox="1">
            <a:spLocks noGrp="1"/>
          </p:cNvSpPr>
          <p:nvPr>
            <p:ph type="title" idx="4" hasCustomPrompt="1"/>
          </p:nvPr>
        </p:nvSpPr>
        <p:spPr>
          <a:xfrm>
            <a:off x="3289600" y="4723519"/>
            <a:ext cx="56128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46" name="Google Shape;346;p44"/>
          <p:cNvSpPr txBox="1">
            <a:spLocks noGrp="1"/>
          </p:cNvSpPr>
          <p:nvPr>
            <p:ph type="subTitle" idx="5"/>
          </p:nvPr>
        </p:nvSpPr>
        <p:spPr>
          <a:xfrm>
            <a:off x="3289600" y="5641100"/>
            <a:ext cx="56128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47" name="Google Shape;347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9020749" y="1157266"/>
            <a:ext cx="4314065" cy="1999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5" y="3232781"/>
            <a:ext cx="3923504" cy="3625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270105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5"/>
          <p:cNvSpPr txBox="1">
            <a:spLocks noGrp="1"/>
          </p:cNvSpPr>
          <p:nvPr>
            <p:ph type="title"/>
          </p:nvPr>
        </p:nvSpPr>
        <p:spPr>
          <a:xfrm>
            <a:off x="1036801" y="4042355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1" name="Google Shape;351;p45"/>
          <p:cNvSpPr txBox="1">
            <a:spLocks noGrp="1"/>
          </p:cNvSpPr>
          <p:nvPr>
            <p:ph type="subTitle" idx="1"/>
          </p:nvPr>
        </p:nvSpPr>
        <p:spPr>
          <a:xfrm>
            <a:off x="1036801" y="4619152"/>
            <a:ext cx="3074000" cy="9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2" name="Google Shape;352;p45"/>
          <p:cNvSpPr txBox="1">
            <a:spLocks noGrp="1"/>
          </p:cNvSpPr>
          <p:nvPr>
            <p:ph type="title" idx="2"/>
          </p:nvPr>
        </p:nvSpPr>
        <p:spPr>
          <a:xfrm>
            <a:off x="4559000" y="4042355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3" name="Google Shape;353;p45"/>
          <p:cNvSpPr txBox="1">
            <a:spLocks noGrp="1"/>
          </p:cNvSpPr>
          <p:nvPr>
            <p:ph type="subTitle" idx="3"/>
          </p:nvPr>
        </p:nvSpPr>
        <p:spPr>
          <a:xfrm>
            <a:off x="4559000" y="4619152"/>
            <a:ext cx="3074000" cy="9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4" name="Google Shape;354;p45"/>
          <p:cNvSpPr txBox="1">
            <a:spLocks noGrp="1"/>
          </p:cNvSpPr>
          <p:nvPr>
            <p:ph type="title" idx="4"/>
          </p:nvPr>
        </p:nvSpPr>
        <p:spPr>
          <a:xfrm>
            <a:off x="8081199" y="4042355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5" name="Google Shape;355;p45"/>
          <p:cNvSpPr txBox="1">
            <a:spLocks noGrp="1"/>
          </p:cNvSpPr>
          <p:nvPr>
            <p:ph type="subTitle" idx="5"/>
          </p:nvPr>
        </p:nvSpPr>
        <p:spPr>
          <a:xfrm>
            <a:off x="8081199" y="4619152"/>
            <a:ext cx="3074000" cy="9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6" name="Google Shape;356;p45"/>
          <p:cNvSpPr txBox="1">
            <a:spLocks noGrp="1"/>
          </p:cNvSpPr>
          <p:nvPr>
            <p:ph type="title" idx="6" hasCustomPrompt="1"/>
          </p:nvPr>
        </p:nvSpPr>
        <p:spPr>
          <a:xfrm>
            <a:off x="1958601" y="2762661"/>
            <a:ext cx="1230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57" name="Google Shape;357;p45"/>
          <p:cNvSpPr txBox="1">
            <a:spLocks noGrp="1"/>
          </p:cNvSpPr>
          <p:nvPr>
            <p:ph type="title" idx="7" hasCustomPrompt="1"/>
          </p:nvPr>
        </p:nvSpPr>
        <p:spPr>
          <a:xfrm>
            <a:off x="5480800" y="2762661"/>
            <a:ext cx="1230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58" name="Google Shape;358;p45"/>
          <p:cNvSpPr txBox="1">
            <a:spLocks noGrp="1"/>
          </p:cNvSpPr>
          <p:nvPr>
            <p:ph type="title" idx="8" hasCustomPrompt="1"/>
          </p:nvPr>
        </p:nvSpPr>
        <p:spPr>
          <a:xfrm>
            <a:off x="9002999" y="2762661"/>
            <a:ext cx="1230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59" name="Google Shape;359;p45"/>
          <p:cNvSpPr txBox="1">
            <a:spLocks noGrp="1"/>
          </p:cNvSpPr>
          <p:nvPr>
            <p:ph type="title" idx="9"/>
          </p:nvPr>
        </p:nvSpPr>
        <p:spPr>
          <a:xfrm>
            <a:off x="960000" y="719333"/>
            <a:ext cx="10272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60" name="Google Shape;360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17133" y="5433179"/>
            <a:ext cx="3074001" cy="1424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3515633" cy="2301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166736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6"/>
          <p:cNvSpPr txBox="1">
            <a:spLocks noGrp="1"/>
          </p:cNvSpPr>
          <p:nvPr>
            <p:ph type="title"/>
          </p:nvPr>
        </p:nvSpPr>
        <p:spPr>
          <a:xfrm>
            <a:off x="1806435" y="5198183"/>
            <a:ext cx="1732000" cy="5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4" name="Google Shape;364;p46"/>
          <p:cNvSpPr txBox="1">
            <a:spLocks noGrp="1"/>
          </p:cNvSpPr>
          <p:nvPr>
            <p:ph type="subTitle" idx="1"/>
          </p:nvPr>
        </p:nvSpPr>
        <p:spPr>
          <a:xfrm>
            <a:off x="6455900" y="2054128"/>
            <a:ext cx="4776000" cy="9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5" name="Google Shape;365;p46"/>
          <p:cNvSpPr txBox="1">
            <a:spLocks noGrp="1"/>
          </p:cNvSpPr>
          <p:nvPr>
            <p:ph type="title" idx="2"/>
          </p:nvPr>
        </p:nvSpPr>
        <p:spPr>
          <a:xfrm>
            <a:off x="1806435" y="2264128"/>
            <a:ext cx="1732000" cy="5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6" name="Google Shape;366;p46"/>
          <p:cNvSpPr txBox="1">
            <a:spLocks noGrp="1"/>
          </p:cNvSpPr>
          <p:nvPr>
            <p:ph type="subTitle" idx="3"/>
          </p:nvPr>
        </p:nvSpPr>
        <p:spPr>
          <a:xfrm>
            <a:off x="6455900" y="4988183"/>
            <a:ext cx="4776000" cy="9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7" name="Google Shape;367;p46"/>
          <p:cNvSpPr txBox="1">
            <a:spLocks noGrp="1"/>
          </p:cNvSpPr>
          <p:nvPr>
            <p:ph type="title" idx="4"/>
          </p:nvPr>
        </p:nvSpPr>
        <p:spPr>
          <a:xfrm>
            <a:off x="1806435" y="3731156"/>
            <a:ext cx="1732000" cy="5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8" name="Google Shape;368;p46"/>
          <p:cNvSpPr txBox="1">
            <a:spLocks noGrp="1"/>
          </p:cNvSpPr>
          <p:nvPr>
            <p:ph type="subTitle" idx="5"/>
          </p:nvPr>
        </p:nvSpPr>
        <p:spPr>
          <a:xfrm>
            <a:off x="6455900" y="3521156"/>
            <a:ext cx="4776000" cy="9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9" name="Google Shape;369;p46"/>
          <p:cNvSpPr txBox="1">
            <a:spLocks noGrp="1"/>
          </p:cNvSpPr>
          <p:nvPr>
            <p:ph type="title" idx="6" hasCustomPrompt="1"/>
          </p:nvPr>
        </p:nvSpPr>
        <p:spPr>
          <a:xfrm>
            <a:off x="5050303" y="2264128"/>
            <a:ext cx="13192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70" name="Google Shape;370;p46"/>
          <p:cNvSpPr txBox="1">
            <a:spLocks noGrp="1"/>
          </p:cNvSpPr>
          <p:nvPr>
            <p:ph type="title" idx="7" hasCustomPrompt="1"/>
          </p:nvPr>
        </p:nvSpPr>
        <p:spPr>
          <a:xfrm>
            <a:off x="5050303" y="3731156"/>
            <a:ext cx="13192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71" name="Google Shape;371;p46"/>
          <p:cNvSpPr txBox="1">
            <a:spLocks noGrp="1"/>
          </p:cNvSpPr>
          <p:nvPr>
            <p:ph type="title" idx="8" hasCustomPrompt="1"/>
          </p:nvPr>
        </p:nvSpPr>
        <p:spPr>
          <a:xfrm>
            <a:off x="5050303" y="5198183"/>
            <a:ext cx="13192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72" name="Google Shape;372;p46"/>
          <p:cNvSpPr txBox="1">
            <a:spLocks noGrp="1"/>
          </p:cNvSpPr>
          <p:nvPr>
            <p:ph type="title" idx="9"/>
          </p:nvPr>
        </p:nvSpPr>
        <p:spPr>
          <a:xfrm>
            <a:off x="960000" y="719333"/>
            <a:ext cx="10272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73" name="Google Shape;373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17133" y="5433179"/>
            <a:ext cx="3074001" cy="1424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3515633" cy="2301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28998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Numbers and text 3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7"/>
          <p:cNvSpPr txBox="1">
            <a:spLocks noGrp="1"/>
          </p:cNvSpPr>
          <p:nvPr>
            <p:ph type="title" hasCustomPrompt="1"/>
          </p:nvPr>
        </p:nvSpPr>
        <p:spPr>
          <a:xfrm>
            <a:off x="1141600" y="932501"/>
            <a:ext cx="56112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77" name="Google Shape;377;p47"/>
          <p:cNvSpPr txBox="1">
            <a:spLocks noGrp="1"/>
          </p:cNvSpPr>
          <p:nvPr>
            <p:ph type="subTitle" idx="1"/>
          </p:nvPr>
        </p:nvSpPr>
        <p:spPr>
          <a:xfrm>
            <a:off x="1141600" y="1836169"/>
            <a:ext cx="56128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8" name="Google Shape;378;p47"/>
          <p:cNvSpPr txBox="1">
            <a:spLocks noGrp="1"/>
          </p:cNvSpPr>
          <p:nvPr>
            <p:ph type="title" idx="2" hasCustomPrompt="1"/>
          </p:nvPr>
        </p:nvSpPr>
        <p:spPr>
          <a:xfrm>
            <a:off x="5437600" y="2729139"/>
            <a:ext cx="56128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79" name="Google Shape;379;p47"/>
          <p:cNvSpPr txBox="1">
            <a:spLocks noGrp="1"/>
          </p:cNvSpPr>
          <p:nvPr>
            <p:ph type="subTitle" idx="3"/>
          </p:nvPr>
        </p:nvSpPr>
        <p:spPr>
          <a:xfrm>
            <a:off x="5437600" y="3640261"/>
            <a:ext cx="56128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0" name="Google Shape;380;p47"/>
          <p:cNvSpPr txBox="1">
            <a:spLocks noGrp="1"/>
          </p:cNvSpPr>
          <p:nvPr>
            <p:ph type="title" idx="4" hasCustomPrompt="1"/>
          </p:nvPr>
        </p:nvSpPr>
        <p:spPr>
          <a:xfrm>
            <a:off x="1141600" y="4519319"/>
            <a:ext cx="56112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81" name="Google Shape;381;p47"/>
          <p:cNvSpPr txBox="1">
            <a:spLocks noGrp="1"/>
          </p:cNvSpPr>
          <p:nvPr>
            <p:ph type="subTitle" idx="5"/>
          </p:nvPr>
        </p:nvSpPr>
        <p:spPr>
          <a:xfrm>
            <a:off x="1141600" y="5436900"/>
            <a:ext cx="56128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82" name="Google Shape;38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9299035" y="474799"/>
            <a:ext cx="3367765" cy="2418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 flipH="1">
            <a:off x="8583185" y="3249185"/>
            <a:ext cx="3562265" cy="3655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7"/>
          <p:cNvPicPr preferRelativeResize="0"/>
          <p:nvPr/>
        </p:nvPicPr>
        <p:blipFill rotWithShape="1">
          <a:blip r:embed="rId3">
            <a:alphaModFix/>
          </a:blip>
          <a:srcRect l="-5083" t="-2000" r="-4940" b="-5526"/>
          <a:stretch/>
        </p:blipFill>
        <p:spPr>
          <a:xfrm rot="-14">
            <a:off x="-1289132" y="2430073"/>
            <a:ext cx="2582567" cy="2617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7"/>
          <p:cNvPicPr preferRelativeResize="0"/>
          <p:nvPr/>
        </p:nvPicPr>
        <p:blipFill rotWithShape="1">
          <a:blip r:embed="rId3">
            <a:alphaModFix/>
          </a:blip>
          <a:srcRect l="-5083" t="-2000" r="-4940" b="-5526"/>
          <a:stretch/>
        </p:blipFill>
        <p:spPr>
          <a:xfrm rot="-14">
            <a:off x="6696435" y="-1310261"/>
            <a:ext cx="2582567" cy="26173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35386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8"/>
          <p:cNvSpPr txBox="1">
            <a:spLocks noGrp="1"/>
          </p:cNvSpPr>
          <p:nvPr>
            <p:ph type="title"/>
          </p:nvPr>
        </p:nvSpPr>
        <p:spPr>
          <a:xfrm>
            <a:off x="1844600" y="909531"/>
            <a:ext cx="8502800" cy="1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8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8" name="Google Shape;388;p48"/>
          <p:cNvSpPr txBox="1">
            <a:spLocks noGrp="1"/>
          </p:cNvSpPr>
          <p:nvPr>
            <p:ph type="subTitle" idx="1"/>
          </p:nvPr>
        </p:nvSpPr>
        <p:spPr>
          <a:xfrm>
            <a:off x="3806200" y="2078092"/>
            <a:ext cx="4579600" cy="14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9" name="Google Shape;389;p48"/>
          <p:cNvSpPr txBox="1"/>
          <p:nvPr/>
        </p:nvSpPr>
        <p:spPr>
          <a:xfrm>
            <a:off x="3314800" y="4372392"/>
            <a:ext cx="5562400" cy="9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s" sz="1733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rPr>
              <a:t>CRÉDITOS: Esta plantilla de presentación fue creada por </a:t>
            </a:r>
            <a:r>
              <a:rPr lang="es" sz="1733" b="1">
                <a:solidFill>
                  <a:schemeClr val="lt1"/>
                </a:solidFill>
                <a:uFill>
                  <a:noFill/>
                </a:uFill>
                <a:latin typeface="Zen Kaku Gothic Antique"/>
                <a:ea typeface="Zen Kaku Gothic Antique"/>
                <a:cs typeface="Zen Kaku Gothic Antique"/>
                <a:sym typeface="Zen Kaku Gothic Antiq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" sz="1733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rPr>
              <a:t>, que incluye iconos de </a:t>
            </a:r>
            <a:r>
              <a:rPr lang="es" sz="1733" b="1">
                <a:solidFill>
                  <a:schemeClr val="lt1"/>
                </a:solidFill>
                <a:uFill>
                  <a:noFill/>
                </a:uFill>
                <a:latin typeface="Zen Kaku Gothic Antique"/>
                <a:ea typeface="Zen Kaku Gothic Antique"/>
                <a:cs typeface="Zen Kaku Gothic Antique"/>
                <a:sym typeface="Zen Kaku Gothic Antiq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" sz="1733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rPr>
              <a:t>, infografías e imágenes de </a:t>
            </a:r>
            <a:r>
              <a:rPr lang="es" sz="1733" b="1">
                <a:solidFill>
                  <a:schemeClr val="lt1"/>
                </a:solidFill>
                <a:uFill>
                  <a:noFill/>
                </a:uFill>
                <a:latin typeface="Zen Kaku Gothic Antique"/>
                <a:ea typeface="Zen Kaku Gothic Antique"/>
                <a:cs typeface="Zen Kaku Gothic Antique"/>
                <a:sym typeface="Zen Kaku Gothic Antiq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733" b="1">
              <a:solidFill>
                <a:schemeClr val="lt1"/>
              </a:solidFill>
              <a:latin typeface="Zen Kaku Gothic Antique"/>
              <a:ea typeface="Zen Kaku Gothic Antique"/>
              <a:cs typeface="Zen Kaku Gothic Antique"/>
              <a:sym typeface="Zen Kaku Gothic Antique"/>
            </a:endParaRPr>
          </a:p>
        </p:txBody>
      </p:sp>
      <p:pic>
        <p:nvPicPr>
          <p:cNvPr id="390" name="Google Shape;39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-607201" y="3949567"/>
            <a:ext cx="3515633" cy="2301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>
            <a:off x="9035168" y="1157266"/>
            <a:ext cx="4314065" cy="1999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253312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7995" y="3232781"/>
            <a:ext cx="3923504" cy="362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6193" y="5034148"/>
            <a:ext cx="3934937" cy="1823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0"/>
            <a:ext cx="3515633" cy="2301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5" y="3232781"/>
            <a:ext cx="3923504" cy="362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7898868" y="-1"/>
            <a:ext cx="4314065" cy="1999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45890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8417628" y="3083633"/>
            <a:ext cx="3923504" cy="362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 flipH="1">
            <a:off x="-149139" y="149133"/>
            <a:ext cx="3923504" cy="3625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30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18" name="Google Shape;718;p9"/>
          <p:cNvSpPr txBox="1">
            <a:spLocks noGrp="1"/>
          </p:cNvSpPr>
          <p:nvPr>
            <p:ph type="subTitle" idx="1"/>
          </p:nvPr>
        </p:nvSpPr>
        <p:spPr>
          <a:xfrm>
            <a:off x="3199800" y="3154735"/>
            <a:ext cx="5792400" cy="14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9" name="Google Shape;719;p9"/>
          <p:cNvSpPr txBox="1">
            <a:spLocks noGrp="1"/>
          </p:cNvSpPr>
          <p:nvPr>
            <p:ph type="title"/>
          </p:nvPr>
        </p:nvSpPr>
        <p:spPr>
          <a:xfrm>
            <a:off x="3199800" y="2297400"/>
            <a:ext cx="5792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0" name="Google Shape;720;p9"/>
          <p:cNvSpPr/>
          <p:nvPr/>
        </p:nvSpPr>
        <p:spPr>
          <a:xfrm rot="-5400000">
            <a:off x="465083" y="3440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5" y="1038905"/>
            <a:ext cx="1177683" cy="322788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993960" y="-65599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9" name="Google Shape;729;p9"/>
          <p:cNvSpPr/>
          <p:nvPr/>
        </p:nvSpPr>
        <p:spPr>
          <a:xfrm rot="5400000">
            <a:off x="2366360" y="-251861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0" name="Google Shape;730;p9"/>
          <p:cNvSpPr/>
          <p:nvPr/>
        </p:nvSpPr>
        <p:spPr>
          <a:xfrm>
            <a:off x="114096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886073" y="4383105"/>
            <a:ext cx="3063733" cy="4632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7350176" y="-155127"/>
            <a:ext cx="2027976" cy="402753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0" name="Google Shape;740;p9"/>
          <p:cNvGrpSpPr/>
          <p:nvPr/>
        </p:nvGrpSpPr>
        <p:grpSpPr>
          <a:xfrm rot="10800000" flipH="1">
            <a:off x="10558028" y="2565174"/>
            <a:ext cx="2430688" cy="395524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1065672" y="2877073"/>
            <a:ext cx="2430688" cy="262659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11108337" y="4240090"/>
            <a:ext cx="1474635" cy="178625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113467" y="5717367"/>
            <a:ext cx="131869" cy="737453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11210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77343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3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172983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635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"/>
          <p:cNvSpPr txBox="1">
            <a:spLocks noGrp="1"/>
          </p:cNvSpPr>
          <p:nvPr>
            <p:ph type="body" idx="1"/>
          </p:nvPr>
        </p:nvSpPr>
        <p:spPr>
          <a:xfrm>
            <a:off x="1479400" y="5438703"/>
            <a:ext cx="9233200" cy="5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Exo"/>
                <a:ea typeface="Exo"/>
                <a:cs typeface="Exo"/>
                <a:sym typeface="Exo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465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9" Type="http://schemas.openxmlformats.org/officeDocument/2006/relationships/slideLayout" Target="../slideLayouts/slideLayout69.xml"/><Relationship Id="rId21" Type="http://schemas.openxmlformats.org/officeDocument/2006/relationships/slideLayout" Target="../slideLayouts/slideLayout51.xml"/><Relationship Id="rId34" Type="http://schemas.openxmlformats.org/officeDocument/2006/relationships/slideLayout" Target="../slideLayouts/slideLayout64.xml"/><Relationship Id="rId42" Type="http://schemas.openxmlformats.org/officeDocument/2006/relationships/slideLayout" Target="../slideLayouts/slideLayout72.xml"/><Relationship Id="rId47" Type="http://schemas.openxmlformats.org/officeDocument/2006/relationships/slideLayout" Target="../slideLayouts/slideLayout77.xml"/><Relationship Id="rId50" Type="http://schemas.openxmlformats.org/officeDocument/2006/relationships/theme" Target="../theme/theme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9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32" Type="http://schemas.openxmlformats.org/officeDocument/2006/relationships/slideLayout" Target="../slideLayouts/slideLayout62.xml"/><Relationship Id="rId37" Type="http://schemas.openxmlformats.org/officeDocument/2006/relationships/slideLayout" Target="../slideLayouts/slideLayout67.xml"/><Relationship Id="rId40" Type="http://schemas.openxmlformats.org/officeDocument/2006/relationships/slideLayout" Target="../slideLayouts/slideLayout70.xml"/><Relationship Id="rId45" Type="http://schemas.openxmlformats.org/officeDocument/2006/relationships/slideLayout" Target="../slideLayouts/slideLayout75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36" Type="http://schemas.openxmlformats.org/officeDocument/2006/relationships/slideLayout" Target="../slideLayouts/slideLayout66.xml"/><Relationship Id="rId4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slideLayout" Target="../slideLayouts/slideLayout61.xml"/><Relationship Id="rId44" Type="http://schemas.openxmlformats.org/officeDocument/2006/relationships/slideLayout" Target="../slideLayouts/slideLayout74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Relationship Id="rId35" Type="http://schemas.openxmlformats.org/officeDocument/2006/relationships/slideLayout" Target="../slideLayouts/slideLayout65.xml"/><Relationship Id="rId43" Type="http://schemas.openxmlformats.org/officeDocument/2006/relationships/slideLayout" Target="../slideLayouts/slideLayout73.xml"/><Relationship Id="rId48" Type="http://schemas.openxmlformats.org/officeDocument/2006/relationships/slideLayout" Target="../slideLayouts/slideLayout78.xml"/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33" Type="http://schemas.openxmlformats.org/officeDocument/2006/relationships/slideLayout" Target="../slideLayouts/slideLayout63.xml"/><Relationship Id="rId38" Type="http://schemas.openxmlformats.org/officeDocument/2006/relationships/slideLayout" Target="../slideLayouts/slideLayout68.xml"/><Relationship Id="rId46" Type="http://schemas.openxmlformats.org/officeDocument/2006/relationships/slideLayout" Target="../slideLayouts/slideLayout76.xml"/><Relationship Id="rId20" Type="http://schemas.openxmlformats.org/officeDocument/2006/relationships/slideLayout" Target="../slideLayouts/slideLayout50.xml"/><Relationship Id="rId41" Type="http://schemas.openxmlformats.org/officeDocument/2006/relationships/slideLayout" Target="../slideLayouts/slideLayout71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2">
                <a:lumMod val="50000"/>
                <a:lumOff val="50000"/>
              </a:schemeClr>
            </a:gs>
            <a:gs pos="48000">
              <a:schemeClr val="tx2">
                <a:lumMod val="25000"/>
                <a:lumOff val="75000"/>
              </a:schemeClr>
            </a:gs>
            <a:gs pos="100000">
              <a:schemeClr val="tx2">
                <a:lumMod val="10000"/>
                <a:lumOff val="9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800" y="1583600"/>
            <a:ext cx="10290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23006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2">
                <a:lumMod val="50000"/>
                <a:lumOff val="50000"/>
              </a:schemeClr>
            </a:gs>
            <a:gs pos="48000">
              <a:schemeClr val="tx2">
                <a:lumMod val="25000"/>
                <a:lumOff val="75000"/>
              </a:schemeClr>
            </a:gs>
            <a:gs pos="100000">
              <a:schemeClr val="tx2">
                <a:lumMod val="10000"/>
                <a:lumOff val="9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651" name="Google Shape;2651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9674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2">
                <a:lumMod val="50000"/>
                <a:lumOff val="50000"/>
              </a:schemeClr>
            </a:gs>
            <a:gs pos="48000">
              <a:schemeClr val="tx2">
                <a:lumMod val="25000"/>
                <a:lumOff val="75000"/>
              </a:schemeClr>
            </a:gs>
            <a:gs pos="100000">
              <a:schemeClr val="tx2">
                <a:lumMod val="10000"/>
                <a:lumOff val="9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7000" y="719328"/>
            <a:ext cx="10278000" cy="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da Display"/>
              <a:buNone/>
              <a:defRPr sz="2800" b="1">
                <a:solidFill>
                  <a:schemeClr val="accent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3600" y="1802500"/>
            <a:ext cx="10282400" cy="4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●"/>
              <a:defRPr sz="16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○"/>
              <a:defRPr sz="16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■"/>
              <a:defRPr sz="16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●"/>
              <a:defRPr sz="16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○"/>
              <a:defRPr sz="16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■"/>
              <a:defRPr sz="16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●"/>
              <a:defRPr sz="16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○"/>
              <a:defRPr sz="16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Zen Kaku Gothic Antique"/>
              <a:buChar char="■"/>
              <a:defRPr sz="16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446027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  <p:sldLayoutId id="2147483723" r:id="rId31"/>
    <p:sldLayoutId id="2147483724" r:id="rId32"/>
    <p:sldLayoutId id="2147483725" r:id="rId33"/>
    <p:sldLayoutId id="2147483726" r:id="rId34"/>
    <p:sldLayoutId id="2147483727" r:id="rId35"/>
    <p:sldLayoutId id="2147483728" r:id="rId36"/>
    <p:sldLayoutId id="2147483729" r:id="rId37"/>
    <p:sldLayoutId id="2147483730" r:id="rId38"/>
    <p:sldLayoutId id="2147483731" r:id="rId39"/>
    <p:sldLayoutId id="2147483732" r:id="rId40"/>
    <p:sldLayoutId id="2147483733" r:id="rId41"/>
    <p:sldLayoutId id="2147483734" r:id="rId42"/>
    <p:sldLayoutId id="2147483735" r:id="rId43"/>
    <p:sldLayoutId id="2147483736" r:id="rId44"/>
    <p:sldLayoutId id="2147483737" r:id="rId45"/>
    <p:sldLayoutId id="2147483738" r:id="rId46"/>
    <p:sldLayoutId id="2147483739" r:id="rId47"/>
    <p:sldLayoutId id="2147483740" r:id="rId48"/>
    <p:sldLayoutId id="2147483741" r:id="rId4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2">
                <a:lumMod val="50000"/>
                <a:lumOff val="50000"/>
              </a:schemeClr>
            </a:gs>
            <a:gs pos="48000">
              <a:schemeClr val="tx2">
                <a:lumMod val="25000"/>
                <a:lumOff val="75000"/>
              </a:schemeClr>
            </a:gs>
            <a:gs pos="100000">
              <a:schemeClr val="tx2">
                <a:lumMod val="10000"/>
                <a:lumOff val="9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3" name="Google Shape;403;p5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6989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2">
                <a:lumMod val="50000"/>
                <a:lumOff val="50000"/>
              </a:schemeClr>
            </a:gs>
            <a:gs pos="48000">
              <a:schemeClr val="tx2">
                <a:lumMod val="25000"/>
                <a:lumOff val="75000"/>
              </a:schemeClr>
            </a:gs>
            <a:gs pos="100000">
              <a:schemeClr val="tx2">
                <a:lumMod val="10000"/>
                <a:lumOff val="9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9" name="Google Shape;409;p5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4509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6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E83959-E104-4D96-9CF5-7A6ABE3EA581}"/>
              </a:ext>
            </a:extLst>
          </p:cNvPr>
          <p:cNvSpPr/>
          <p:nvPr/>
        </p:nvSpPr>
        <p:spPr>
          <a:xfrm flipH="1">
            <a:off x="3418450" y="3551112"/>
            <a:ext cx="513591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MySQL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1EBF7D-36E5-42C8-A81A-BFE536CBC19C}"/>
              </a:ext>
            </a:extLst>
          </p:cNvPr>
          <p:cNvSpPr/>
          <p:nvPr/>
        </p:nvSpPr>
        <p:spPr>
          <a:xfrm>
            <a:off x="3418450" y="2561522"/>
            <a:ext cx="5135916" cy="92333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Bank Analysis</a:t>
            </a:r>
          </a:p>
        </p:txBody>
      </p:sp>
    </p:spTree>
    <p:extLst>
      <p:ext uri="{BB962C8B-B14F-4D97-AF65-F5344CB8AC3E}">
        <p14:creationId xmlns:p14="http://schemas.microsoft.com/office/powerpoint/2010/main" val="1401498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A08C-41CB-42BE-B2F8-06D9264C4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226" y="172278"/>
            <a:ext cx="9999548" cy="675862"/>
          </a:xfrm>
          <a:solidFill>
            <a:schemeClr val="tx2">
              <a:alpha val="7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5 :-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ownership Vs last payment date stats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2BB50-132C-4A56-B52F-A24BDD2E2352}"/>
              </a:ext>
            </a:extLst>
          </p:cNvPr>
          <p:cNvSpPr txBox="1"/>
          <p:nvPr/>
        </p:nvSpPr>
        <p:spPr>
          <a:xfrm>
            <a:off x="278295" y="1046923"/>
            <a:ext cx="11529392" cy="584775"/>
          </a:xfrm>
          <a:prstGeom prst="rect">
            <a:avLst/>
          </a:prstGeom>
          <a:solidFill>
            <a:schemeClr val="tx2">
              <a:alpha val="88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z="1600" dirty="0"/>
              <a:t>SYNTAX :-  </a:t>
            </a:r>
            <a:r>
              <a:rPr lang="en-US" sz="1600" b="0" dirty="0">
                <a:solidFill>
                  <a:schemeClr val="bg1"/>
                </a:solidFill>
              </a:rPr>
              <a:t>SELECT last_pymnt_d,home_ownership,COUNT(*) AS loan_count FROM Masterdata GROUP BY home_ownership, last_pymnt_d ORDER BY home_ownership, last_pymnt_d;</a:t>
            </a:r>
            <a:endParaRPr lang="en-IN" sz="1600" b="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816BA-0FCA-4C7F-A43D-033CC4977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5" y="1830481"/>
            <a:ext cx="11529392" cy="4636581"/>
          </a:xfrm>
          <a:prstGeom prst="rect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</a:ln>
          <a:effectLst>
            <a:outerShdw blurRad="63500" sx="102000" sy="102000" algn="ctr" rotWithShape="0">
              <a:schemeClr val="tx2">
                <a:lumMod val="90000"/>
                <a:lumOff val="10000"/>
                <a:alpha val="3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0100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15F36D-BAA0-4431-92CF-90D301D6E405}"/>
              </a:ext>
            </a:extLst>
          </p:cNvPr>
          <p:cNvSpPr/>
          <p:nvPr/>
        </p:nvSpPr>
        <p:spPr>
          <a:xfrm>
            <a:off x="1855304" y="2967335"/>
            <a:ext cx="6904383" cy="92333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9868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7A9F-7C60-47ED-9C0E-F8D924B3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876" y="150965"/>
            <a:ext cx="5380733" cy="918180"/>
          </a:xfrm>
          <a:solidFill>
            <a:schemeClr val="tx2">
              <a:alpha val="60000"/>
            </a:schemeClr>
          </a:solidFill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Import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(csv to MySQL)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8FA6E-C0C9-47A9-96AD-149A57FF7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897" y="1228297"/>
            <a:ext cx="4894117" cy="5268035"/>
          </a:xfrm>
          <a:prstGeom prst="rect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</a:ln>
          <a:effectLst>
            <a:outerShdw blurRad="63500" sx="102000" sy="102000" algn="ctr" rotWithShape="0">
              <a:schemeClr val="tx2">
                <a:lumMod val="90000"/>
                <a:lumOff val="10000"/>
                <a:alpha val="35000"/>
              </a:scheme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55897A-1C57-4FBA-864F-C1FF84325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4"/>
          <a:stretch/>
        </p:blipFill>
        <p:spPr>
          <a:xfrm>
            <a:off x="249419" y="1228298"/>
            <a:ext cx="6437979" cy="5268033"/>
          </a:xfrm>
          <a:prstGeom prst="rect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</a:ln>
          <a:effectLst>
            <a:outerShdw blurRad="63500" sx="102000" sy="102000" algn="ctr" rotWithShape="0">
              <a:schemeClr val="tx2">
                <a:lumMod val="90000"/>
                <a:lumOff val="10000"/>
                <a:alpha val="3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5987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9C5D9D-2FDC-4306-BB47-FFEEF203A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2" y="1103981"/>
            <a:ext cx="5766881" cy="5173989"/>
          </a:xfrm>
          <a:prstGeom prst="rect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</a:ln>
          <a:effectLst>
            <a:outerShdw blurRad="63500" sx="102000" sy="102000" algn="ctr" rotWithShape="0">
              <a:schemeClr val="tx2">
                <a:lumMod val="90000"/>
                <a:lumOff val="10000"/>
                <a:alpha val="35000"/>
              </a:scheme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B85B15-C9CB-4377-865C-8EB8F0697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877" y="1103980"/>
            <a:ext cx="5766881" cy="5173990"/>
          </a:xfrm>
          <a:prstGeom prst="rect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</a:ln>
          <a:effectLst>
            <a:outerShdw blurRad="63500" sx="102000" sy="102000" algn="ctr" rotWithShape="0">
              <a:schemeClr val="tx2">
                <a:lumMod val="90000"/>
                <a:lumOff val="10000"/>
                <a:alpha val="3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8668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D41A7-11A7-451D-9D75-00E121B86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974" y="117028"/>
            <a:ext cx="9368675" cy="750997"/>
          </a:xfrm>
          <a:solidFill>
            <a:schemeClr val="tx2">
              <a:alpha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1:-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wise loan amount Stats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55F9C3-D5DB-40DE-A401-53F46D9B0E75}"/>
              </a:ext>
            </a:extLst>
          </p:cNvPr>
          <p:cNvSpPr txBox="1"/>
          <p:nvPr/>
        </p:nvSpPr>
        <p:spPr>
          <a:xfrm>
            <a:off x="212036" y="1113182"/>
            <a:ext cx="11766143" cy="584775"/>
          </a:xfrm>
          <a:prstGeom prst="rect">
            <a:avLst/>
          </a:prstGeom>
          <a:solidFill>
            <a:schemeClr val="tx2">
              <a:alpha val="8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SYNTAX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:- select issue_d as years, concat(round(sum(loan_amnt)/10000000,2),'Cr') as Loan_amount from masterdata group by issue_d ;</a:t>
            </a:r>
            <a:endParaRPr lang="en-IN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87BC83-814D-4D77-A375-24E4E01AC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6" y="1943114"/>
            <a:ext cx="11766143" cy="4629964"/>
          </a:xfrm>
          <a:prstGeom prst="rect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</a:ln>
          <a:effectLst>
            <a:outerShdw blurRad="63500" sx="102000" sy="102000" algn="ctr" rotWithShape="0">
              <a:schemeClr val="tx2">
                <a:lumMod val="90000"/>
                <a:lumOff val="10000"/>
                <a:alpha val="3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1153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83AA-1F76-454C-9ACD-01BFA33C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957" y="167096"/>
            <a:ext cx="10431296" cy="545823"/>
          </a:xfrm>
          <a:solidFill>
            <a:schemeClr val="tx2">
              <a:alpha val="70000"/>
            </a:schemeClr>
          </a:solidFill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2 :-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 and sub grade wise revol_bal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987B62-A0BA-44D6-8830-517FE927DD47}"/>
              </a:ext>
            </a:extLst>
          </p:cNvPr>
          <p:cNvSpPr txBox="1"/>
          <p:nvPr/>
        </p:nvSpPr>
        <p:spPr>
          <a:xfrm>
            <a:off x="370142" y="810466"/>
            <a:ext cx="11451713" cy="584775"/>
          </a:xfrm>
          <a:prstGeom prst="rect">
            <a:avLst/>
          </a:prstGeom>
          <a:solidFill>
            <a:schemeClr val="tx2">
              <a:alpha val="87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SYNTAX :- </a:t>
            </a:r>
            <a:r>
              <a:rPr lang="en-US" b="0" dirty="0">
                <a:solidFill>
                  <a:schemeClr val="bg1"/>
                </a:solidFill>
              </a:rPr>
              <a:t>select Grade, sub_grade, concat(round(sum(revol_bal)/10000000,2), 'Cr') as revolution_balance from Masterdata group by Grade, sub_grade order by grade </a:t>
            </a:r>
            <a:r>
              <a:rPr lang="en-US" b="0" dirty="0" err="1">
                <a:solidFill>
                  <a:schemeClr val="bg1"/>
                </a:solidFill>
              </a:rPr>
              <a:t>asc</a:t>
            </a:r>
            <a:r>
              <a:rPr lang="en-US" b="0" dirty="0">
                <a:solidFill>
                  <a:schemeClr val="bg1"/>
                </a:solidFill>
              </a:rPr>
              <a:t>;</a:t>
            </a:r>
            <a:endParaRPr lang="en-IN" b="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ED3B0F-09DA-4D12-B4D8-A526E2C67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44" y="1492788"/>
            <a:ext cx="11451712" cy="5198116"/>
          </a:xfrm>
          <a:prstGeom prst="rect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</a:ln>
          <a:effectLst>
            <a:outerShdw blurRad="63500" sx="102000" sy="102000" algn="ctr" rotWithShape="0">
              <a:schemeClr val="tx2">
                <a:lumMod val="90000"/>
                <a:lumOff val="10000"/>
                <a:alpha val="3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3817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  <a:lumOff val="50000"/>
              </a:schemeClr>
            </a:gs>
            <a:gs pos="48000">
              <a:schemeClr val="tx2">
                <a:lumMod val="25000"/>
                <a:lumOff val="75000"/>
              </a:schemeClr>
            </a:gs>
            <a:gs pos="100000">
              <a:schemeClr val="tx2">
                <a:lumMod val="10000"/>
                <a:lumOff val="9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D0898-724A-4F57-AF57-E9AAFAE8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0" y="145772"/>
            <a:ext cx="9753602" cy="689115"/>
          </a:xfrm>
          <a:solidFill>
            <a:schemeClr val="tx2">
              <a:alpha val="70000"/>
            </a:schemeClr>
          </a:solidFill>
        </p:spPr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KPI 3 :-Verification Status By Total Payment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6E6EE3-8190-4085-A87F-4600A732F127}"/>
              </a:ext>
            </a:extLst>
          </p:cNvPr>
          <p:cNvSpPr txBox="1"/>
          <p:nvPr/>
        </p:nvSpPr>
        <p:spPr>
          <a:xfrm>
            <a:off x="265046" y="1099621"/>
            <a:ext cx="11582398" cy="584775"/>
          </a:xfrm>
          <a:prstGeom prst="rect">
            <a:avLst/>
          </a:prstGeom>
          <a:solidFill>
            <a:schemeClr val="tx2">
              <a:alpha val="88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z="1600" dirty="0"/>
              <a:t>SYNTAX </a:t>
            </a:r>
            <a:r>
              <a:rPr lang="en-US" sz="1600" dirty="0">
                <a:solidFill>
                  <a:schemeClr val="bg1"/>
                </a:solidFill>
              </a:rPr>
              <a:t>:- </a:t>
            </a:r>
            <a:r>
              <a:rPr lang="en-US" sz="1600" b="0" dirty="0">
                <a:solidFill>
                  <a:schemeClr val="bg1"/>
                </a:solidFill>
              </a:rPr>
              <a:t>select verification_status, concat(round(sum(</a:t>
            </a:r>
            <a:r>
              <a:rPr lang="en-US" sz="1600" b="0" dirty="0" err="1">
                <a:solidFill>
                  <a:schemeClr val="bg1"/>
                </a:solidFill>
              </a:rPr>
              <a:t>total_pymnt</a:t>
            </a:r>
            <a:r>
              <a:rPr lang="en-US" sz="1600" b="0" dirty="0">
                <a:solidFill>
                  <a:schemeClr val="bg1"/>
                </a:solidFill>
              </a:rPr>
              <a:t>)/10000000,2), ‘Cr’) as Total_payment from Master_data group by verification_status;</a:t>
            </a:r>
            <a:endParaRPr lang="en-IN" sz="1600" b="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E24EF-D359-4649-A93C-5205F70029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4"/>
          <a:stretch/>
        </p:blipFill>
        <p:spPr>
          <a:xfrm>
            <a:off x="265045" y="1868555"/>
            <a:ext cx="11582398" cy="4561967"/>
          </a:xfrm>
          <a:prstGeom prst="rect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</a:ln>
          <a:effectLst>
            <a:outerShdw blurRad="63500" sx="102000" sy="102000" algn="ctr" rotWithShape="0">
              <a:schemeClr val="tx2">
                <a:lumMod val="90000"/>
                <a:lumOff val="10000"/>
                <a:alpha val="3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432060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D40D-A1AF-4B65-902B-F9CFFCC3E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843" y="162743"/>
            <a:ext cx="9204418" cy="672144"/>
          </a:xfrm>
          <a:solidFill>
            <a:schemeClr val="tx2">
              <a:alpha val="7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4 :-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wise and month wise loan status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3959E-1A1F-41CD-81F9-009BD206B156}"/>
              </a:ext>
            </a:extLst>
          </p:cNvPr>
          <p:cNvSpPr txBox="1"/>
          <p:nvPr/>
        </p:nvSpPr>
        <p:spPr>
          <a:xfrm>
            <a:off x="225287" y="1073429"/>
            <a:ext cx="11656070" cy="584775"/>
          </a:xfrm>
          <a:prstGeom prst="rect">
            <a:avLst/>
          </a:prstGeom>
          <a:solidFill>
            <a:schemeClr val="tx2">
              <a:alpha val="88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z="1600" dirty="0"/>
              <a:t>SYNTAX :- </a:t>
            </a:r>
            <a:r>
              <a:rPr lang="en-US" sz="1600" b="0" dirty="0">
                <a:solidFill>
                  <a:schemeClr val="bg1"/>
                </a:solidFill>
              </a:rPr>
              <a:t>SELECT addr_state AS state,IssueDateMonth AS month,loan_status,COUNT(loan_status) AS loan_count FROM masterdata GROUP BY addr_state,IssueDateMonth,loan_status ORDER BY addr_state,IssueDateMonth,loan_status limit 35;</a:t>
            </a:r>
            <a:endParaRPr lang="en-IN" sz="1600" b="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66F80D-3AC7-4BDF-9BEA-1A676B4EDD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3"/>
          <a:stretch/>
        </p:blipFill>
        <p:spPr>
          <a:xfrm>
            <a:off x="225287" y="1835191"/>
            <a:ext cx="11656069" cy="4860066"/>
          </a:xfrm>
          <a:prstGeom prst="rect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</a:ln>
          <a:effectLst>
            <a:outerShdw blurRad="63500" sx="102000" sy="102000" algn="ctr" rotWithShape="0">
              <a:schemeClr val="tx2">
                <a:lumMod val="90000"/>
                <a:lumOff val="10000"/>
                <a:alpha val="3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6457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02A34F-89BC-4224-BF59-17847B0B8B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9"/>
          <a:stretch/>
        </p:blipFill>
        <p:spPr>
          <a:xfrm>
            <a:off x="318052" y="1086678"/>
            <a:ext cx="11529391" cy="5499652"/>
          </a:xfrm>
          <a:prstGeom prst="rect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</a:ln>
          <a:effectLst>
            <a:outerShdw blurRad="63500" sx="102000" sy="102000" algn="ctr" rotWithShape="0">
              <a:schemeClr val="tx2">
                <a:lumMod val="90000"/>
                <a:lumOff val="10000"/>
                <a:alpha val="35000"/>
              </a:scheme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A1A456-6E20-43C0-9637-F26262D4A598}"/>
              </a:ext>
            </a:extLst>
          </p:cNvPr>
          <p:cNvSpPr txBox="1"/>
          <p:nvPr/>
        </p:nvSpPr>
        <p:spPr>
          <a:xfrm>
            <a:off x="318052" y="397565"/>
            <a:ext cx="11529391" cy="584775"/>
          </a:xfrm>
          <a:prstGeom prst="rect">
            <a:avLst/>
          </a:prstGeom>
          <a:solidFill>
            <a:schemeClr val="tx2">
              <a:alpha val="88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z="1600" dirty="0"/>
              <a:t>SYNTAX </a:t>
            </a:r>
            <a:r>
              <a:rPr lang="en-US" sz="1600" dirty="0">
                <a:solidFill>
                  <a:schemeClr val="bg1"/>
                </a:solidFill>
              </a:rPr>
              <a:t>:-  </a:t>
            </a:r>
            <a:r>
              <a:rPr lang="en-US" sz="1600" b="0" dirty="0">
                <a:solidFill>
                  <a:schemeClr val="bg1"/>
                </a:solidFill>
              </a:rPr>
              <a:t>SELECT addr_state AS state,COUNT(loan_status) AS loan_count FROM masterdata GROUP BY addr_state ORDER BY addr_state limit 35;</a:t>
            </a:r>
            <a:endParaRPr lang="en-IN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216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B458DF-0948-4A0F-A3ED-54D7F6CAB4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09"/>
          <a:stretch/>
        </p:blipFill>
        <p:spPr>
          <a:xfrm>
            <a:off x="410817" y="1126435"/>
            <a:ext cx="11463131" cy="5552661"/>
          </a:xfrm>
          <a:prstGeom prst="rect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</a:ln>
          <a:effectLst>
            <a:outerShdw blurRad="63500" sx="102000" sy="102000" algn="ctr" rotWithShape="0">
              <a:schemeClr val="tx2">
                <a:lumMod val="90000"/>
                <a:lumOff val="10000"/>
                <a:alpha val="35000"/>
              </a:scheme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2F06DA-A63A-4AAE-9548-BD610BF4275D}"/>
              </a:ext>
            </a:extLst>
          </p:cNvPr>
          <p:cNvSpPr txBox="1"/>
          <p:nvPr/>
        </p:nvSpPr>
        <p:spPr>
          <a:xfrm>
            <a:off x="410817" y="318052"/>
            <a:ext cx="11463132" cy="584775"/>
          </a:xfrm>
          <a:prstGeom prst="rect">
            <a:avLst/>
          </a:prstGeom>
          <a:solidFill>
            <a:schemeClr val="tx2">
              <a:alpha val="88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z="1600" dirty="0"/>
              <a:t>SYNTAX :- </a:t>
            </a:r>
            <a:r>
              <a:rPr lang="en-US" sz="1600" b="0" dirty="0">
                <a:solidFill>
                  <a:schemeClr val="bg1"/>
                </a:solidFill>
              </a:rPr>
              <a:t>SELECT IssueDateMonth AS month, COUNT(loan_status) AS loan_count FROM masterdata GROUP BY IssueDateMonth ORDER BY IssueDateMonth;</a:t>
            </a:r>
            <a:endParaRPr lang="en-IN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95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464115"/>
      </a:lt2>
      <a:accent1>
        <a:srgbClr val="D7C23A"/>
      </a:accent1>
      <a:accent2>
        <a:srgbClr val="FFD68F"/>
      </a:accent2>
      <a:accent3>
        <a:srgbClr val="FFBB95"/>
      </a:accent3>
      <a:accent4>
        <a:srgbClr val="756D1D"/>
      </a:accent4>
      <a:accent5>
        <a:srgbClr val="FFFFFF"/>
      </a:accent5>
      <a:accent6>
        <a:srgbClr val="FFFFFF"/>
      </a:accent6>
      <a:hlink>
        <a:srgbClr val="FFD68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legant &amp; Luxury Project Proposal XL by Slidesgo">
  <a:themeElements>
    <a:clrScheme name="Simple Light">
      <a:dk1>
        <a:srgbClr val="3A2E2E"/>
      </a:dk1>
      <a:lt1>
        <a:srgbClr val="FFFFFF"/>
      </a:lt1>
      <a:dk2>
        <a:srgbClr val="1A2230"/>
      </a:dk2>
      <a:lt2>
        <a:srgbClr val="110B18"/>
      </a:lt2>
      <a:accent1>
        <a:srgbClr val="FFE8AB"/>
      </a:accent1>
      <a:accent2>
        <a:srgbClr val="273242"/>
      </a:accent2>
      <a:accent3>
        <a:srgbClr val="5A6C86"/>
      </a:accent3>
      <a:accent4>
        <a:srgbClr val="FFFFFF"/>
      </a:accent4>
      <a:accent5>
        <a:srgbClr val="FFFFFF"/>
      </a:accent5>
      <a:accent6>
        <a:srgbClr val="FFFFFF"/>
      </a:accent6>
      <a:hlink>
        <a:srgbClr val="FFE8A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3A2E2E"/>
    </a:dk1>
    <a:lt1>
      <a:srgbClr val="FFFFFF"/>
    </a:lt1>
    <a:dk2>
      <a:srgbClr val="1A2230"/>
    </a:dk2>
    <a:lt2>
      <a:srgbClr val="110B18"/>
    </a:lt2>
    <a:accent1>
      <a:srgbClr val="FFE8AB"/>
    </a:accent1>
    <a:accent2>
      <a:srgbClr val="273242"/>
    </a:accent2>
    <a:accent3>
      <a:srgbClr val="5A6C86"/>
    </a:accent3>
    <a:accent4>
      <a:srgbClr val="FFFFFF"/>
    </a:accent4>
    <a:accent5>
      <a:srgbClr val="FFFFFF"/>
    </a:accent5>
    <a:accent6>
      <a:srgbClr val="FFFFFF"/>
    </a:accent6>
    <a:hlink>
      <a:srgbClr val="FFE8AB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Data Center Business Plan Yellow Variant by Slidesgo</Template>
  <TotalTime>268</TotalTime>
  <Words>333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Arial</vt:lpstr>
      <vt:lpstr>Bebas Neue</vt:lpstr>
      <vt:lpstr>Exo</vt:lpstr>
      <vt:lpstr>Gilda Display</vt:lpstr>
      <vt:lpstr>Nunito Light</vt:lpstr>
      <vt:lpstr>Proxima Nova</vt:lpstr>
      <vt:lpstr>Proxima Nova Semibold</vt:lpstr>
      <vt:lpstr>PT Sans</vt:lpstr>
      <vt:lpstr>Roboto Condensed Light</vt:lpstr>
      <vt:lpstr>Times New Roman</vt:lpstr>
      <vt:lpstr>Zen Kaku Gothic Antique</vt:lpstr>
      <vt:lpstr>Data Center Business Plan by Slidesgo</vt:lpstr>
      <vt:lpstr>Slidesgo Final Pages</vt:lpstr>
      <vt:lpstr>Elegant &amp; Luxury Project Proposal XL by Slidesgo</vt:lpstr>
      <vt:lpstr>1_Slidesgo Final Pages</vt:lpstr>
      <vt:lpstr>2_Slidesgo Final Pages</vt:lpstr>
      <vt:lpstr>PowerPoint Presentation</vt:lpstr>
      <vt:lpstr> Data Import  (csv to MySQL)</vt:lpstr>
      <vt:lpstr>PowerPoint Presentation</vt:lpstr>
      <vt:lpstr>KPI 1:-Year wise loan amount Stats</vt:lpstr>
      <vt:lpstr>KPI 2 :- Grade and sub grade wise revol_bal</vt:lpstr>
      <vt:lpstr> KPI 3 :-Verification Status By Total Payment</vt:lpstr>
      <vt:lpstr>KPI 4 :-State wise and month wise loan status</vt:lpstr>
      <vt:lpstr>PowerPoint Presentation</vt:lpstr>
      <vt:lpstr>PowerPoint Presentation</vt:lpstr>
      <vt:lpstr>KPI 5 :- Home ownership Vs last payment date stats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varma</dc:creator>
  <cp:lastModifiedBy>HP</cp:lastModifiedBy>
  <cp:revision>17</cp:revision>
  <dcterms:created xsi:type="dcterms:W3CDTF">2024-08-22T09:42:42Z</dcterms:created>
  <dcterms:modified xsi:type="dcterms:W3CDTF">2024-08-24T11:04:19Z</dcterms:modified>
</cp:coreProperties>
</file>