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4" r:id="rId7"/>
    <p:sldId id="275" r:id="rId8"/>
    <p:sldId id="268" r:id="rId9"/>
    <p:sldId id="282" r:id="rId10"/>
    <p:sldId id="267" r:id="rId11"/>
    <p:sldId id="280" r:id="rId12"/>
    <p:sldId id="276" r:id="rId13"/>
    <p:sldId id="273" r:id="rId14"/>
    <p:sldId id="279" r:id="rId15"/>
    <p:sldId id="284" r:id="rId16"/>
    <p:sldId id="283" r:id="rId17"/>
    <p:sldId id="285" r:id="rId18"/>
    <p:sldId id="286" r:id="rId19"/>
    <p:sldId id="271" r:id="rId20"/>
    <p:sldId id="287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18A07-0861-45DD-AAEC-D9ECBBE3041D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F58A4F-FF31-42D2-951A-6A209DD6C201}">
      <dgm:prSet/>
      <dgm:spPr/>
      <dgm:t>
        <a:bodyPr/>
        <a:lstStyle/>
        <a:p>
          <a:r>
            <a:rPr lang="en-US"/>
            <a:t>Group Members                </a:t>
          </a:r>
        </a:p>
      </dgm:t>
    </dgm:pt>
    <dgm:pt modelId="{AEB8B555-4F47-40D1-AEB5-C447FE7FF070}" type="parTrans" cxnId="{8BAA0551-DE87-4F9E-9DF4-80812EAE8023}">
      <dgm:prSet/>
      <dgm:spPr/>
      <dgm:t>
        <a:bodyPr/>
        <a:lstStyle/>
        <a:p>
          <a:endParaRPr lang="en-US"/>
        </a:p>
      </dgm:t>
    </dgm:pt>
    <dgm:pt modelId="{72DBFF0D-6E6A-4510-BD0C-2A34ECD9C8EC}" type="sibTrans" cxnId="{8BAA0551-DE87-4F9E-9DF4-80812EAE8023}">
      <dgm:prSet/>
      <dgm:spPr/>
      <dgm:t>
        <a:bodyPr/>
        <a:lstStyle/>
        <a:p>
          <a:endParaRPr lang="en-US"/>
        </a:p>
      </dgm:t>
    </dgm:pt>
    <dgm:pt modelId="{5A031423-1859-4F11-994F-874FEE14009C}">
      <dgm:prSet/>
      <dgm:spPr/>
      <dgm:t>
        <a:bodyPr/>
        <a:lstStyle/>
        <a:p>
          <a:r>
            <a:rPr lang="en-US"/>
            <a:t>Objectives</a:t>
          </a:r>
        </a:p>
      </dgm:t>
    </dgm:pt>
    <dgm:pt modelId="{00A6CA76-94E9-4FC6-ACB7-DBA42DC5ABE7}" type="parTrans" cxnId="{C25195D6-0951-45A2-B216-701B359DD2F3}">
      <dgm:prSet/>
      <dgm:spPr/>
      <dgm:t>
        <a:bodyPr/>
        <a:lstStyle/>
        <a:p>
          <a:endParaRPr lang="en-US"/>
        </a:p>
      </dgm:t>
    </dgm:pt>
    <dgm:pt modelId="{6AFFD2D2-878D-499F-ACE8-FADFD181FA5C}" type="sibTrans" cxnId="{C25195D6-0951-45A2-B216-701B359DD2F3}">
      <dgm:prSet/>
      <dgm:spPr/>
      <dgm:t>
        <a:bodyPr/>
        <a:lstStyle/>
        <a:p>
          <a:endParaRPr lang="en-US"/>
        </a:p>
      </dgm:t>
    </dgm:pt>
    <dgm:pt modelId="{A2156DCA-0CA8-4B84-83A2-7CB358FB294F}">
      <dgm:prSet/>
      <dgm:spPr/>
      <dgm:t>
        <a:bodyPr/>
        <a:lstStyle/>
        <a:p>
          <a:r>
            <a:rPr lang="en-US"/>
            <a:t>Raw Data</a:t>
          </a:r>
        </a:p>
      </dgm:t>
    </dgm:pt>
    <dgm:pt modelId="{8CD20447-E37F-4ED9-AC1A-0549E615E110}" type="parTrans" cxnId="{35E9FD26-B649-4AAD-AE1A-05486D97F85D}">
      <dgm:prSet/>
      <dgm:spPr/>
      <dgm:t>
        <a:bodyPr/>
        <a:lstStyle/>
        <a:p>
          <a:endParaRPr lang="en-US"/>
        </a:p>
      </dgm:t>
    </dgm:pt>
    <dgm:pt modelId="{A8C464AF-D41A-407B-9A78-52A512FAF879}" type="sibTrans" cxnId="{35E9FD26-B649-4AAD-AE1A-05486D97F85D}">
      <dgm:prSet/>
      <dgm:spPr/>
      <dgm:t>
        <a:bodyPr/>
        <a:lstStyle/>
        <a:p>
          <a:endParaRPr lang="en-US"/>
        </a:p>
      </dgm:t>
    </dgm:pt>
    <dgm:pt modelId="{5DF0DCE5-8857-4936-BEA7-6DAC510BB96C}">
      <dgm:prSet/>
      <dgm:spPr/>
      <dgm:t>
        <a:bodyPr/>
        <a:lstStyle/>
        <a:p>
          <a:r>
            <a:rPr lang="en-US"/>
            <a:t>Master Data</a:t>
          </a:r>
        </a:p>
      </dgm:t>
    </dgm:pt>
    <dgm:pt modelId="{4229F86E-7BF2-4661-990E-DEBDF5C761DD}" type="parTrans" cxnId="{9CFC9555-4EA0-459C-8864-663CCE587384}">
      <dgm:prSet/>
      <dgm:spPr/>
      <dgm:t>
        <a:bodyPr/>
        <a:lstStyle/>
        <a:p>
          <a:endParaRPr lang="en-US"/>
        </a:p>
      </dgm:t>
    </dgm:pt>
    <dgm:pt modelId="{B187C323-ADE9-4073-AF79-5E842A61C5C5}" type="sibTrans" cxnId="{9CFC9555-4EA0-459C-8864-663CCE587384}">
      <dgm:prSet/>
      <dgm:spPr/>
      <dgm:t>
        <a:bodyPr/>
        <a:lstStyle/>
        <a:p>
          <a:endParaRPr lang="en-US"/>
        </a:p>
      </dgm:t>
    </dgm:pt>
    <dgm:pt modelId="{A11D21DB-A0AE-4596-8CB1-D8B66AE0E75D}">
      <dgm:prSet/>
      <dgm:spPr/>
      <dgm:t>
        <a:bodyPr/>
        <a:lstStyle/>
        <a:p>
          <a:r>
            <a:rPr lang="en-US"/>
            <a:t>Pivot Tables</a:t>
          </a:r>
        </a:p>
      </dgm:t>
    </dgm:pt>
    <dgm:pt modelId="{4DEEC8AD-11E0-496F-BA36-BFA50D1FAAA3}" type="parTrans" cxnId="{77234A4D-8898-437C-B8A9-FA7963E38B6B}">
      <dgm:prSet/>
      <dgm:spPr/>
      <dgm:t>
        <a:bodyPr/>
        <a:lstStyle/>
        <a:p>
          <a:endParaRPr lang="en-US"/>
        </a:p>
      </dgm:t>
    </dgm:pt>
    <dgm:pt modelId="{66FACE36-3F85-4574-BCF6-D0D8D5D9E7C9}" type="sibTrans" cxnId="{77234A4D-8898-437C-B8A9-FA7963E38B6B}">
      <dgm:prSet/>
      <dgm:spPr/>
      <dgm:t>
        <a:bodyPr/>
        <a:lstStyle/>
        <a:p>
          <a:endParaRPr lang="en-US"/>
        </a:p>
      </dgm:t>
    </dgm:pt>
    <dgm:pt modelId="{DD1FF2D4-D955-46D2-ACE5-D264DFD2B0C7}">
      <dgm:prSet phldr="0"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Excel Dashboard</a:t>
          </a:r>
        </a:p>
      </dgm:t>
    </dgm:pt>
    <dgm:pt modelId="{403CFA67-B4CF-452E-8627-087A5505154E}" type="parTrans" cxnId="{638F10A6-0D12-49F6-8099-4A7AE2DBA4E2}">
      <dgm:prSet/>
      <dgm:spPr/>
      <dgm:t>
        <a:bodyPr/>
        <a:lstStyle/>
        <a:p>
          <a:endParaRPr lang="en-US"/>
        </a:p>
      </dgm:t>
    </dgm:pt>
    <dgm:pt modelId="{B8707601-E350-402A-996E-A8C60B93CECF}" type="sibTrans" cxnId="{638F10A6-0D12-49F6-8099-4A7AE2DBA4E2}">
      <dgm:prSet/>
      <dgm:spPr/>
      <dgm:t>
        <a:bodyPr/>
        <a:lstStyle/>
        <a:p>
          <a:endParaRPr lang="en-US"/>
        </a:p>
      </dgm:t>
    </dgm:pt>
    <dgm:pt modelId="{068EF146-55D1-4896-8440-5C01318F8EE6}">
      <dgm:prSet phldr="0"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Power-BI Dashboard</a:t>
          </a:r>
        </a:p>
      </dgm:t>
    </dgm:pt>
    <dgm:pt modelId="{EE9CF068-6053-4811-8B03-3CD14A9C15BD}" type="parTrans" cxnId="{4ADAE4CD-D8A9-4FD3-83FE-C71A01A99BAB}">
      <dgm:prSet/>
      <dgm:spPr/>
      <dgm:t>
        <a:bodyPr/>
        <a:lstStyle/>
        <a:p>
          <a:endParaRPr lang="en-US"/>
        </a:p>
      </dgm:t>
    </dgm:pt>
    <dgm:pt modelId="{6DA7AE43-2261-447B-BFE7-53C5A454F44C}" type="sibTrans" cxnId="{4ADAE4CD-D8A9-4FD3-83FE-C71A01A99BAB}">
      <dgm:prSet/>
      <dgm:spPr/>
      <dgm:t>
        <a:bodyPr/>
        <a:lstStyle/>
        <a:p>
          <a:endParaRPr lang="en-US"/>
        </a:p>
      </dgm:t>
    </dgm:pt>
    <dgm:pt modelId="{03CB8951-6570-49EA-AED5-290E51B663CC}">
      <dgm:prSet phldr="0"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Tableau Dashboard</a:t>
          </a:r>
        </a:p>
      </dgm:t>
    </dgm:pt>
    <dgm:pt modelId="{B9047E3F-0277-4CD7-A874-90267550C12B}" type="parTrans" cxnId="{CDD2A8F6-1AF5-48E0-91D5-86AB45FF046D}">
      <dgm:prSet/>
      <dgm:spPr/>
      <dgm:t>
        <a:bodyPr/>
        <a:lstStyle/>
        <a:p>
          <a:endParaRPr lang="en-US"/>
        </a:p>
      </dgm:t>
    </dgm:pt>
    <dgm:pt modelId="{0E31CE67-96F8-49B1-9EE0-D25CDDC369D8}" type="sibTrans" cxnId="{CDD2A8F6-1AF5-48E0-91D5-86AB45FF046D}">
      <dgm:prSet/>
      <dgm:spPr/>
      <dgm:t>
        <a:bodyPr/>
        <a:lstStyle/>
        <a:p>
          <a:endParaRPr lang="en-US"/>
        </a:p>
      </dgm:t>
    </dgm:pt>
    <dgm:pt modelId="{4FE9E98B-F810-4E36-88E8-CE1D82A984F0}">
      <dgm:prSet phldr="0"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MySQL Queries</a:t>
          </a:r>
        </a:p>
      </dgm:t>
    </dgm:pt>
    <dgm:pt modelId="{26F43560-B089-4B13-89C9-0F18CAD933F3}" type="parTrans" cxnId="{FD75E90E-4F82-40BD-B2AC-38D119270537}">
      <dgm:prSet/>
      <dgm:spPr/>
      <dgm:t>
        <a:bodyPr/>
        <a:lstStyle/>
        <a:p>
          <a:endParaRPr lang="en-US"/>
        </a:p>
      </dgm:t>
    </dgm:pt>
    <dgm:pt modelId="{336FE812-E3BE-4752-8EB5-CAFCD63A79C3}" type="sibTrans" cxnId="{FD75E90E-4F82-40BD-B2AC-38D119270537}">
      <dgm:prSet/>
      <dgm:spPr/>
      <dgm:t>
        <a:bodyPr/>
        <a:lstStyle/>
        <a:p>
          <a:endParaRPr lang="en-US"/>
        </a:p>
      </dgm:t>
    </dgm:pt>
    <dgm:pt modelId="{779AEEF8-6829-4D71-ACA1-40989BF09AE9}">
      <dgm:prSet phldr="0"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Key Findings</a:t>
          </a:r>
        </a:p>
      </dgm:t>
    </dgm:pt>
    <dgm:pt modelId="{95C391B3-074F-4BF1-9564-19233A1C343C}" type="parTrans" cxnId="{8038C090-0CDC-4F56-BA0E-1EE653520CDA}">
      <dgm:prSet/>
      <dgm:spPr/>
      <dgm:t>
        <a:bodyPr/>
        <a:lstStyle/>
        <a:p>
          <a:endParaRPr lang="en-US"/>
        </a:p>
      </dgm:t>
    </dgm:pt>
    <dgm:pt modelId="{E7E0D2CC-F092-4D39-8DD0-4985630C5111}" type="sibTrans" cxnId="{8038C090-0CDC-4F56-BA0E-1EE653520CDA}">
      <dgm:prSet/>
      <dgm:spPr/>
      <dgm:t>
        <a:bodyPr/>
        <a:lstStyle/>
        <a:p>
          <a:endParaRPr lang="en-US"/>
        </a:p>
      </dgm:t>
    </dgm:pt>
    <dgm:pt modelId="{0584E6FB-4D10-4D45-B553-0473C4A700E0}">
      <dgm:prSet phldr="0"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Insights</a:t>
          </a:r>
        </a:p>
      </dgm:t>
    </dgm:pt>
    <dgm:pt modelId="{12112BE3-03D1-4405-9B83-18A08621302C}" type="parTrans" cxnId="{DE2DED23-A2EE-4351-AB8C-96DA0C35E5CA}">
      <dgm:prSet/>
      <dgm:spPr/>
      <dgm:t>
        <a:bodyPr/>
        <a:lstStyle/>
        <a:p>
          <a:endParaRPr lang="en-US"/>
        </a:p>
      </dgm:t>
    </dgm:pt>
    <dgm:pt modelId="{E044A912-650C-493C-9718-25678F2C5DDD}" type="sibTrans" cxnId="{DE2DED23-A2EE-4351-AB8C-96DA0C35E5CA}">
      <dgm:prSet/>
      <dgm:spPr/>
      <dgm:t>
        <a:bodyPr/>
        <a:lstStyle/>
        <a:p>
          <a:endParaRPr lang="en-US"/>
        </a:p>
      </dgm:t>
    </dgm:pt>
    <dgm:pt modelId="{B838DD0B-7793-4B20-86F3-488A2BBD45BA}" type="pres">
      <dgm:prSet presAssocID="{FA218A07-0861-45DD-AAEC-D9ECBBE3041D}" presName="diagram" presStyleCnt="0">
        <dgm:presLayoutVars>
          <dgm:dir/>
          <dgm:resizeHandles val="exact"/>
        </dgm:presLayoutVars>
      </dgm:prSet>
      <dgm:spPr/>
    </dgm:pt>
    <dgm:pt modelId="{A2620413-EC54-4B2D-BA80-D40E0A9ED971}" type="pres">
      <dgm:prSet presAssocID="{17F58A4F-FF31-42D2-951A-6A209DD6C201}" presName="node" presStyleLbl="node1" presStyleIdx="0" presStyleCnt="11">
        <dgm:presLayoutVars>
          <dgm:bulletEnabled val="1"/>
        </dgm:presLayoutVars>
      </dgm:prSet>
      <dgm:spPr/>
    </dgm:pt>
    <dgm:pt modelId="{DF745D64-F3C0-4196-B8D8-CB2079A01AE6}" type="pres">
      <dgm:prSet presAssocID="{72DBFF0D-6E6A-4510-BD0C-2A34ECD9C8EC}" presName="sibTrans" presStyleCnt="0"/>
      <dgm:spPr/>
    </dgm:pt>
    <dgm:pt modelId="{5050F52B-BDE3-44AB-9917-34FCD5BA99B9}" type="pres">
      <dgm:prSet presAssocID="{5A031423-1859-4F11-994F-874FEE14009C}" presName="node" presStyleLbl="node1" presStyleIdx="1" presStyleCnt="11">
        <dgm:presLayoutVars>
          <dgm:bulletEnabled val="1"/>
        </dgm:presLayoutVars>
      </dgm:prSet>
      <dgm:spPr/>
    </dgm:pt>
    <dgm:pt modelId="{EB3F0CED-B3BD-4867-927A-96948FE743B5}" type="pres">
      <dgm:prSet presAssocID="{6AFFD2D2-878D-499F-ACE8-FADFD181FA5C}" presName="sibTrans" presStyleCnt="0"/>
      <dgm:spPr/>
    </dgm:pt>
    <dgm:pt modelId="{E2A66CEC-AEBA-4234-A186-4FC8D484C04B}" type="pres">
      <dgm:prSet presAssocID="{A2156DCA-0CA8-4B84-83A2-7CB358FB294F}" presName="node" presStyleLbl="node1" presStyleIdx="2" presStyleCnt="11">
        <dgm:presLayoutVars>
          <dgm:bulletEnabled val="1"/>
        </dgm:presLayoutVars>
      </dgm:prSet>
      <dgm:spPr/>
    </dgm:pt>
    <dgm:pt modelId="{AAE8D2BF-260B-47C4-88E6-4CE219B212CF}" type="pres">
      <dgm:prSet presAssocID="{A8C464AF-D41A-407B-9A78-52A512FAF879}" presName="sibTrans" presStyleCnt="0"/>
      <dgm:spPr/>
    </dgm:pt>
    <dgm:pt modelId="{12C2DCCF-C949-4106-8DDE-E254A7AD4DE9}" type="pres">
      <dgm:prSet presAssocID="{5DF0DCE5-8857-4936-BEA7-6DAC510BB96C}" presName="node" presStyleLbl="node1" presStyleIdx="3" presStyleCnt="11">
        <dgm:presLayoutVars>
          <dgm:bulletEnabled val="1"/>
        </dgm:presLayoutVars>
      </dgm:prSet>
      <dgm:spPr/>
    </dgm:pt>
    <dgm:pt modelId="{5F42A0A2-726C-4CE2-AE0B-4928C7B87624}" type="pres">
      <dgm:prSet presAssocID="{B187C323-ADE9-4073-AF79-5E842A61C5C5}" presName="sibTrans" presStyleCnt="0"/>
      <dgm:spPr/>
    </dgm:pt>
    <dgm:pt modelId="{59E0AADA-18A1-4AC6-9995-BEC03D083627}" type="pres">
      <dgm:prSet presAssocID="{A11D21DB-A0AE-4596-8CB1-D8B66AE0E75D}" presName="node" presStyleLbl="node1" presStyleIdx="4" presStyleCnt="11">
        <dgm:presLayoutVars>
          <dgm:bulletEnabled val="1"/>
        </dgm:presLayoutVars>
      </dgm:prSet>
      <dgm:spPr/>
    </dgm:pt>
    <dgm:pt modelId="{EABC2F53-6581-4AFF-9F30-DF7AB7994D0E}" type="pres">
      <dgm:prSet presAssocID="{66FACE36-3F85-4574-BCF6-D0D8D5D9E7C9}" presName="sibTrans" presStyleCnt="0"/>
      <dgm:spPr/>
    </dgm:pt>
    <dgm:pt modelId="{014979CC-84B2-4E2C-A53F-B0C629D70E34}" type="pres">
      <dgm:prSet presAssocID="{DD1FF2D4-D955-46D2-ACE5-D264DFD2B0C7}" presName="node" presStyleLbl="node1" presStyleIdx="5" presStyleCnt="11">
        <dgm:presLayoutVars>
          <dgm:bulletEnabled val="1"/>
        </dgm:presLayoutVars>
      </dgm:prSet>
      <dgm:spPr/>
    </dgm:pt>
    <dgm:pt modelId="{17F6FB35-06D0-4042-BB26-4A7975BC0D5E}" type="pres">
      <dgm:prSet presAssocID="{B8707601-E350-402A-996E-A8C60B93CECF}" presName="sibTrans" presStyleCnt="0"/>
      <dgm:spPr/>
    </dgm:pt>
    <dgm:pt modelId="{9F1CDE2A-2A23-436B-BEB7-1C76B949F41D}" type="pres">
      <dgm:prSet presAssocID="{068EF146-55D1-4896-8440-5C01318F8EE6}" presName="node" presStyleLbl="node1" presStyleIdx="6" presStyleCnt="11">
        <dgm:presLayoutVars>
          <dgm:bulletEnabled val="1"/>
        </dgm:presLayoutVars>
      </dgm:prSet>
      <dgm:spPr/>
    </dgm:pt>
    <dgm:pt modelId="{EC47F09C-E7BE-4ADF-9C63-138C55F70425}" type="pres">
      <dgm:prSet presAssocID="{6DA7AE43-2261-447B-BFE7-53C5A454F44C}" presName="sibTrans" presStyleCnt="0"/>
      <dgm:spPr/>
    </dgm:pt>
    <dgm:pt modelId="{5D8A9369-6386-4391-97F5-418260E36F82}" type="pres">
      <dgm:prSet presAssocID="{03CB8951-6570-49EA-AED5-290E51B663CC}" presName="node" presStyleLbl="node1" presStyleIdx="7" presStyleCnt="11">
        <dgm:presLayoutVars>
          <dgm:bulletEnabled val="1"/>
        </dgm:presLayoutVars>
      </dgm:prSet>
      <dgm:spPr/>
    </dgm:pt>
    <dgm:pt modelId="{F23DA422-7D75-4482-A148-82A84F94D550}" type="pres">
      <dgm:prSet presAssocID="{0E31CE67-96F8-49B1-9EE0-D25CDDC369D8}" presName="sibTrans" presStyleCnt="0"/>
      <dgm:spPr/>
    </dgm:pt>
    <dgm:pt modelId="{10CC66E8-1028-467A-AAF6-F13BA329086E}" type="pres">
      <dgm:prSet presAssocID="{4FE9E98B-F810-4E36-88E8-CE1D82A984F0}" presName="node" presStyleLbl="node1" presStyleIdx="8" presStyleCnt="11">
        <dgm:presLayoutVars>
          <dgm:bulletEnabled val="1"/>
        </dgm:presLayoutVars>
      </dgm:prSet>
      <dgm:spPr/>
    </dgm:pt>
    <dgm:pt modelId="{68243067-6B15-436C-BA57-E09D6911F9B1}" type="pres">
      <dgm:prSet presAssocID="{336FE812-E3BE-4752-8EB5-CAFCD63A79C3}" presName="sibTrans" presStyleCnt="0"/>
      <dgm:spPr/>
    </dgm:pt>
    <dgm:pt modelId="{E1169D5B-4278-4AFB-93D8-2E8768190178}" type="pres">
      <dgm:prSet presAssocID="{779AEEF8-6829-4D71-ACA1-40989BF09AE9}" presName="node" presStyleLbl="node1" presStyleIdx="9" presStyleCnt="11">
        <dgm:presLayoutVars>
          <dgm:bulletEnabled val="1"/>
        </dgm:presLayoutVars>
      </dgm:prSet>
      <dgm:spPr/>
    </dgm:pt>
    <dgm:pt modelId="{25D3DFCF-7DB8-44B1-937F-B19336FB6EED}" type="pres">
      <dgm:prSet presAssocID="{E7E0D2CC-F092-4D39-8DD0-4985630C5111}" presName="sibTrans" presStyleCnt="0"/>
      <dgm:spPr/>
    </dgm:pt>
    <dgm:pt modelId="{1902DDD3-471A-4A38-A4FF-0371FD56D3E5}" type="pres">
      <dgm:prSet presAssocID="{0584E6FB-4D10-4D45-B553-0473C4A700E0}" presName="node" presStyleLbl="node1" presStyleIdx="10" presStyleCnt="11">
        <dgm:presLayoutVars>
          <dgm:bulletEnabled val="1"/>
        </dgm:presLayoutVars>
      </dgm:prSet>
      <dgm:spPr/>
    </dgm:pt>
  </dgm:ptLst>
  <dgm:cxnLst>
    <dgm:cxn modelId="{FD75E90E-4F82-40BD-B2AC-38D119270537}" srcId="{FA218A07-0861-45DD-AAEC-D9ECBBE3041D}" destId="{4FE9E98B-F810-4E36-88E8-CE1D82A984F0}" srcOrd="8" destOrd="0" parTransId="{26F43560-B089-4B13-89C9-0F18CAD933F3}" sibTransId="{336FE812-E3BE-4752-8EB5-CAFCD63A79C3}"/>
    <dgm:cxn modelId="{C1A59916-AE67-4791-912D-5E0502FEB34F}" type="presOf" srcId="{DD1FF2D4-D955-46D2-ACE5-D264DFD2B0C7}" destId="{014979CC-84B2-4E2C-A53F-B0C629D70E34}" srcOrd="0" destOrd="0" presId="urn:microsoft.com/office/officeart/2005/8/layout/default"/>
    <dgm:cxn modelId="{DE2DED23-A2EE-4351-AB8C-96DA0C35E5CA}" srcId="{FA218A07-0861-45DD-AAEC-D9ECBBE3041D}" destId="{0584E6FB-4D10-4D45-B553-0473C4A700E0}" srcOrd="10" destOrd="0" parTransId="{12112BE3-03D1-4405-9B83-18A08621302C}" sibTransId="{E044A912-650C-493C-9718-25678F2C5DDD}"/>
    <dgm:cxn modelId="{35E9FD26-B649-4AAD-AE1A-05486D97F85D}" srcId="{FA218A07-0861-45DD-AAEC-D9ECBBE3041D}" destId="{A2156DCA-0CA8-4B84-83A2-7CB358FB294F}" srcOrd="2" destOrd="0" parTransId="{8CD20447-E37F-4ED9-AC1A-0549E615E110}" sibTransId="{A8C464AF-D41A-407B-9A78-52A512FAF879}"/>
    <dgm:cxn modelId="{608C583B-4B49-42BB-9116-8E1DF7D9EF15}" type="presOf" srcId="{17F58A4F-FF31-42D2-951A-6A209DD6C201}" destId="{A2620413-EC54-4B2D-BA80-D40E0A9ED971}" srcOrd="0" destOrd="0" presId="urn:microsoft.com/office/officeart/2005/8/layout/default"/>
    <dgm:cxn modelId="{F4604464-1A4A-4059-9613-20492AD065F4}" type="presOf" srcId="{4FE9E98B-F810-4E36-88E8-CE1D82A984F0}" destId="{10CC66E8-1028-467A-AAF6-F13BA329086E}" srcOrd="0" destOrd="0" presId="urn:microsoft.com/office/officeart/2005/8/layout/default"/>
    <dgm:cxn modelId="{ED4A9C68-784B-4913-A34A-4518CBB3EB1F}" type="presOf" srcId="{5DF0DCE5-8857-4936-BEA7-6DAC510BB96C}" destId="{12C2DCCF-C949-4106-8DDE-E254A7AD4DE9}" srcOrd="0" destOrd="0" presId="urn:microsoft.com/office/officeart/2005/8/layout/default"/>
    <dgm:cxn modelId="{3FD2284A-C62F-45A9-8839-0D07F5E9129B}" type="presOf" srcId="{FA218A07-0861-45DD-AAEC-D9ECBBE3041D}" destId="{B838DD0B-7793-4B20-86F3-488A2BBD45BA}" srcOrd="0" destOrd="0" presId="urn:microsoft.com/office/officeart/2005/8/layout/default"/>
    <dgm:cxn modelId="{77234A4D-8898-437C-B8A9-FA7963E38B6B}" srcId="{FA218A07-0861-45DD-AAEC-D9ECBBE3041D}" destId="{A11D21DB-A0AE-4596-8CB1-D8B66AE0E75D}" srcOrd="4" destOrd="0" parTransId="{4DEEC8AD-11E0-496F-BA36-BFA50D1FAAA3}" sibTransId="{66FACE36-3F85-4574-BCF6-D0D8D5D9E7C9}"/>
    <dgm:cxn modelId="{8BAA0551-DE87-4F9E-9DF4-80812EAE8023}" srcId="{FA218A07-0861-45DD-AAEC-D9ECBBE3041D}" destId="{17F58A4F-FF31-42D2-951A-6A209DD6C201}" srcOrd="0" destOrd="0" parTransId="{AEB8B555-4F47-40D1-AEB5-C447FE7FF070}" sibTransId="{72DBFF0D-6E6A-4510-BD0C-2A34ECD9C8EC}"/>
    <dgm:cxn modelId="{364DD853-97B3-43FD-94D9-D3BA6BDCAB06}" type="presOf" srcId="{A2156DCA-0CA8-4B84-83A2-7CB358FB294F}" destId="{E2A66CEC-AEBA-4234-A186-4FC8D484C04B}" srcOrd="0" destOrd="0" presId="urn:microsoft.com/office/officeart/2005/8/layout/default"/>
    <dgm:cxn modelId="{9CFC9555-4EA0-459C-8864-663CCE587384}" srcId="{FA218A07-0861-45DD-AAEC-D9ECBBE3041D}" destId="{5DF0DCE5-8857-4936-BEA7-6DAC510BB96C}" srcOrd="3" destOrd="0" parTransId="{4229F86E-7BF2-4661-990E-DEBDF5C761DD}" sibTransId="{B187C323-ADE9-4073-AF79-5E842A61C5C5}"/>
    <dgm:cxn modelId="{8038C090-0CDC-4F56-BA0E-1EE653520CDA}" srcId="{FA218A07-0861-45DD-AAEC-D9ECBBE3041D}" destId="{779AEEF8-6829-4D71-ACA1-40989BF09AE9}" srcOrd="9" destOrd="0" parTransId="{95C391B3-074F-4BF1-9564-19233A1C343C}" sibTransId="{E7E0D2CC-F092-4D39-8DD0-4985630C5111}"/>
    <dgm:cxn modelId="{FD992D98-F745-4FDC-A9F7-61C52BB601B8}" type="presOf" srcId="{0584E6FB-4D10-4D45-B553-0473C4A700E0}" destId="{1902DDD3-471A-4A38-A4FF-0371FD56D3E5}" srcOrd="0" destOrd="0" presId="urn:microsoft.com/office/officeart/2005/8/layout/default"/>
    <dgm:cxn modelId="{638F10A6-0D12-49F6-8099-4A7AE2DBA4E2}" srcId="{FA218A07-0861-45DD-AAEC-D9ECBBE3041D}" destId="{DD1FF2D4-D955-46D2-ACE5-D264DFD2B0C7}" srcOrd="5" destOrd="0" parTransId="{403CFA67-B4CF-452E-8627-087A5505154E}" sibTransId="{B8707601-E350-402A-996E-A8C60B93CECF}"/>
    <dgm:cxn modelId="{B495EAB6-4C9A-4BCF-994D-150A2470B929}" type="presOf" srcId="{5A031423-1859-4F11-994F-874FEE14009C}" destId="{5050F52B-BDE3-44AB-9917-34FCD5BA99B9}" srcOrd="0" destOrd="0" presId="urn:microsoft.com/office/officeart/2005/8/layout/default"/>
    <dgm:cxn modelId="{FC5EBBC4-7B68-4313-A5EE-CE2A099FA664}" type="presOf" srcId="{03CB8951-6570-49EA-AED5-290E51B663CC}" destId="{5D8A9369-6386-4391-97F5-418260E36F82}" srcOrd="0" destOrd="0" presId="urn:microsoft.com/office/officeart/2005/8/layout/default"/>
    <dgm:cxn modelId="{87F980CD-5070-4E3D-B1D9-53CFF4EEFCD4}" type="presOf" srcId="{068EF146-55D1-4896-8440-5C01318F8EE6}" destId="{9F1CDE2A-2A23-436B-BEB7-1C76B949F41D}" srcOrd="0" destOrd="0" presId="urn:microsoft.com/office/officeart/2005/8/layout/default"/>
    <dgm:cxn modelId="{4ADAE4CD-D8A9-4FD3-83FE-C71A01A99BAB}" srcId="{FA218A07-0861-45DD-AAEC-D9ECBBE3041D}" destId="{068EF146-55D1-4896-8440-5C01318F8EE6}" srcOrd="6" destOrd="0" parTransId="{EE9CF068-6053-4811-8B03-3CD14A9C15BD}" sibTransId="{6DA7AE43-2261-447B-BFE7-53C5A454F44C}"/>
    <dgm:cxn modelId="{C25195D6-0951-45A2-B216-701B359DD2F3}" srcId="{FA218A07-0861-45DD-AAEC-D9ECBBE3041D}" destId="{5A031423-1859-4F11-994F-874FEE14009C}" srcOrd="1" destOrd="0" parTransId="{00A6CA76-94E9-4FC6-ACB7-DBA42DC5ABE7}" sibTransId="{6AFFD2D2-878D-499F-ACE8-FADFD181FA5C}"/>
    <dgm:cxn modelId="{2F2179E2-153B-4ACC-ADF5-F26E293AD7B2}" type="presOf" srcId="{779AEEF8-6829-4D71-ACA1-40989BF09AE9}" destId="{E1169D5B-4278-4AFB-93D8-2E8768190178}" srcOrd="0" destOrd="0" presId="urn:microsoft.com/office/officeart/2005/8/layout/default"/>
    <dgm:cxn modelId="{3D00A7F2-B2F0-4F7F-8D2F-233F17DDDF53}" type="presOf" srcId="{A11D21DB-A0AE-4596-8CB1-D8B66AE0E75D}" destId="{59E0AADA-18A1-4AC6-9995-BEC03D083627}" srcOrd="0" destOrd="0" presId="urn:microsoft.com/office/officeart/2005/8/layout/default"/>
    <dgm:cxn modelId="{CDD2A8F6-1AF5-48E0-91D5-86AB45FF046D}" srcId="{FA218A07-0861-45DD-AAEC-D9ECBBE3041D}" destId="{03CB8951-6570-49EA-AED5-290E51B663CC}" srcOrd="7" destOrd="0" parTransId="{B9047E3F-0277-4CD7-A874-90267550C12B}" sibTransId="{0E31CE67-96F8-49B1-9EE0-D25CDDC369D8}"/>
    <dgm:cxn modelId="{9CEF5D8E-C0C0-41F2-9756-78C1BA95757D}" type="presParOf" srcId="{B838DD0B-7793-4B20-86F3-488A2BBD45BA}" destId="{A2620413-EC54-4B2D-BA80-D40E0A9ED971}" srcOrd="0" destOrd="0" presId="urn:microsoft.com/office/officeart/2005/8/layout/default"/>
    <dgm:cxn modelId="{78E6CF91-F81C-4112-9125-98119EB965ED}" type="presParOf" srcId="{B838DD0B-7793-4B20-86F3-488A2BBD45BA}" destId="{DF745D64-F3C0-4196-B8D8-CB2079A01AE6}" srcOrd="1" destOrd="0" presId="urn:microsoft.com/office/officeart/2005/8/layout/default"/>
    <dgm:cxn modelId="{7F6C10DF-7D2B-4B75-A1B2-3819EF7E09DB}" type="presParOf" srcId="{B838DD0B-7793-4B20-86F3-488A2BBD45BA}" destId="{5050F52B-BDE3-44AB-9917-34FCD5BA99B9}" srcOrd="2" destOrd="0" presId="urn:microsoft.com/office/officeart/2005/8/layout/default"/>
    <dgm:cxn modelId="{D61648F7-E215-4FFE-989F-E7C2AF8FC432}" type="presParOf" srcId="{B838DD0B-7793-4B20-86F3-488A2BBD45BA}" destId="{EB3F0CED-B3BD-4867-927A-96948FE743B5}" srcOrd="3" destOrd="0" presId="urn:microsoft.com/office/officeart/2005/8/layout/default"/>
    <dgm:cxn modelId="{55F7807F-D180-44B2-9F57-B6EB38687D26}" type="presParOf" srcId="{B838DD0B-7793-4B20-86F3-488A2BBD45BA}" destId="{E2A66CEC-AEBA-4234-A186-4FC8D484C04B}" srcOrd="4" destOrd="0" presId="urn:microsoft.com/office/officeart/2005/8/layout/default"/>
    <dgm:cxn modelId="{C4ACFD39-C551-41FF-9043-C4D3EB0E55E7}" type="presParOf" srcId="{B838DD0B-7793-4B20-86F3-488A2BBD45BA}" destId="{AAE8D2BF-260B-47C4-88E6-4CE219B212CF}" srcOrd="5" destOrd="0" presId="urn:microsoft.com/office/officeart/2005/8/layout/default"/>
    <dgm:cxn modelId="{74E509FA-9A76-400A-B13D-F1A40962B1CA}" type="presParOf" srcId="{B838DD0B-7793-4B20-86F3-488A2BBD45BA}" destId="{12C2DCCF-C949-4106-8DDE-E254A7AD4DE9}" srcOrd="6" destOrd="0" presId="urn:microsoft.com/office/officeart/2005/8/layout/default"/>
    <dgm:cxn modelId="{D9232280-52FC-4EE2-9730-DA9D0440AA5B}" type="presParOf" srcId="{B838DD0B-7793-4B20-86F3-488A2BBD45BA}" destId="{5F42A0A2-726C-4CE2-AE0B-4928C7B87624}" srcOrd="7" destOrd="0" presId="urn:microsoft.com/office/officeart/2005/8/layout/default"/>
    <dgm:cxn modelId="{02181783-2A25-4A94-A7F3-CF8E59962115}" type="presParOf" srcId="{B838DD0B-7793-4B20-86F3-488A2BBD45BA}" destId="{59E0AADA-18A1-4AC6-9995-BEC03D083627}" srcOrd="8" destOrd="0" presId="urn:microsoft.com/office/officeart/2005/8/layout/default"/>
    <dgm:cxn modelId="{BBBA27EF-5583-4EE5-835A-3EAD0B2B46C2}" type="presParOf" srcId="{B838DD0B-7793-4B20-86F3-488A2BBD45BA}" destId="{EABC2F53-6581-4AFF-9F30-DF7AB7994D0E}" srcOrd="9" destOrd="0" presId="urn:microsoft.com/office/officeart/2005/8/layout/default"/>
    <dgm:cxn modelId="{C92BB53D-265F-46B1-A28F-D4DCC3199A4E}" type="presParOf" srcId="{B838DD0B-7793-4B20-86F3-488A2BBD45BA}" destId="{014979CC-84B2-4E2C-A53F-B0C629D70E34}" srcOrd="10" destOrd="0" presId="urn:microsoft.com/office/officeart/2005/8/layout/default"/>
    <dgm:cxn modelId="{A2EDF299-6842-40EC-B59A-228A100AF1BB}" type="presParOf" srcId="{B838DD0B-7793-4B20-86F3-488A2BBD45BA}" destId="{17F6FB35-06D0-4042-BB26-4A7975BC0D5E}" srcOrd="11" destOrd="0" presId="urn:microsoft.com/office/officeart/2005/8/layout/default"/>
    <dgm:cxn modelId="{3C8C016B-A0DC-40CA-B1E9-836B413B08CE}" type="presParOf" srcId="{B838DD0B-7793-4B20-86F3-488A2BBD45BA}" destId="{9F1CDE2A-2A23-436B-BEB7-1C76B949F41D}" srcOrd="12" destOrd="0" presId="urn:microsoft.com/office/officeart/2005/8/layout/default"/>
    <dgm:cxn modelId="{DB746967-EF19-474B-92E9-0F2D27BAE1B7}" type="presParOf" srcId="{B838DD0B-7793-4B20-86F3-488A2BBD45BA}" destId="{EC47F09C-E7BE-4ADF-9C63-138C55F70425}" srcOrd="13" destOrd="0" presId="urn:microsoft.com/office/officeart/2005/8/layout/default"/>
    <dgm:cxn modelId="{0E042D2D-C56D-43E0-B026-427FF963FF6D}" type="presParOf" srcId="{B838DD0B-7793-4B20-86F3-488A2BBD45BA}" destId="{5D8A9369-6386-4391-97F5-418260E36F82}" srcOrd="14" destOrd="0" presId="urn:microsoft.com/office/officeart/2005/8/layout/default"/>
    <dgm:cxn modelId="{88B46A6F-4AAB-47BA-8BE8-9BB84F24F773}" type="presParOf" srcId="{B838DD0B-7793-4B20-86F3-488A2BBD45BA}" destId="{F23DA422-7D75-4482-A148-82A84F94D550}" srcOrd="15" destOrd="0" presId="urn:microsoft.com/office/officeart/2005/8/layout/default"/>
    <dgm:cxn modelId="{916D05D9-F705-4E9C-96D9-81D819F0A809}" type="presParOf" srcId="{B838DD0B-7793-4B20-86F3-488A2BBD45BA}" destId="{10CC66E8-1028-467A-AAF6-F13BA329086E}" srcOrd="16" destOrd="0" presId="urn:microsoft.com/office/officeart/2005/8/layout/default"/>
    <dgm:cxn modelId="{34E9BED3-7DFA-48EE-8F4B-582EBB038863}" type="presParOf" srcId="{B838DD0B-7793-4B20-86F3-488A2BBD45BA}" destId="{68243067-6B15-436C-BA57-E09D6911F9B1}" srcOrd="17" destOrd="0" presId="urn:microsoft.com/office/officeart/2005/8/layout/default"/>
    <dgm:cxn modelId="{F4B2FE82-E129-467E-AD67-0FFD97D29B73}" type="presParOf" srcId="{B838DD0B-7793-4B20-86F3-488A2BBD45BA}" destId="{E1169D5B-4278-4AFB-93D8-2E8768190178}" srcOrd="18" destOrd="0" presId="urn:microsoft.com/office/officeart/2005/8/layout/default"/>
    <dgm:cxn modelId="{90EFA62D-EFEA-471C-9D86-B92D5E07F117}" type="presParOf" srcId="{B838DD0B-7793-4B20-86F3-488A2BBD45BA}" destId="{25D3DFCF-7DB8-44B1-937F-B19336FB6EED}" srcOrd="19" destOrd="0" presId="urn:microsoft.com/office/officeart/2005/8/layout/default"/>
    <dgm:cxn modelId="{FBBC2CA1-22A8-445D-8645-8F48CDA53D5D}" type="presParOf" srcId="{B838DD0B-7793-4B20-86F3-488A2BBD45BA}" destId="{1902DDD3-471A-4A38-A4FF-0371FD56D3E5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93D432-5F9F-49E7-8534-56331A00D42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754D9FC-D50A-4EFD-A40F-7B3CC0A0F282}">
      <dgm:prSet/>
      <dgm:spPr/>
      <dgm:t>
        <a:bodyPr/>
        <a:lstStyle/>
        <a:p>
          <a:r>
            <a:rPr lang="en-US"/>
            <a:t>Yash Varma</a:t>
          </a:r>
        </a:p>
      </dgm:t>
    </dgm:pt>
    <dgm:pt modelId="{B42FB980-9514-4D58-8827-348BC06A7E89}" type="parTrans" cxnId="{63E28038-E599-4DB8-A35A-CF8CC348406A}">
      <dgm:prSet/>
      <dgm:spPr/>
      <dgm:t>
        <a:bodyPr/>
        <a:lstStyle/>
        <a:p>
          <a:endParaRPr lang="en-US"/>
        </a:p>
      </dgm:t>
    </dgm:pt>
    <dgm:pt modelId="{BE3EF659-6939-4C49-B572-F5012EF8CD05}" type="sibTrans" cxnId="{63E28038-E599-4DB8-A35A-CF8CC348406A}">
      <dgm:prSet/>
      <dgm:spPr/>
      <dgm:t>
        <a:bodyPr/>
        <a:lstStyle/>
        <a:p>
          <a:endParaRPr lang="en-US"/>
        </a:p>
      </dgm:t>
    </dgm:pt>
    <dgm:pt modelId="{04106C24-CEF5-4AF5-8CA6-ED5A454C5F68}">
      <dgm:prSet/>
      <dgm:spPr/>
      <dgm:t>
        <a:bodyPr/>
        <a:lstStyle/>
        <a:p>
          <a:r>
            <a:rPr lang="en-US"/>
            <a:t>Himani Kawale</a:t>
          </a:r>
        </a:p>
      </dgm:t>
    </dgm:pt>
    <dgm:pt modelId="{DEEB1615-F8FF-49AD-BD62-3A4ABC98196E}" type="parTrans" cxnId="{26546AB5-8DDF-4310-94B5-748EBD225172}">
      <dgm:prSet/>
      <dgm:spPr/>
      <dgm:t>
        <a:bodyPr/>
        <a:lstStyle/>
        <a:p>
          <a:endParaRPr lang="en-US"/>
        </a:p>
      </dgm:t>
    </dgm:pt>
    <dgm:pt modelId="{2D0ED990-04CA-4ABF-9006-89F564BACF96}" type="sibTrans" cxnId="{26546AB5-8DDF-4310-94B5-748EBD225172}">
      <dgm:prSet/>
      <dgm:spPr/>
      <dgm:t>
        <a:bodyPr/>
        <a:lstStyle/>
        <a:p>
          <a:endParaRPr lang="en-US"/>
        </a:p>
      </dgm:t>
    </dgm:pt>
    <dgm:pt modelId="{EE4C629B-0CF1-4CFE-9A75-0CA3A3B33A59}">
      <dgm:prSet/>
      <dgm:spPr/>
      <dgm:t>
        <a:bodyPr/>
        <a:lstStyle/>
        <a:p>
          <a:r>
            <a:rPr lang="en-US"/>
            <a:t>Vishal Aswar</a:t>
          </a:r>
        </a:p>
      </dgm:t>
    </dgm:pt>
    <dgm:pt modelId="{C054F5BB-41D5-47BE-9EEE-5FF12D40886F}" type="parTrans" cxnId="{F60935C0-6EDF-4715-8A56-EC589B3EB0F9}">
      <dgm:prSet/>
      <dgm:spPr/>
      <dgm:t>
        <a:bodyPr/>
        <a:lstStyle/>
        <a:p>
          <a:endParaRPr lang="en-US"/>
        </a:p>
      </dgm:t>
    </dgm:pt>
    <dgm:pt modelId="{748D6AFA-0DBB-460B-8ED7-98A62B49B56B}" type="sibTrans" cxnId="{F60935C0-6EDF-4715-8A56-EC589B3EB0F9}">
      <dgm:prSet/>
      <dgm:spPr/>
      <dgm:t>
        <a:bodyPr/>
        <a:lstStyle/>
        <a:p>
          <a:endParaRPr lang="en-US"/>
        </a:p>
      </dgm:t>
    </dgm:pt>
    <dgm:pt modelId="{0DC374B9-D579-42EB-AEB7-F8CA7A37AEA8}">
      <dgm:prSet/>
      <dgm:spPr/>
      <dgm:t>
        <a:bodyPr/>
        <a:lstStyle/>
        <a:p>
          <a:r>
            <a:rPr lang="en-IN" b="0" i="0"/>
            <a:t>K. Chandra Kiran</a:t>
          </a:r>
          <a:endParaRPr lang="en-US"/>
        </a:p>
      </dgm:t>
    </dgm:pt>
    <dgm:pt modelId="{AF44F10F-59EC-46C8-8B2E-9160E651F852}" type="parTrans" cxnId="{C9064885-B189-4C92-9A2B-E493650B2366}">
      <dgm:prSet/>
      <dgm:spPr/>
      <dgm:t>
        <a:bodyPr/>
        <a:lstStyle/>
        <a:p>
          <a:endParaRPr lang="en-US"/>
        </a:p>
      </dgm:t>
    </dgm:pt>
    <dgm:pt modelId="{61D6D5BF-7C35-46C2-83F9-3F341CB6937F}" type="sibTrans" cxnId="{C9064885-B189-4C92-9A2B-E493650B2366}">
      <dgm:prSet/>
      <dgm:spPr/>
      <dgm:t>
        <a:bodyPr/>
        <a:lstStyle/>
        <a:p>
          <a:endParaRPr lang="en-US"/>
        </a:p>
      </dgm:t>
    </dgm:pt>
    <dgm:pt modelId="{4D75BDC7-00A3-4358-AF3C-91F966141E9C}">
      <dgm:prSet/>
      <dgm:spPr/>
      <dgm:t>
        <a:bodyPr/>
        <a:lstStyle/>
        <a:p>
          <a:r>
            <a:rPr lang="en-IN" b="0" i="0"/>
            <a:t>Adineni Bhaskar</a:t>
          </a:r>
          <a:endParaRPr lang="en-US"/>
        </a:p>
      </dgm:t>
    </dgm:pt>
    <dgm:pt modelId="{711B12F9-79DC-416B-8EB3-D7E79C9B7DFA}" type="parTrans" cxnId="{E446D18B-7314-4338-AF00-5E6633837BE2}">
      <dgm:prSet/>
      <dgm:spPr/>
      <dgm:t>
        <a:bodyPr/>
        <a:lstStyle/>
        <a:p>
          <a:endParaRPr lang="en-US"/>
        </a:p>
      </dgm:t>
    </dgm:pt>
    <dgm:pt modelId="{86D9130B-2009-4A5C-B480-0EF7EBBFF491}" type="sibTrans" cxnId="{E446D18B-7314-4338-AF00-5E6633837BE2}">
      <dgm:prSet/>
      <dgm:spPr/>
      <dgm:t>
        <a:bodyPr/>
        <a:lstStyle/>
        <a:p>
          <a:endParaRPr lang="en-US"/>
        </a:p>
      </dgm:t>
    </dgm:pt>
    <dgm:pt modelId="{0725DEB9-7109-4131-B386-1F9E2AFA5825}">
      <dgm:prSet/>
      <dgm:spPr/>
      <dgm:t>
        <a:bodyPr/>
        <a:lstStyle/>
        <a:p>
          <a:r>
            <a:rPr lang="en-IN"/>
            <a:t>Ruban Raj</a:t>
          </a:r>
          <a:endParaRPr lang="en-US"/>
        </a:p>
      </dgm:t>
    </dgm:pt>
    <dgm:pt modelId="{07CD15D7-F781-46FF-9A9F-6976A614757D}" type="parTrans" cxnId="{0BE482DA-8DAF-47B6-9A31-878CC40B3058}">
      <dgm:prSet/>
      <dgm:spPr/>
      <dgm:t>
        <a:bodyPr/>
        <a:lstStyle/>
        <a:p>
          <a:endParaRPr lang="en-US"/>
        </a:p>
      </dgm:t>
    </dgm:pt>
    <dgm:pt modelId="{524047C6-DAAB-4A80-99B1-A928C6994647}" type="sibTrans" cxnId="{0BE482DA-8DAF-47B6-9A31-878CC40B3058}">
      <dgm:prSet/>
      <dgm:spPr/>
      <dgm:t>
        <a:bodyPr/>
        <a:lstStyle/>
        <a:p>
          <a:endParaRPr lang="en-US"/>
        </a:p>
      </dgm:t>
    </dgm:pt>
    <dgm:pt modelId="{F209180D-A765-4591-B5E7-E5B7044AE5D1}" type="pres">
      <dgm:prSet presAssocID="{2893D432-5F9F-49E7-8534-56331A00D422}" presName="diagram" presStyleCnt="0">
        <dgm:presLayoutVars>
          <dgm:dir/>
          <dgm:resizeHandles val="exact"/>
        </dgm:presLayoutVars>
      </dgm:prSet>
      <dgm:spPr/>
    </dgm:pt>
    <dgm:pt modelId="{B51C8682-1D86-40F1-9C02-556E73A5B0A0}" type="pres">
      <dgm:prSet presAssocID="{B754D9FC-D50A-4EFD-A40F-7B3CC0A0F282}" presName="node" presStyleLbl="node1" presStyleIdx="0" presStyleCnt="6">
        <dgm:presLayoutVars>
          <dgm:bulletEnabled val="1"/>
        </dgm:presLayoutVars>
      </dgm:prSet>
      <dgm:spPr/>
    </dgm:pt>
    <dgm:pt modelId="{7DF91CFD-EE29-43B1-9009-5A06E77204E0}" type="pres">
      <dgm:prSet presAssocID="{BE3EF659-6939-4C49-B572-F5012EF8CD05}" presName="sibTrans" presStyleCnt="0"/>
      <dgm:spPr/>
    </dgm:pt>
    <dgm:pt modelId="{44FB6A2A-8EA6-44E0-BDBB-8BFD0C4A8C5E}" type="pres">
      <dgm:prSet presAssocID="{04106C24-CEF5-4AF5-8CA6-ED5A454C5F68}" presName="node" presStyleLbl="node1" presStyleIdx="1" presStyleCnt="6">
        <dgm:presLayoutVars>
          <dgm:bulletEnabled val="1"/>
        </dgm:presLayoutVars>
      </dgm:prSet>
      <dgm:spPr/>
    </dgm:pt>
    <dgm:pt modelId="{D16EDBF9-9723-45CB-A660-7557F345FCE2}" type="pres">
      <dgm:prSet presAssocID="{2D0ED990-04CA-4ABF-9006-89F564BACF96}" presName="sibTrans" presStyleCnt="0"/>
      <dgm:spPr/>
    </dgm:pt>
    <dgm:pt modelId="{065AA301-9F5E-4846-B7D5-EB94F3FF3DE3}" type="pres">
      <dgm:prSet presAssocID="{EE4C629B-0CF1-4CFE-9A75-0CA3A3B33A59}" presName="node" presStyleLbl="node1" presStyleIdx="2" presStyleCnt="6">
        <dgm:presLayoutVars>
          <dgm:bulletEnabled val="1"/>
        </dgm:presLayoutVars>
      </dgm:prSet>
      <dgm:spPr/>
    </dgm:pt>
    <dgm:pt modelId="{BA432F06-920E-4405-B55F-03C2D80DF490}" type="pres">
      <dgm:prSet presAssocID="{748D6AFA-0DBB-460B-8ED7-98A62B49B56B}" presName="sibTrans" presStyleCnt="0"/>
      <dgm:spPr/>
    </dgm:pt>
    <dgm:pt modelId="{494348B2-0AD6-4D6D-BBB9-38A3832DF8AF}" type="pres">
      <dgm:prSet presAssocID="{0DC374B9-D579-42EB-AEB7-F8CA7A37AEA8}" presName="node" presStyleLbl="node1" presStyleIdx="3" presStyleCnt="6">
        <dgm:presLayoutVars>
          <dgm:bulletEnabled val="1"/>
        </dgm:presLayoutVars>
      </dgm:prSet>
      <dgm:spPr/>
    </dgm:pt>
    <dgm:pt modelId="{C6388B6B-EDD4-4A54-BBFE-2652FDDD7597}" type="pres">
      <dgm:prSet presAssocID="{61D6D5BF-7C35-46C2-83F9-3F341CB6937F}" presName="sibTrans" presStyleCnt="0"/>
      <dgm:spPr/>
    </dgm:pt>
    <dgm:pt modelId="{812D630A-15A8-4A54-AB30-403B1795CDC6}" type="pres">
      <dgm:prSet presAssocID="{4D75BDC7-00A3-4358-AF3C-91F966141E9C}" presName="node" presStyleLbl="node1" presStyleIdx="4" presStyleCnt="6">
        <dgm:presLayoutVars>
          <dgm:bulletEnabled val="1"/>
        </dgm:presLayoutVars>
      </dgm:prSet>
      <dgm:spPr/>
    </dgm:pt>
    <dgm:pt modelId="{1EA94289-EC13-4CB7-80C1-B14E0257B05F}" type="pres">
      <dgm:prSet presAssocID="{86D9130B-2009-4A5C-B480-0EF7EBBFF491}" presName="sibTrans" presStyleCnt="0"/>
      <dgm:spPr/>
    </dgm:pt>
    <dgm:pt modelId="{3D8DEC49-DDBD-421D-AAA6-5B8793460B4E}" type="pres">
      <dgm:prSet presAssocID="{0725DEB9-7109-4131-B386-1F9E2AFA5825}" presName="node" presStyleLbl="node1" presStyleIdx="5" presStyleCnt="6">
        <dgm:presLayoutVars>
          <dgm:bulletEnabled val="1"/>
        </dgm:presLayoutVars>
      </dgm:prSet>
      <dgm:spPr/>
    </dgm:pt>
  </dgm:ptLst>
  <dgm:cxnLst>
    <dgm:cxn modelId="{B450FB1F-2EF3-4898-807A-CD0903BD9BF2}" type="presOf" srcId="{4D75BDC7-00A3-4358-AF3C-91F966141E9C}" destId="{812D630A-15A8-4A54-AB30-403B1795CDC6}" srcOrd="0" destOrd="0" presId="urn:microsoft.com/office/officeart/2005/8/layout/default"/>
    <dgm:cxn modelId="{60DA0028-8C35-49AE-A2FE-1757B5FA85D5}" type="presOf" srcId="{B754D9FC-D50A-4EFD-A40F-7B3CC0A0F282}" destId="{B51C8682-1D86-40F1-9C02-556E73A5B0A0}" srcOrd="0" destOrd="0" presId="urn:microsoft.com/office/officeart/2005/8/layout/default"/>
    <dgm:cxn modelId="{63E28038-E599-4DB8-A35A-CF8CC348406A}" srcId="{2893D432-5F9F-49E7-8534-56331A00D422}" destId="{B754D9FC-D50A-4EFD-A40F-7B3CC0A0F282}" srcOrd="0" destOrd="0" parTransId="{B42FB980-9514-4D58-8827-348BC06A7E89}" sibTransId="{BE3EF659-6939-4C49-B572-F5012EF8CD05}"/>
    <dgm:cxn modelId="{5FD20668-3CCD-4023-A3E3-48ACA804E9C2}" type="presOf" srcId="{04106C24-CEF5-4AF5-8CA6-ED5A454C5F68}" destId="{44FB6A2A-8EA6-44E0-BDBB-8BFD0C4A8C5E}" srcOrd="0" destOrd="0" presId="urn:microsoft.com/office/officeart/2005/8/layout/default"/>
    <dgm:cxn modelId="{7DEA0D74-400C-428D-9FAF-70848B24875C}" type="presOf" srcId="{EE4C629B-0CF1-4CFE-9A75-0CA3A3B33A59}" destId="{065AA301-9F5E-4846-B7D5-EB94F3FF3DE3}" srcOrd="0" destOrd="0" presId="urn:microsoft.com/office/officeart/2005/8/layout/default"/>
    <dgm:cxn modelId="{E103987D-4DB5-4046-8C66-7E4BF9723FCC}" type="presOf" srcId="{0725DEB9-7109-4131-B386-1F9E2AFA5825}" destId="{3D8DEC49-DDBD-421D-AAA6-5B8793460B4E}" srcOrd="0" destOrd="0" presId="urn:microsoft.com/office/officeart/2005/8/layout/default"/>
    <dgm:cxn modelId="{C9064885-B189-4C92-9A2B-E493650B2366}" srcId="{2893D432-5F9F-49E7-8534-56331A00D422}" destId="{0DC374B9-D579-42EB-AEB7-F8CA7A37AEA8}" srcOrd="3" destOrd="0" parTransId="{AF44F10F-59EC-46C8-8B2E-9160E651F852}" sibTransId="{61D6D5BF-7C35-46C2-83F9-3F341CB6937F}"/>
    <dgm:cxn modelId="{E446D18B-7314-4338-AF00-5E6633837BE2}" srcId="{2893D432-5F9F-49E7-8534-56331A00D422}" destId="{4D75BDC7-00A3-4358-AF3C-91F966141E9C}" srcOrd="4" destOrd="0" parTransId="{711B12F9-79DC-416B-8EB3-D7E79C9B7DFA}" sibTransId="{86D9130B-2009-4A5C-B480-0EF7EBBFF491}"/>
    <dgm:cxn modelId="{26546AB5-8DDF-4310-94B5-748EBD225172}" srcId="{2893D432-5F9F-49E7-8534-56331A00D422}" destId="{04106C24-CEF5-4AF5-8CA6-ED5A454C5F68}" srcOrd="1" destOrd="0" parTransId="{DEEB1615-F8FF-49AD-BD62-3A4ABC98196E}" sibTransId="{2D0ED990-04CA-4ABF-9006-89F564BACF96}"/>
    <dgm:cxn modelId="{B85C5ABE-7302-46A1-82E2-20DD91E1B61A}" type="presOf" srcId="{2893D432-5F9F-49E7-8534-56331A00D422}" destId="{F209180D-A765-4591-B5E7-E5B7044AE5D1}" srcOrd="0" destOrd="0" presId="urn:microsoft.com/office/officeart/2005/8/layout/default"/>
    <dgm:cxn modelId="{F60935C0-6EDF-4715-8A56-EC589B3EB0F9}" srcId="{2893D432-5F9F-49E7-8534-56331A00D422}" destId="{EE4C629B-0CF1-4CFE-9A75-0CA3A3B33A59}" srcOrd="2" destOrd="0" parTransId="{C054F5BB-41D5-47BE-9EEE-5FF12D40886F}" sibTransId="{748D6AFA-0DBB-460B-8ED7-98A62B49B56B}"/>
    <dgm:cxn modelId="{0BE482DA-8DAF-47B6-9A31-878CC40B3058}" srcId="{2893D432-5F9F-49E7-8534-56331A00D422}" destId="{0725DEB9-7109-4131-B386-1F9E2AFA5825}" srcOrd="5" destOrd="0" parTransId="{07CD15D7-F781-46FF-9A9F-6976A614757D}" sibTransId="{524047C6-DAAB-4A80-99B1-A928C6994647}"/>
    <dgm:cxn modelId="{897D11FC-D7A2-4EE4-81C9-19F2C119B845}" type="presOf" srcId="{0DC374B9-D579-42EB-AEB7-F8CA7A37AEA8}" destId="{494348B2-0AD6-4D6D-BBB9-38A3832DF8AF}" srcOrd="0" destOrd="0" presId="urn:microsoft.com/office/officeart/2005/8/layout/default"/>
    <dgm:cxn modelId="{C2014056-02B4-4547-A685-BF7EB7B17978}" type="presParOf" srcId="{F209180D-A765-4591-B5E7-E5B7044AE5D1}" destId="{B51C8682-1D86-40F1-9C02-556E73A5B0A0}" srcOrd="0" destOrd="0" presId="urn:microsoft.com/office/officeart/2005/8/layout/default"/>
    <dgm:cxn modelId="{0525FA2C-D381-4FE7-86ED-BFBD5ADB02B6}" type="presParOf" srcId="{F209180D-A765-4591-B5E7-E5B7044AE5D1}" destId="{7DF91CFD-EE29-43B1-9009-5A06E77204E0}" srcOrd="1" destOrd="0" presId="urn:microsoft.com/office/officeart/2005/8/layout/default"/>
    <dgm:cxn modelId="{44C9D628-B2F9-4BE4-871B-F3EEC9992197}" type="presParOf" srcId="{F209180D-A765-4591-B5E7-E5B7044AE5D1}" destId="{44FB6A2A-8EA6-44E0-BDBB-8BFD0C4A8C5E}" srcOrd="2" destOrd="0" presId="urn:microsoft.com/office/officeart/2005/8/layout/default"/>
    <dgm:cxn modelId="{DDA85038-EE91-41BA-8280-E5DECC8A8F08}" type="presParOf" srcId="{F209180D-A765-4591-B5E7-E5B7044AE5D1}" destId="{D16EDBF9-9723-45CB-A660-7557F345FCE2}" srcOrd="3" destOrd="0" presId="urn:microsoft.com/office/officeart/2005/8/layout/default"/>
    <dgm:cxn modelId="{3CA4BC50-FD27-425B-A595-0D0E5A4DAA03}" type="presParOf" srcId="{F209180D-A765-4591-B5E7-E5B7044AE5D1}" destId="{065AA301-9F5E-4846-B7D5-EB94F3FF3DE3}" srcOrd="4" destOrd="0" presId="urn:microsoft.com/office/officeart/2005/8/layout/default"/>
    <dgm:cxn modelId="{5BB9AC3D-43E7-422C-817C-13DDC077ED8B}" type="presParOf" srcId="{F209180D-A765-4591-B5E7-E5B7044AE5D1}" destId="{BA432F06-920E-4405-B55F-03C2D80DF490}" srcOrd="5" destOrd="0" presId="urn:microsoft.com/office/officeart/2005/8/layout/default"/>
    <dgm:cxn modelId="{1D8DF72F-A49D-4E72-AE2D-0C92302399D0}" type="presParOf" srcId="{F209180D-A765-4591-B5E7-E5B7044AE5D1}" destId="{494348B2-0AD6-4D6D-BBB9-38A3832DF8AF}" srcOrd="6" destOrd="0" presId="urn:microsoft.com/office/officeart/2005/8/layout/default"/>
    <dgm:cxn modelId="{1BFAEF8C-1498-42F1-9458-527CACAE04D6}" type="presParOf" srcId="{F209180D-A765-4591-B5E7-E5B7044AE5D1}" destId="{C6388B6B-EDD4-4A54-BBFE-2652FDDD7597}" srcOrd="7" destOrd="0" presId="urn:microsoft.com/office/officeart/2005/8/layout/default"/>
    <dgm:cxn modelId="{7CDFDBAE-3308-408F-86D1-ED32C056767D}" type="presParOf" srcId="{F209180D-A765-4591-B5E7-E5B7044AE5D1}" destId="{812D630A-15A8-4A54-AB30-403B1795CDC6}" srcOrd="8" destOrd="0" presId="urn:microsoft.com/office/officeart/2005/8/layout/default"/>
    <dgm:cxn modelId="{7D0B8FFF-CF3B-42A5-A25F-0FD704B3D872}" type="presParOf" srcId="{F209180D-A765-4591-B5E7-E5B7044AE5D1}" destId="{1EA94289-EC13-4CB7-80C1-B14E0257B05F}" srcOrd="9" destOrd="0" presId="urn:microsoft.com/office/officeart/2005/8/layout/default"/>
    <dgm:cxn modelId="{6CE7748D-CC21-44F0-86D1-F9B2338B75CB}" type="presParOf" srcId="{F209180D-A765-4591-B5E7-E5B7044AE5D1}" destId="{3D8DEC49-DDBD-421D-AAA6-5B8793460B4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85DAD6-EEAB-4CF8-894E-B5295384EFD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CC3540-B2D6-4615-801E-8F16416719DD}">
      <dgm:prSet/>
      <dgm:spPr/>
      <dgm:t>
        <a:bodyPr/>
        <a:lstStyle/>
        <a:p>
          <a:r>
            <a:rPr lang="en-IN" dirty="0"/>
            <a:t>Weekday Vs Weekend (order_purchase_timestamp) Payment Statistics</a:t>
          </a:r>
          <a:endParaRPr lang="en-US" dirty="0"/>
        </a:p>
      </dgm:t>
    </dgm:pt>
    <dgm:pt modelId="{65D3B30F-C1D0-44BD-85F5-1CD0A9796126}" type="parTrans" cxnId="{89F14617-ED2E-4790-A381-F477566C2841}">
      <dgm:prSet/>
      <dgm:spPr/>
      <dgm:t>
        <a:bodyPr/>
        <a:lstStyle/>
        <a:p>
          <a:endParaRPr lang="en-US"/>
        </a:p>
      </dgm:t>
    </dgm:pt>
    <dgm:pt modelId="{BECE585F-8FDA-466D-BD38-D924A6BE3AF3}" type="sibTrans" cxnId="{89F14617-ED2E-4790-A381-F477566C2841}">
      <dgm:prSet/>
      <dgm:spPr/>
      <dgm:t>
        <a:bodyPr/>
        <a:lstStyle/>
        <a:p>
          <a:endParaRPr lang="en-US"/>
        </a:p>
      </dgm:t>
    </dgm:pt>
    <dgm:pt modelId="{7CE0D130-21FC-4851-B640-83A2DB5CD60F}">
      <dgm:prSet/>
      <dgm:spPr/>
      <dgm:t>
        <a:bodyPr/>
        <a:lstStyle/>
        <a:p>
          <a:r>
            <a:rPr lang="en-IN"/>
            <a:t>Number of Orders with review score 5 and payment type as credit card.</a:t>
          </a:r>
          <a:endParaRPr lang="en-US"/>
        </a:p>
      </dgm:t>
    </dgm:pt>
    <dgm:pt modelId="{48AE77E8-B0CC-47F1-9DD1-F106BADFC142}" type="parTrans" cxnId="{7D0544BC-37F6-469B-9EB2-55C6CD189DB8}">
      <dgm:prSet/>
      <dgm:spPr/>
      <dgm:t>
        <a:bodyPr/>
        <a:lstStyle/>
        <a:p>
          <a:endParaRPr lang="en-US"/>
        </a:p>
      </dgm:t>
    </dgm:pt>
    <dgm:pt modelId="{B1402C30-54A0-4901-A620-E8681B2B4B7E}" type="sibTrans" cxnId="{7D0544BC-37F6-469B-9EB2-55C6CD189DB8}">
      <dgm:prSet/>
      <dgm:spPr/>
      <dgm:t>
        <a:bodyPr/>
        <a:lstStyle/>
        <a:p>
          <a:endParaRPr lang="en-US"/>
        </a:p>
      </dgm:t>
    </dgm:pt>
    <dgm:pt modelId="{5FF73864-2FCA-4911-B2C3-E1142209EDE4}">
      <dgm:prSet/>
      <dgm:spPr/>
      <dgm:t>
        <a:bodyPr/>
        <a:lstStyle/>
        <a:p>
          <a:r>
            <a:rPr lang="en-IN"/>
            <a:t>Average number of days taken for order_delivered_customer_date for pet_shop</a:t>
          </a:r>
          <a:endParaRPr lang="en-US"/>
        </a:p>
      </dgm:t>
    </dgm:pt>
    <dgm:pt modelId="{2578AB67-510C-42DA-9088-7ADB0A64538C}" type="parTrans" cxnId="{2143B187-9030-4E4F-AAA0-FC9E28EA5E75}">
      <dgm:prSet/>
      <dgm:spPr/>
      <dgm:t>
        <a:bodyPr/>
        <a:lstStyle/>
        <a:p>
          <a:endParaRPr lang="en-US"/>
        </a:p>
      </dgm:t>
    </dgm:pt>
    <dgm:pt modelId="{5C1C7608-6682-4BEC-B754-D1B9A3A24025}" type="sibTrans" cxnId="{2143B187-9030-4E4F-AAA0-FC9E28EA5E75}">
      <dgm:prSet/>
      <dgm:spPr/>
      <dgm:t>
        <a:bodyPr/>
        <a:lstStyle/>
        <a:p>
          <a:endParaRPr lang="en-US"/>
        </a:p>
      </dgm:t>
    </dgm:pt>
    <dgm:pt modelId="{DFBDEC6D-8C26-4F76-8F3F-E15D81BF259E}">
      <dgm:prSet/>
      <dgm:spPr/>
      <dgm:t>
        <a:bodyPr/>
        <a:lstStyle/>
        <a:p>
          <a:r>
            <a:rPr lang="en-IN"/>
            <a:t>Average price and payment values from customers of sao paulo city</a:t>
          </a:r>
          <a:endParaRPr lang="en-US"/>
        </a:p>
      </dgm:t>
    </dgm:pt>
    <dgm:pt modelId="{83148BA5-9AAE-469C-8BE0-BDC5F966157D}" type="parTrans" cxnId="{129B0975-611F-4871-9676-322E3793B539}">
      <dgm:prSet/>
      <dgm:spPr/>
      <dgm:t>
        <a:bodyPr/>
        <a:lstStyle/>
        <a:p>
          <a:endParaRPr lang="en-US"/>
        </a:p>
      </dgm:t>
    </dgm:pt>
    <dgm:pt modelId="{EB81AE9B-DB5E-42DB-B52A-6FBDD4791142}" type="sibTrans" cxnId="{129B0975-611F-4871-9676-322E3793B539}">
      <dgm:prSet/>
      <dgm:spPr/>
      <dgm:t>
        <a:bodyPr/>
        <a:lstStyle/>
        <a:p>
          <a:endParaRPr lang="en-US"/>
        </a:p>
      </dgm:t>
    </dgm:pt>
    <dgm:pt modelId="{0CE3663F-FA97-423E-92A8-983098469404}">
      <dgm:prSet/>
      <dgm:spPr/>
      <dgm:t>
        <a:bodyPr/>
        <a:lstStyle/>
        <a:p>
          <a:r>
            <a:rPr lang="en-IN"/>
            <a:t>Relationship between shipping days (order_delivered_customer_date - order_purchase_timestamp) Vs review scores.</a:t>
          </a:r>
          <a:endParaRPr lang="en-US"/>
        </a:p>
      </dgm:t>
    </dgm:pt>
    <dgm:pt modelId="{85B93853-CC87-4EB0-935B-CE850AD4FB0B}" type="parTrans" cxnId="{4A6022B4-1EAC-4B90-9827-54DEECB08B98}">
      <dgm:prSet/>
      <dgm:spPr/>
      <dgm:t>
        <a:bodyPr/>
        <a:lstStyle/>
        <a:p>
          <a:endParaRPr lang="en-US"/>
        </a:p>
      </dgm:t>
    </dgm:pt>
    <dgm:pt modelId="{E97A5FCE-444F-41AD-8232-0E3F8DDB9056}" type="sibTrans" cxnId="{4A6022B4-1EAC-4B90-9827-54DEECB08B98}">
      <dgm:prSet/>
      <dgm:spPr/>
      <dgm:t>
        <a:bodyPr/>
        <a:lstStyle/>
        <a:p>
          <a:endParaRPr lang="en-US"/>
        </a:p>
      </dgm:t>
    </dgm:pt>
    <dgm:pt modelId="{C18E6B1E-6040-4B3A-AF32-E07F2BE79A02}" type="pres">
      <dgm:prSet presAssocID="{7E85DAD6-EEAB-4CF8-894E-B5295384EFD4}" presName="vert0" presStyleCnt="0">
        <dgm:presLayoutVars>
          <dgm:dir/>
          <dgm:animOne val="branch"/>
          <dgm:animLvl val="lvl"/>
        </dgm:presLayoutVars>
      </dgm:prSet>
      <dgm:spPr/>
    </dgm:pt>
    <dgm:pt modelId="{F240A1CA-8D7F-415F-8A23-E6CBF417885A}" type="pres">
      <dgm:prSet presAssocID="{45CC3540-B2D6-4615-801E-8F16416719DD}" presName="thickLine" presStyleLbl="alignNode1" presStyleIdx="0" presStyleCnt="5"/>
      <dgm:spPr/>
    </dgm:pt>
    <dgm:pt modelId="{09FCDABD-F88E-426D-A9BB-70A384D7E269}" type="pres">
      <dgm:prSet presAssocID="{45CC3540-B2D6-4615-801E-8F16416719DD}" presName="horz1" presStyleCnt="0"/>
      <dgm:spPr/>
    </dgm:pt>
    <dgm:pt modelId="{F57A2A8E-A559-467C-B045-7D29BBBA0A3F}" type="pres">
      <dgm:prSet presAssocID="{45CC3540-B2D6-4615-801E-8F16416719DD}" presName="tx1" presStyleLbl="revTx" presStyleIdx="0" presStyleCnt="5"/>
      <dgm:spPr/>
    </dgm:pt>
    <dgm:pt modelId="{964FC52F-20EB-43B7-9C7B-13DC8C604708}" type="pres">
      <dgm:prSet presAssocID="{45CC3540-B2D6-4615-801E-8F16416719DD}" presName="vert1" presStyleCnt="0"/>
      <dgm:spPr/>
    </dgm:pt>
    <dgm:pt modelId="{836B80B9-6E1C-40E6-BDC5-0C78E52A04B7}" type="pres">
      <dgm:prSet presAssocID="{7CE0D130-21FC-4851-B640-83A2DB5CD60F}" presName="thickLine" presStyleLbl="alignNode1" presStyleIdx="1" presStyleCnt="5"/>
      <dgm:spPr/>
    </dgm:pt>
    <dgm:pt modelId="{9532F3CD-FD6A-4DFB-99AB-9B45912A8E89}" type="pres">
      <dgm:prSet presAssocID="{7CE0D130-21FC-4851-B640-83A2DB5CD60F}" presName="horz1" presStyleCnt="0"/>
      <dgm:spPr/>
    </dgm:pt>
    <dgm:pt modelId="{2F9F6F04-FFB8-48D0-91A5-35C717D6434A}" type="pres">
      <dgm:prSet presAssocID="{7CE0D130-21FC-4851-B640-83A2DB5CD60F}" presName="tx1" presStyleLbl="revTx" presStyleIdx="1" presStyleCnt="5"/>
      <dgm:spPr/>
    </dgm:pt>
    <dgm:pt modelId="{91635B10-8870-450E-B414-B47CB16C7CB1}" type="pres">
      <dgm:prSet presAssocID="{7CE0D130-21FC-4851-B640-83A2DB5CD60F}" presName="vert1" presStyleCnt="0"/>
      <dgm:spPr/>
    </dgm:pt>
    <dgm:pt modelId="{FC9D7981-2F66-4AE9-834F-6B5D8346B93C}" type="pres">
      <dgm:prSet presAssocID="{5FF73864-2FCA-4911-B2C3-E1142209EDE4}" presName="thickLine" presStyleLbl="alignNode1" presStyleIdx="2" presStyleCnt="5"/>
      <dgm:spPr/>
    </dgm:pt>
    <dgm:pt modelId="{D0C03895-02B8-4EB9-BE72-7AA2BDE33806}" type="pres">
      <dgm:prSet presAssocID="{5FF73864-2FCA-4911-B2C3-E1142209EDE4}" presName="horz1" presStyleCnt="0"/>
      <dgm:spPr/>
    </dgm:pt>
    <dgm:pt modelId="{D59BBFD3-1B51-4106-BA64-9EC174DFD9A0}" type="pres">
      <dgm:prSet presAssocID="{5FF73864-2FCA-4911-B2C3-E1142209EDE4}" presName="tx1" presStyleLbl="revTx" presStyleIdx="2" presStyleCnt="5"/>
      <dgm:spPr/>
    </dgm:pt>
    <dgm:pt modelId="{E197B970-30DB-4BAA-800F-0A5448696FD5}" type="pres">
      <dgm:prSet presAssocID="{5FF73864-2FCA-4911-B2C3-E1142209EDE4}" presName="vert1" presStyleCnt="0"/>
      <dgm:spPr/>
    </dgm:pt>
    <dgm:pt modelId="{8423FE2D-475C-4CD9-8D84-AE0E89E791B3}" type="pres">
      <dgm:prSet presAssocID="{DFBDEC6D-8C26-4F76-8F3F-E15D81BF259E}" presName="thickLine" presStyleLbl="alignNode1" presStyleIdx="3" presStyleCnt="5"/>
      <dgm:spPr/>
    </dgm:pt>
    <dgm:pt modelId="{AD34F7BA-791E-4FC1-9712-E54C98F7C6A8}" type="pres">
      <dgm:prSet presAssocID="{DFBDEC6D-8C26-4F76-8F3F-E15D81BF259E}" presName="horz1" presStyleCnt="0"/>
      <dgm:spPr/>
    </dgm:pt>
    <dgm:pt modelId="{29838443-9B23-47FA-B9AB-461FC18A36D0}" type="pres">
      <dgm:prSet presAssocID="{DFBDEC6D-8C26-4F76-8F3F-E15D81BF259E}" presName="tx1" presStyleLbl="revTx" presStyleIdx="3" presStyleCnt="5"/>
      <dgm:spPr/>
    </dgm:pt>
    <dgm:pt modelId="{E287506F-3DF4-48E3-9FA9-F49C9D6E3664}" type="pres">
      <dgm:prSet presAssocID="{DFBDEC6D-8C26-4F76-8F3F-E15D81BF259E}" presName="vert1" presStyleCnt="0"/>
      <dgm:spPr/>
    </dgm:pt>
    <dgm:pt modelId="{EB6E24F7-48BB-48EA-9CB8-2D30719A7111}" type="pres">
      <dgm:prSet presAssocID="{0CE3663F-FA97-423E-92A8-983098469404}" presName="thickLine" presStyleLbl="alignNode1" presStyleIdx="4" presStyleCnt="5"/>
      <dgm:spPr/>
    </dgm:pt>
    <dgm:pt modelId="{FD5413DE-F089-423B-A2BC-18F7D17CDBDC}" type="pres">
      <dgm:prSet presAssocID="{0CE3663F-FA97-423E-92A8-983098469404}" presName="horz1" presStyleCnt="0"/>
      <dgm:spPr/>
    </dgm:pt>
    <dgm:pt modelId="{7A121624-8258-439D-B6C5-01F667BF8871}" type="pres">
      <dgm:prSet presAssocID="{0CE3663F-FA97-423E-92A8-983098469404}" presName="tx1" presStyleLbl="revTx" presStyleIdx="4" presStyleCnt="5"/>
      <dgm:spPr/>
    </dgm:pt>
    <dgm:pt modelId="{EC4B13D3-6A5B-4C06-8F8F-402DA8B0E633}" type="pres">
      <dgm:prSet presAssocID="{0CE3663F-FA97-423E-92A8-983098469404}" presName="vert1" presStyleCnt="0"/>
      <dgm:spPr/>
    </dgm:pt>
  </dgm:ptLst>
  <dgm:cxnLst>
    <dgm:cxn modelId="{89F14617-ED2E-4790-A381-F477566C2841}" srcId="{7E85DAD6-EEAB-4CF8-894E-B5295384EFD4}" destId="{45CC3540-B2D6-4615-801E-8F16416719DD}" srcOrd="0" destOrd="0" parTransId="{65D3B30F-C1D0-44BD-85F5-1CD0A9796126}" sibTransId="{BECE585F-8FDA-466D-BD38-D924A6BE3AF3}"/>
    <dgm:cxn modelId="{45326A40-6834-466C-A43F-CD3A15263B6F}" type="presOf" srcId="{7CE0D130-21FC-4851-B640-83A2DB5CD60F}" destId="{2F9F6F04-FFB8-48D0-91A5-35C717D6434A}" srcOrd="0" destOrd="0" presId="urn:microsoft.com/office/officeart/2008/layout/LinedList"/>
    <dgm:cxn modelId="{27F1A053-B760-470A-9E6D-4C777CB5B7E7}" type="presOf" srcId="{0CE3663F-FA97-423E-92A8-983098469404}" destId="{7A121624-8258-439D-B6C5-01F667BF8871}" srcOrd="0" destOrd="0" presId="urn:microsoft.com/office/officeart/2008/layout/LinedList"/>
    <dgm:cxn modelId="{B1FCDB54-AF95-4C0F-822F-9683B6DF11ED}" type="presOf" srcId="{5FF73864-2FCA-4911-B2C3-E1142209EDE4}" destId="{D59BBFD3-1B51-4106-BA64-9EC174DFD9A0}" srcOrd="0" destOrd="0" presId="urn:microsoft.com/office/officeart/2008/layout/LinedList"/>
    <dgm:cxn modelId="{129B0975-611F-4871-9676-322E3793B539}" srcId="{7E85DAD6-EEAB-4CF8-894E-B5295384EFD4}" destId="{DFBDEC6D-8C26-4F76-8F3F-E15D81BF259E}" srcOrd="3" destOrd="0" parTransId="{83148BA5-9AAE-469C-8BE0-BDC5F966157D}" sibTransId="{EB81AE9B-DB5E-42DB-B52A-6FBDD4791142}"/>
    <dgm:cxn modelId="{2143B187-9030-4E4F-AAA0-FC9E28EA5E75}" srcId="{7E85DAD6-EEAB-4CF8-894E-B5295384EFD4}" destId="{5FF73864-2FCA-4911-B2C3-E1142209EDE4}" srcOrd="2" destOrd="0" parTransId="{2578AB67-510C-42DA-9088-7ADB0A64538C}" sibTransId="{5C1C7608-6682-4BEC-B754-D1B9A3A24025}"/>
    <dgm:cxn modelId="{F8E716A8-24C6-4FA2-884B-A5ACAC5E45FE}" type="presOf" srcId="{45CC3540-B2D6-4615-801E-8F16416719DD}" destId="{F57A2A8E-A559-467C-B045-7D29BBBA0A3F}" srcOrd="0" destOrd="0" presId="urn:microsoft.com/office/officeart/2008/layout/LinedList"/>
    <dgm:cxn modelId="{8F9B5CA8-ADF3-4F65-BF1F-D123148D9BDD}" type="presOf" srcId="{7E85DAD6-EEAB-4CF8-894E-B5295384EFD4}" destId="{C18E6B1E-6040-4B3A-AF32-E07F2BE79A02}" srcOrd="0" destOrd="0" presId="urn:microsoft.com/office/officeart/2008/layout/LinedList"/>
    <dgm:cxn modelId="{4A6022B4-1EAC-4B90-9827-54DEECB08B98}" srcId="{7E85DAD6-EEAB-4CF8-894E-B5295384EFD4}" destId="{0CE3663F-FA97-423E-92A8-983098469404}" srcOrd="4" destOrd="0" parTransId="{85B93853-CC87-4EB0-935B-CE850AD4FB0B}" sibTransId="{E97A5FCE-444F-41AD-8232-0E3F8DDB9056}"/>
    <dgm:cxn modelId="{7D0544BC-37F6-469B-9EB2-55C6CD189DB8}" srcId="{7E85DAD6-EEAB-4CF8-894E-B5295384EFD4}" destId="{7CE0D130-21FC-4851-B640-83A2DB5CD60F}" srcOrd="1" destOrd="0" parTransId="{48AE77E8-B0CC-47F1-9DD1-F106BADFC142}" sibTransId="{B1402C30-54A0-4901-A620-E8681B2B4B7E}"/>
    <dgm:cxn modelId="{0F2518C9-D589-4736-9A4E-0E5D7947B096}" type="presOf" srcId="{DFBDEC6D-8C26-4F76-8F3F-E15D81BF259E}" destId="{29838443-9B23-47FA-B9AB-461FC18A36D0}" srcOrd="0" destOrd="0" presId="urn:microsoft.com/office/officeart/2008/layout/LinedList"/>
    <dgm:cxn modelId="{433EE0AB-E0D8-4312-A126-7D148311C365}" type="presParOf" srcId="{C18E6B1E-6040-4B3A-AF32-E07F2BE79A02}" destId="{F240A1CA-8D7F-415F-8A23-E6CBF417885A}" srcOrd="0" destOrd="0" presId="urn:microsoft.com/office/officeart/2008/layout/LinedList"/>
    <dgm:cxn modelId="{C6D2ACC7-7FF8-460A-9609-055A074DB190}" type="presParOf" srcId="{C18E6B1E-6040-4B3A-AF32-E07F2BE79A02}" destId="{09FCDABD-F88E-426D-A9BB-70A384D7E269}" srcOrd="1" destOrd="0" presId="urn:microsoft.com/office/officeart/2008/layout/LinedList"/>
    <dgm:cxn modelId="{BC167169-91F0-4A34-9588-CE7A34FEECD3}" type="presParOf" srcId="{09FCDABD-F88E-426D-A9BB-70A384D7E269}" destId="{F57A2A8E-A559-467C-B045-7D29BBBA0A3F}" srcOrd="0" destOrd="0" presId="urn:microsoft.com/office/officeart/2008/layout/LinedList"/>
    <dgm:cxn modelId="{A0735E30-2838-4749-823F-EB50AEC8513B}" type="presParOf" srcId="{09FCDABD-F88E-426D-A9BB-70A384D7E269}" destId="{964FC52F-20EB-43B7-9C7B-13DC8C604708}" srcOrd="1" destOrd="0" presId="urn:microsoft.com/office/officeart/2008/layout/LinedList"/>
    <dgm:cxn modelId="{6FE26F75-4200-4090-916C-A9FC279786E7}" type="presParOf" srcId="{C18E6B1E-6040-4B3A-AF32-E07F2BE79A02}" destId="{836B80B9-6E1C-40E6-BDC5-0C78E52A04B7}" srcOrd="2" destOrd="0" presId="urn:microsoft.com/office/officeart/2008/layout/LinedList"/>
    <dgm:cxn modelId="{D597B7C5-A569-4860-B29D-72B5A4CD2A29}" type="presParOf" srcId="{C18E6B1E-6040-4B3A-AF32-E07F2BE79A02}" destId="{9532F3CD-FD6A-4DFB-99AB-9B45912A8E89}" srcOrd="3" destOrd="0" presId="urn:microsoft.com/office/officeart/2008/layout/LinedList"/>
    <dgm:cxn modelId="{6ECCE6B2-E725-401E-A4DD-5347055FF76C}" type="presParOf" srcId="{9532F3CD-FD6A-4DFB-99AB-9B45912A8E89}" destId="{2F9F6F04-FFB8-48D0-91A5-35C717D6434A}" srcOrd="0" destOrd="0" presId="urn:microsoft.com/office/officeart/2008/layout/LinedList"/>
    <dgm:cxn modelId="{ED6DBABF-42FC-457B-B066-0FE2D755A5E5}" type="presParOf" srcId="{9532F3CD-FD6A-4DFB-99AB-9B45912A8E89}" destId="{91635B10-8870-450E-B414-B47CB16C7CB1}" srcOrd="1" destOrd="0" presId="urn:microsoft.com/office/officeart/2008/layout/LinedList"/>
    <dgm:cxn modelId="{69D3FF7B-DCC0-43D4-91E9-881427AD6FF5}" type="presParOf" srcId="{C18E6B1E-6040-4B3A-AF32-E07F2BE79A02}" destId="{FC9D7981-2F66-4AE9-834F-6B5D8346B93C}" srcOrd="4" destOrd="0" presId="urn:microsoft.com/office/officeart/2008/layout/LinedList"/>
    <dgm:cxn modelId="{6205B94C-4444-4B5A-B7B1-AF5475F63166}" type="presParOf" srcId="{C18E6B1E-6040-4B3A-AF32-E07F2BE79A02}" destId="{D0C03895-02B8-4EB9-BE72-7AA2BDE33806}" srcOrd="5" destOrd="0" presId="urn:microsoft.com/office/officeart/2008/layout/LinedList"/>
    <dgm:cxn modelId="{9C73AF83-204E-437E-A4CB-F8AE92700AB9}" type="presParOf" srcId="{D0C03895-02B8-4EB9-BE72-7AA2BDE33806}" destId="{D59BBFD3-1B51-4106-BA64-9EC174DFD9A0}" srcOrd="0" destOrd="0" presId="urn:microsoft.com/office/officeart/2008/layout/LinedList"/>
    <dgm:cxn modelId="{E53CCB56-3298-4967-BBBF-8FC2F3CAA4D8}" type="presParOf" srcId="{D0C03895-02B8-4EB9-BE72-7AA2BDE33806}" destId="{E197B970-30DB-4BAA-800F-0A5448696FD5}" srcOrd="1" destOrd="0" presId="urn:microsoft.com/office/officeart/2008/layout/LinedList"/>
    <dgm:cxn modelId="{A3F7AA16-4439-4E7D-B39C-069EABE6C580}" type="presParOf" srcId="{C18E6B1E-6040-4B3A-AF32-E07F2BE79A02}" destId="{8423FE2D-475C-4CD9-8D84-AE0E89E791B3}" srcOrd="6" destOrd="0" presId="urn:microsoft.com/office/officeart/2008/layout/LinedList"/>
    <dgm:cxn modelId="{A8DF64B2-0A84-4FB8-A93E-9A2FFCB18130}" type="presParOf" srcId="{C18E6B1E-6040-4B3A-AF32-E07F2BE79A02}" destId="{AD34F7BA-791E-4FC1-9712-E54C98F7C6A8}" srcOrd="7" destOrd="0" presId="urn:microsoft.com/office/officeart/2008/layout/LinedList"/>
    <dgm:cxn modelId="{6AD5C361-6AD1-4090-9870-C268AD36364B}" type="presParOf" srcId="{AD34F7BA-791E-4FC1-9712-E54C98F7C6A8}" destId="{29838443-9B23-47FA-B9AB-461FC18A36D0}" srcOrd="0" destOrd="0" presId="urn:microsoft.com/office/officeart/2008/layout/LinedList"/>
    <dgm:cxn modelId="{DF409C23-9103-4038-B5BA-98D17AB85FE1}" type="presParOf" srcId="{AD34F7BA-791E-4FC1-9712-E54C98F7C6A8}" destId="{E287506F-3DF4-48E3-9FA9-F49C9D6E3664}" srcOrd="1" destOrd="0" presId="urn:microsoft.com/office/officeart/2008/layout/LinedList"/>
    <dgm:cxn modelId="{57BBD74E-B430-4FC1-AFCE-E067BBA2A2C4}" type="presParOf" srcId="{C18E6B1E-6040-4B3A-AF32-E07F2BE79A02}" destId="{EB6E24F7-48BB-48EA-9CB8-2D30719A7111}" srcOrd="8" destOrd="0" presId="urn:microsoft.com/office/officeart/2008/layout/LinedList"/>
    <dgm:cxn modelId="{A55829DD-304D-4BC3-AACA-E8CC44378A3F}" type="presParOf" srcId="{C18E6B1E-6040-4B3A-AF32-E07F2BE79A02}" destId="{FD5413DE-F089-423B-A2BC-18F7D17CDBDC}" srcOrd="9" destOrd="0" presId="urn:microsoft.com/office/officeart/2008/layout/LinedList"/>
    <dgm:cxn modelId="{BBDC31BD-A995-4B39-AF74-431F5D75EBDB}" type="presParOf" srcId="{FD5413DE-F089-423B-A2BC-18F7D17CDBDC}" destId="{7A121624-8258-439D-B6C5-01F667BF8871}" srcOrd="0" destOrd="0" presId="urn:microsoft.com/office/officeart/2008/layout/LinedList"/>
    <dgm:cxn modelId="{F2439F49-B340-4AD9-B283-1BB87C675F58}" type="presParOf" srcId="{FD5413DE-F089-423B-A2BC-18F7D17CDBDC}" destId="{EC4B13D3-6A5B-4C06-8F8F-402DA8B0E6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20413-EC54-4B2D-BA80-D40E0A9ED971}">
      <dsp:nvSpPr>
        <dsp:cNvPr id="0" name=""/>
        <dsp:cNvSpPr/>
      </dsp:nvSpPr>
      <dsp:spPr>
        <a:xfrm>
          <a:off x="0" y="46559"/>
          <a:ext cx="1938612" cy="11631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Group Members                </a:t>
          </a:r>
        </a:p>
      </dsp:txBody>
      <dsp:txXfrm>
        <a:off x="0" y="46559"/>
        <a:ext cx="1938612" cy="1163167"/>
      </dsp:txXfrm>
    </dsp:sp>
    <dsp:sp modelId="{5050F52B-BDE3-44AB-9917-34FCD5BA99B9}">
      <dsp:nvSpPr>
        <dsp:cNvPr id="0" name=""/>
        <dsp:cNvSpPr/>
      </dsp:nvSpPr>
      <dsp:spPr>
        <a:xfrm>
          <a:off x="2132474" y="46559"/>
          <a:ext cx="1938612" cy="1163167"/>
        </a:xfrm>
        <a:prstGeom prst="rect">
          <a:avLst/>
        </a:prstGeom>
        <a:solidFill>
          <a:schemeClr val="accent5">
            <a:hueOff val="-675854"/>
            <a:satOff val="-1742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Objectives</a:t>
          </a:r>
        </a:p>
      </dsp:txBody>
      <dsp:txXfrm>
        <a:off x="2132474" y="46559"/>
        <a:ext cx="1938612" cy="1163167"/>
      </dsp:txXfrm>
    </dsp:sp>
    <dsp:sp modelId="{E2A66CEC-AEBA-4234-A186-4FC8D484C04B}">
      <dsp:nvSpPr>
        <dsp:cNvPr id="0" name=""/>
        <dsp:cNvSpPr/>
      </dsp:nvSpPr>
      <dsp:spPr>
        <a:xfrm>
          <a:off x="4264948" y="46559"/>
          <a:ext cx="1938612" cy="1163167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Raw Data</a:t>
          </a:r>
        </a:p>
      </dsp:txBody>
      <dsp:txXfrm>
        <a:off x="4264948" y="46559"/>
        <a:ext cx="1938612" cy="1163167"/>
      </dsp:txXfrm>
    </dsp:sp>
    <dsp:sp modelId="{12C2DCCF-C949-4106-8DDE-E254A7AD4DE9}">
      <dsp:nvSpPr>
        <dsp:cNvPr id="0" name=""/>
        <dsp:cNvSpPr/>
      </dsp:nvSpPr>
      <dsp:spPr>
        <a:xfrm>
          <a:off x="0" y="1403588"/>
          <a:ext cx="1938612" cy="1163167"/>
        </a:xfrm>
        <a:prstGeom prst="rect">
          <a:avLst/>
        </a:prstGeom>
        <a:solidFill>
          <a:schemeClr val="accent5">
            <a:hueOff val="-2027563"/>
            <a:satOff val="-5226"/>
            <a:lumOff val="-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Master Data</a:t>
          </a:r>
        </a:p>
      </dsp:txBody>
      <dsp:txXfrm>
        <a:off x="0" y="1403588"/>
        <a:ext cx="1938612" cy="1163167"/>
      </dsp:txXfrm>
    </dsp:sp>
    <dsp:sp modelId="{59E0AADA-18A1-4AC6-9995-BEC03D083627}">
      <dsp:nvSpPr>
        <dsp:cNvPr id="0" name=""/>
        <dsp:cNvSpPr/>
      </dsp:nvSpPr>
      <dsp:spPr>
        <a:xfrm>
          <a:off x="2132474" y="1403588"/>
          <a:ext cx="1938612" cy="1163167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Pivot Tables</a:t>
          </a:r>
        </a:p>
      </dsp:txBody>
      <dsp:txXfrm>
        <a:off x="2132474" y="1403588"/>
        <a:ext cx="1938612" cy="1163167"/>
      </dsp:txXfrm>
    </dsp:sp>
    <dsp:sp modelId="{014979CC-84B2-4E2C-A53F-B0C629D70E34}">
      <dsp:nvSpPr>
        <dsp:cNvPr id="0" name=""/>
        <dsp:cNvSpPr/>
      </dsp:nvSpPr>
      <dsp:spPr>
        <a:xfrm>
          <a:off x="4264948" y="1403588"/>
          <a:ext cx="1938612" cy="116316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alibri"/>
              <a:ea typeface="Calibri"/>
              <a:cs typeface="Calibri"/>
            </a:rPr>
            <a:t>Excel Dashboard</a:t>
          </a:r>
        </a:p>
      </dsp:txBody>
      <dsp:txXfrm>
        <a:off x="4264948" y="1403588"/>
        <a:ext cx="1938612" cy="1163167"/>
      </dsp:txXfrm>
    </dsp:sp>
    <dsp:sp modelId="{9F1CDE2A-2A23-436B-BEB7-1C76B949F41D}">
      <dsp:nvSpPr>
        <dsp:cNvPr id="0" name=""/>
        <dsp:cNvSpPr/>
      </dsp:nvSpPr>
      <dsp:spPr>
        <a:xfrm>
          <a:off x="0" y="2760617"/>
          <a:ext cx="1938612" cy="1163167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alibri"/>
              <a:ea typeface="Calibri"/>
              <a:cs typeface="Calibri"/>
            </a:rPr>
            <a:t>Power-BI Dashboard</a:t>
          </a:r>
        </a:p>
      </dsp:txBody>
      <dsp:txXfrm>
        <a:off x="0" y="2760617"/>
        <a:ext cx="1938612" cy="1163167"/>
      </dsp:txXfrm>
    </dsp:sp>
    <dsp:sp modelId="{5D8A9369-6386-4391-97F5-418260E36F82}">
      <dsp:nvSpPr>
        <dsp:cNvPr id="0" name=""/>
        <dsp:cNvSpPr/>
      </dsp:nvSpPr>
      <dsp:spPr>
        <a:xfrm>
          <a:off x="2132474" y="2760617"/>
          <a:ext cx="1938612" cy="1163167"/>
        </a:xfrm>
        <a:prstGeom prst="rect">
          <a:avLst/>
        </a:prstGeom>
        <a:solidFill>
          <a:schemeClr val="accent5">
            <a:hueOff val="-4730980"/>
            <a:satOff val="-12193"/>
            <a:lumOff val="-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alibri"/>
              <a:ea typeface="Calibri"/>
              <a:cs typeface="Calibri"/>
            </a:rPr>
            <a:t>Tableau Dashboard</a:t>
          </a:r>
        </a:p>
      </dsp:txBody>
      <dsp:txXfrm>
        <a:off x="2132474" y="2760617"/>
        <a:ext cx="1938612" cy="1163167"/>
      </dsp:txXfrm>
    </dsp:sp>
    <dsp:sp modelId="{10CC66E8-1028-467A-AAF6-F13BA329086E}">
      <dsp:nvSpPr>
        <dsp:cNvPr id="0" name=""/>
        <dsp:cNvSpPr/>
      </dsp:nvSpPr>
      <dsp:spPr>
        <a:xfrm>
          <a:off x="4264948" y="2760617"/>
          <a:ext cx="1938612" cy="1163167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alibri"/>
              <a:ea typeface="Calibri"/>
              <a:cs typeface="Calibri"/>
            </a:rPr>
            <a:t>MySQL Queries</a:t>
          </a:r>
        </a:p>
      </dsp:txBody>
      <dsp:txXfrm>
        <a:off x="4264948" y="2760617"/>
        <a:ext cx="1938612" cy="1163167"/>
      </dsp:txXfrm>
    </dsp:sp>
    <dsp:sp modelId="{E1169D5B-4278-4AFB-93D8-2E8768190178}">
      <dsp:nvSpPr>
        <dsp:cNvPr id="0" name=""/>
        <dsp:cNvSpPr/>
      </dsp:nvSpPr>
      <dsp:spPr>
        <a:xfrm>
          <a:off x="1066237" y="4117646"/>
          <a:ext cx="1938612" cy="1163167"/>
        </a:xfrm>
        <a:prstGeom prst="rect">
          <a:avLst/>
        </a:prstGeom>
        <a:solidFill>
          <a:schemeClr val="accent5">
            <a:hueOff val="-6082688"/>
            <a:satOff val="-15677"/>
            <a:lumOff val="-1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alibri"/>
              <a:ea typeface="Calibri"/>
              <a:cs typeface="Calibri"/>
            </a:rPr>
            <a:t>Key Findings</a:t>
          </a:r>
        </a:p>
      </dsp:txBody>
      <dsp:txXfrm>
        <a:off x="1066237" y="4117646"/>
        <a:ext cx="1938612" cy="1163167"/>
      </dsp:txXfrm>
    </dsp:sp>
    <dsp:sp modelId="{1902DDD3-471A-4A38-A4FF-0371FD56D3E5}">
      <dsp:nvSpPr>
        <dsp:cNvPr id="0" name=""/>
        <dsp:cNvSpPr/>
      </dsp:nvSpPr>
      <dsp:spPr>
        <a:xfrm>
          <a:off x="3198711" y="4117646"/>
          <a:ext cx="1938612" cy="116316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alibri"/>
              <a:ea typeface="Calibri"/>
              <a:cs typeface="Calibri"/>
            </a:rPr>
            <a:t>Insights</a:t>
          </a:r>
        </a:p>
      </dsp:txBody>
      <dsp:txXfrm>
        <a:off x="3198711" y="4117646"/>
        <a:ext cx="1938612" cy="1163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C8682-1D86-40F1-9C02-556E73A5B0A0}">
      <dsp:nvSpPr>
        <dsp:cNvPr id="0" name=""/>
        <dsp:cNvSpPr/>
      </dsp:nvSpPr>
      <dsp:spPr>
        <a:xfrm>
          <a:off x="236116" y="744"/>
          <a:ext cx="2729203" cy="16375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Yash Varma</a:t>
          </a:r>
        </a:p>
      </dsp:txBody>
      <dsp:txXfrm>
        <a:off x="236116" y="744"/>
        <a:ext cx="2729203" cy="1637522"/>
      </dsp:txXfrm>
    </dsp:sp>
    <dsp:sp modelId="{44FB6A2A-8EA6-44E0-BDBB-8BFD0C4A8C5E}">
      <dsp:nvSpPr>
        <dsp:cNvPr id="0" name=""/>
        <dsp:cNvSpPr/>
      </dsp:nvSpPr>
      <dsp:spPr>
        <a:xfrm>
          <a:off x="3238240" y="744"/>
          <a:ext cx="2729203" cy="16375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Himani Kawale</a:t>
          </a:r>
        </a:p>
      </dsp:txBody>
      <dsp:txXfrm>
        <a:off x="3238240" y="744"/>
        <a:ext cx="2729203" cy="1637522"/>
      </dsp:txXfrm>
    </dsp:sp>
    <dsp:sp modelId="{065AA301-9F5E-4846-B7D5-EB94F3FF3DE3}">
      <dsp:nvSpPr>
        <dsp:cNvPr id="0" name=""/>
        <dsp:cNvSpPr/>
      </dsp:nvSpPr>
      <dsp:spPr>
        <a:xfrm>
          <a:off x="236116" y="1911186"/>
          <a:ext cx="2729203" cy="16375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Vishal Aswar</a:t>
          </a:r>
        </a:p>
      </dsp:txBody>
      <dsp:txXfrm>
        <a:off x="236116" y="1911186"/>
        <a:ext cx="2729203" cy="1637522"/>
      </dsp:txXfrm>
    </dsp:sp>
    <dsp:sp modelId="{494348B2-0AD6-4D6D-BBB9-38A3832DF8AF}">
      <dsp:nvSpPr>
        <dsp:cNvPr id="0" name=""/>
        <dsp:cNvSpPr/>
      </dsp:nvSpPr>
      <dsp:spPr>
        <a:xfrm>
          <a:off x="3238240" y="1911186"/>
          <a:ext cx="2729203" cy="16375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b="0" i="0" kern="1200"/>
            <a:t>K. Chandra Kiran</a:t>
          </a:r>
          <a:endParaRPr lang="en-US" sz="4300" kern="1200"/>
        </a:p>
      </dsp:txBody>
      <dsp:txXfrm>
        <a:off x="3238240" y="1911186"/>
        <a:ext cx="2729203" cy="1637522"/>
      </dsp:txXfrm>
    </dsp:sp>
    <dsp:sp modelId="{812D630A-15A8-4A54-AB30-403B1795CDC6}">
      <dsp:nvSpPr>
        <dsp:cNvPr id="0" name=""/>
        <dsp:cNvSpPr/>
      </dsp:nvSpPr>
      <dsp:spPr>
        <a:xfrm>
          <a:off x="236116" y="3821629"/>
          <a:ext cx="2729203" cy="16375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b="0" i="0" kern="1200"/>
            <a:t>Adineni Bhaskar</a:t>
          </a:r>
          <a:endParaRPr lang="en-US" sz="4300" kern="1200"/>
        </a:p>
      </dsp:txBody>
      <dsp:txXfrm>
        <a:off x="236116" y="3821629"/>
        <a:ext cx="2729203" cy="1637522"/>
      </dsp:txXfrm>
    </dsp:sp>
    <dsp:sp modelId="{3D8DEC49-DDBD-421D-AAA6-5B8793460B4E}">
      <dsp:nvSpPr>
        <dsp:cNvPr id="0" name=""/>
        <dsp:cNvSpPr/>
      </dsp:nvSpPr>
      <dsp:spPr>
        <a:xfrm>
          <a:off x="3238240" y="3821629"/>
          <a:ext cx="2729203" cy="16375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/>
            <a:t>Ruban Raj</a:t>
          </a:r>
          <a:endParaRPr lang="en-US" sz="4300" kern="1200"/>
        </a:p>
      </dsp:txBody>
      <dsp:txXfrm>
        <a:off x="3238240" y="3821629"/>
        <a:ext cx="2729203" cy="16375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0A1CA-8D7F-415F-8A23-E6CBF417885A}">
      <dsp:nvSpPr>
        <dsp:cNvPr id="0" name=""/>
        <dsp:cNvSpPr/>
      </dsp:nvSpPr>
      <dsp:spPr>
        <a:xfrm>
          <a:off x="0" y="653"/>
          <a:ext cx="622173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A2A8E-A559-467C-B045-7D29BBBA0A3F}">
      <dsp:nvSpPr>
        <dsp:cNvPr id="0" name=""/>
        <dsp:cNvSpPr/>
      </dsp:nvSpPr>
      <dsp:spPr>
        <a:xfrm>
          <a:off x="0" y="653"/>
          <a:ext cx="6221734" cy="1070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Weekday Vs Weekend (order_purchase_timestamp) Payment Statistics</a:t>
          </a:r>
          <a:endParaRPr lang="en-US" sz="2100" kern="1200" dirty="0"/>
        </a:p>
      </dsp:txBody>
      <dsp:txXfrm>
        <a:off x="0" y="653"/>
        <a:ext cx="6221734" cy="1070514"/>
      </dsp:txXfrm>
    </dsp:sp>
    <dsp:sp modelId="{836B80B9-6E1C-40E6-BDC5-0C78E52A04B7}">
      <dsp:nvSpPr>
        <dsp:cNvPr id="0" name=""/>
        <dsp:cNvSpPr/>
      </dsp:nvSpPr>
      <dsp:spPr>
        <a:xfrm>
          <a:off x="0" y="1071167"/>
          <a:ext cx="6221734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F6F04-FFB8-48D0-91A5-35C717D6434A}">
      <dsp:nvSpPr>
        <dsp:cNvPr id="0" name=""/>
        <dsp:cNvSpPr/>
      </dsp:nvSpPr>
      <dsp:spPr>
        <a:xfrm>
          <a:off x="0" y="1071167"/>
          <a:ext cx="6221734" cy="1070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Number of Orders with review score 5 and payment type as credit card.</a:t>
          </a:r>
          <a:endParaRPr lang="en-US" sz="2100" kern="1200"/>
        </a:p>
      </dsp:txBody>
      <dsp:txXfrm>
        <a:off x="0" y="1071167"/>
        <a:ext cx="6221734" cy="1070514"/>
      </dsp:txXfrm>
    </dsp:sp>
    <dsp:sp modelId="{FC9D7981-2F66-4AE9-834F-6B5D8346B93C}">
      <dsp:nvSpPr>
        <dsp:cNvPr id="0" name=""/>
        <dsp:cNvSpPr/>
      </dsp:nvSpPr>
      <dsp:spPr>
        <a:xfrm>
          <a:off x="0" y="2141681"/>
          <a:ext cx="6221734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BBFD3-1B51-4106-BA64-9EC174DFD9A0}">
      <dsp:nvSpPr>
        <dsp:cNvPr id="0" name=""/>
        <dsp:cNvSpPr/>
      </dsp:nvSpPr>
      <dsp:spPr>
        <a:xfrm>
          <a:off x="0" y="2141681"/>
          <a:ext cx="6221734" cy="1070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Average number of days taken for order_delivered_customer_date for pet_shop</a:t>
          </a:r>
          <a:endParaRPr lang="en-US" sz="2100" kern="1200"/>
        </a:p>
      </dsp:txBody>
      <dsp:txXfrm>
        <a:off x="0" y="2141681"/>
        <a:ext cx="6221734" cy="1070514"/>
      </dsp:txXfrm>
    </dsp:sp>
    <dsp:sp modelId="{8423FE2D-475C-4CD9-8D84-AE0E89E791B3}">
      <dsp:nvSpPr>
        <dsp:cNvPr id="0" name=""/>
        <dsp:cNvSpPr/>
      </dsp:nvSpPr>
      <dsp:spPr>
        <a:xfrm>
          <a:off x="0" y="3212196"/>
          <a:ext cx="6221734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38443-9B23-47FA-B9AB-461FC18A36D0}">
      <dsp:nvSpPr>
        <dsp:cNvPr id="0" name=""/>
        <dsp:cNvSpPr/>
      </dsp:nvSpPr>
      <dsp:spPr>
        <a:xfrm>
          <a:off x="0" y="3212196"/>
          <a:ext cx="6221734" cy="1070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Average price and payment values from customers of sao paulo city</a:t>
          </a:r>
          <a:endParaRPr lang="en-US" sz="2100" kern="1200"/>
        </a:p>
      </dsp:txBody>
      <dsp:txXfrm>
        <a:off x="0" y="3212196"/>
        <a:ext cx="6221734" cy="1070514"/>
      </dsp:txXfrm>
    </dsp:sp>
    <dsp:sp modelId="{EB6E24F7-48BB-48EA-9CB8-2D30719A7111}">
      <dsp:nvSpPr>
        <dsp:cNvPr id="0" name=""/>
        <dsp:cNvSpPr/>
      </dsp:nvSpPr>
      <dsp:spPr>
        <a:xfrm>
          <a:off x="0" y="4282710"/>
          <a:ext cx="622173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21624-8258-439D-B6C5-01F667BF8871}">
      <dsp:nvSpPr>
        <dsp:cNvPr id="0" name=""/>
        <dsp:cNvSpPr/>
      </dsp:nvSpPr>
      <dsp:spPr>
        <a:xfrm>
          <a:off x="0" y="4282710"/>
          <a:ext cx="6221734" cy="1070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Relationship between shipping days (order_delivered_customer_date - order_purchase_timestamp) Vs review scores.</a:t>
          </a:r>
          <a:endParaRPr lang="en-US" sz="2100" kern="1200"/>
        </a:p>
      </dsp:txBody>
      <dsp:txXfrm>
        <a:off x="0" y="4282710"/>
        <a:ext cx="6221734" cy="1070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F4F9-BF5A-41B2-B9C1-E72D1B02D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EEC4D-21FF-4917-8DFC-C9806D849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ECD8B-954E-4295-B8EB-41A52AA4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C074-3BE2-4AB2-A6CD-8F90AEDB16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BE504-57FE-42D1-BC45-FC074460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9DA78-37AC-44B8-8543-135F716A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0A72-F26B-40BD-B9DA-ADC9E064B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BCB8-E069-4E75-B735-4971053F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BAD49-A843-41C0-8D1D-7B7E3A49A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F6FE8-19E0-4D6D-AC99-61BA9917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C074-3BE2-4AB2-A6CD-8F90AEDB16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AE00-8DF3-4D76-B40E-3B5EA4B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BAEF-BE17-4CAB-B0C8-7BBBC2C9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0A72-F26B-40BD-B9DA-ADC9E064B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8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6071A-5431-4B12-932F-F30675F5A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11F33-002B-4DDE-9B13-7244DB47D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7BCD9-22E5-4CB3-8655-D08A7003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C074-3BE2-4AB2-A6CD-8F90AEDB16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983B0-B8E7-42DD-BF42-46466E87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3D720-54EA-4A58-8B3F-EF67E9BB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0A72-F26B-40BD-B9DA-ADC9E064B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5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261E-6963-40C9-A1A2-6E0926C9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D0FF-5B05-420E-8F7C-846157B6F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CDFE0-589D-4B8F-A818-FFED4051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C074-3BE2-4AB2-A6CD-8F90AEDB16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EC947-109E-48E8-8455-F05BE185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6B8CC-1791-40CA-9732-BD6C6A9B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0A72-F26B-40BD-B9DA-ADC9E064B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C56C-121D-460B-9D78-C649F19D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2F6DC-F3B7-42BC-B7BF-C7C8A626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451E-BC13-44E9-A0A5-F471ADBA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C074-3BE2-4AB2-A6CD-8F90AEDB16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D70C4-9C6E-4AF5-B00C-8BAD2B9D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49A12-B1CA-4EC5-95ED-10C1B8DB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0A72-F26B-40BD-B9DA-ADC9E064B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9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EFC5-3A88-4994-A32D-AFEC007A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2974-1DE3-4D48-B4B9-6C87508AF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1EE78-CE7C-4B20-8D03-BEA380423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6D029-C277-4E31-8819-2EE035EF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C074-3BE2-4AB2-A6CD-8F90AEDB16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938A2-BE09-435C-877D-A2A0AD52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169D7-9D33-4EFD-970C-ED5FA058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0A72-F26B-40BD-B9DA-ADC9E064B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1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D844-72EC-4B96-81CD-4BDBC932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F0BBA-FD4F-4520-A22A-6F371982D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DDCD9-DCA3-499C-A98D-37706280B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51AD1-79EA-406A-BF2D-A63E3BE00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F2E2C-21B9-491E-97F3-D992E7187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4A0D9-C5BA-4347-BC75-C8FEAC58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C074-3BE2-4AB2-A6CD-8F90AEDB16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FDC70-DF5B-4A33-BD43-EB9E9EE2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6DF69-93EE-4CAC-BFAB-768DCB62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0A72-F26B-40BD-B9DA-ADC9E064B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75A6-D08E-4FF5-97E4-8B4A560E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2E425-B917-46E9-896B-25751091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C074-3BE2-4AB2-A6CD-8F90AEDB16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14CEE-E267-4FF0-8D59-0CFA6808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9FCFE-33E7-48FA-BA57-2B1564A7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0A72-F26B-40BD-B9DA-ADC9E064B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21731-672F-471D-B8DB-68F3DC77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C074-3BE2-4AB2-A6CD-8F90AEDB16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87F74-5225-40BA-952B-3720B6F7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776CF-7153-46DF-B1E7-B2CF8516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0A72-F26B-40BD-B9DA-ADC9E064B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2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564D-6C83-4454-BC72-29B9AAA2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6FD3-3C12-45B5-A415-00FDD1436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72DB2-4C95-46CF-8575-5AB6BAC04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01E44-B8AD-471C-AE67-5D035D7D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C074-3BE2-4AB2-A6CD-8F90AEDB16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6C1CC-B357-4527-9861-687AF529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762E4-B142-4BD3-9E44-B7587041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0A72-F26B-40BD-B9DA-ADC9E064B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0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07A1-B6AE-4E4D-89BD-ADE484EC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A8D81-C568-4C88-B1ED-F6EDCBFAA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4E53B-25E5-4A7A-A6D4-C85C3273F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1929E-A4BB-451A-9E46-82810E96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C074-3BE2-4AB2-A6CD-8F90AEDB16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B6748-CDF7-4023-975B-35D460F1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D76D2-E4A6-4489-86E0-9D9D98FE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0A72-F26B-40BD-B9DA-ADC9E064B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5B9EE-2AC5-40D8-A8C9-9A8AD622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294DC-F4EF-407C-9274-BF0023E0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DA935-2C19-4EBC-99EE-E73F4E37B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C074-3BE2-4AB2-A6CD-8F90AEDB16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3B8FA-C162-4F62-828D-0AB42FB2B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A5261-2AB7-4F50-A5AF-34CD4F655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F0A72-F26B-40BD-B9DA-ADC9E064B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2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414A1C-8BB7-4FBC-BA48-709585B4F96C}"/>
              </a:ext>
            </a:extLst>
          </p:cNvPr>
          <p:cNvSpPr/>
          <p:nvPr/>
        </p:nvSpPr>
        <p:spPr>
          <a:xfrm>
            <a:off x="1447547" y="2542945"/>
            <a:ext cx="9225809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7200" b="1" dirty="0">
                <a:solidFill>
                  <a:srgbClr val="FFFF00"/>
                </a:solidFill>
              </a:rPr>
              <a:t>OLIST STORE ANALYSIS</a:t>
            </a:r>
            <a:endParaRPr lang="en-US" sz="7200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857FB0-A912-41EA-9FC0-9F33B3AEA4F3}"/>
              </a:ext>
            </a:extLst>
          </p:cNvPr>
          <p:cNvSpPr/>
          <p:nvPr/>
        </p:nvSpPr>
        <p:spPr>
          <a:xfrm>
            <a:off x="6373471" y="5223289"/>
            <a:ext cx="494388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IN" sz="4000" b="1" dirty="0"/>
              <a:t>Domain : E-Commerce</a:t>
            </a:r>
          </a:p>
        </p:txBody>
      </p:sp>
    </p:spTree>
    <p:extLst>
      <p:ext uri="{BB962C8B-B14F-4D97-AF65-F5344CB8AC3E}">
        <p14:creationId xmlns:p14="http://schemas.microsoft.com/office/powerpoint/2010/main" val="2689521638"/>
      </p:ext>
    </p:extLst>
  </p:cSld>
  <p:clrMapOvr>
    <a:masterClrMapping/>
  </p:clrMapOvr>
  <p:transition spd="med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CFBB9-2060-47BD-8FA0-62F68389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33" y="67139"/>
            <a:ext cx="9910296" cy="7241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b="1" dirty="0"/>
              <a:t>Power-BI Dashboard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C65FDA2D-AFCA-4A21-8720-AEBDF1F9D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0" y="857786"/>
            <a:ext cx="11067024" cy="52754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709437"/>
      </p:ext>
    </p:extLst>
  </p:cSld>
  <p:clrMapOvr>
    <a:masterClrMapping/>
  </p:clrMapOvr>
  <p:transition spd="med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CFBB9-2060-47BD-8FA0-62F68389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33" y="67139"/>
            <a:ext cx="9910296" cy="7241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b="1" dirty="0"/>
              <a:t>Tableau Dashboard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24FF98-F61C-4E67-B46D-FF5AC704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12" y="791281"/>
            <a:ext cx="11067025" cy="5275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9593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21B08-33DD-7EBD-11AB-DAB1F0BB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10186740" cy="781699"/>
          </a:xfrm>
        </p:spPr>
        <p:txBody>
          <a:bodyPr anchor="b">
            <a:normAutofit fontScale="90000"/>
          </a:bodyPr>
          <a:lstStyle/>
          <a:p>
            <a:r>
              <a:rPr lang="en-US" sz="5400" b="1" dirty="0"/>
              <a:t>MySQL Queries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7B671-92C5-43AD-8631-265AC78C7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19" y="1372863"/>
            <a:ext cx="11383362" cy="625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KPI 1: Weekday Vs Weekend (order_purchase_timestamp) Payment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BE1248-F9F9-42D4-99A9-7F119F110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11" y="2238316"/>
            <a:ext cx="10869580" cy="4112608"/>
          </a:xfrm>
          <a:prstGeom prst="rect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4198547"/>
      </p:ext>
    </p:extLst>
  </p:cSld>
  <p:clrMapOvr>
    <a:masterClrMapping/>
  </p:clrMapOvr>
  <p:transition spd="slow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21B08-33DD-7EBD-11AB-DAB1F0BB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70" y="1234765"/>
            <a:ext cx="10694249" cy="577465"/>
          </a:xfrm>
        </p:spPr>
        <p:txBody>
          <a:bodyPr anchor="b">
            <a:normAutofit/>
          </a:bodyPr>
          <a:lstStyle/>
          <a:p>
            <a:r>
              <a:rPr lang="en-US" sz="2600" dirty="0">
                <a:latin typeface="+mn-lt"/>
              </a:rPr>
              <a:t>KPI 2: </a:t>
            </a:r>
            <a:r>
              <a:rPr lang="en-US" sz="2800" dirty="0">
                <a:latin typeface="+mn-lt"/>
                <a:ea typeface="+mn-ea"/>
                <a:cs typeface="+mn-cs"/>
              </a:rPr>
              <a:t>Number</a:t>
            </a:r>
            <a:r>
              <a:rPr lang="en-US" sz="2600" dirty="0">
                <a:latin typeface="+mn-lt"/>
              </a:rPr>
              <a:t> of Orders with review score 5 and payment type as credit card.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5694A-7A32-4044-BAAE-2DA7434A6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24" y="2305878"/>
            <a:ext cx="10783805" cy="4045046"/>
          </a:xfrm>
          <a:prstGeom prst="rect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271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21B08-33DD-7EBD-11AB-DAB1F0BB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15" y="707778"/>
            <a:ext cx="10923447" cy="1188950"/>
          </a:xfrm>
        </p:spPr>
        <p:txBody>
          <a:bodyPr anchor="b">
            <a:normAutofit/>
          </a:bodyPr>
          <a:lstStyle/>
          <a:p>
            <a:r>
              <a:rPr lang="en-US" sz="2600" dirty="0">
                <a:latin typeface="+mn-lt"/>
              </a:rPr>
              <a:t>KPI 3: Average number of </a:t>
            </a:r>
            <a:r>
              <a:rPr lang="en-US" sz="2800" dirty="0">
                <a:latin typeface="+mn-lt"/>
                <a:ea typeface="+mn-ea"/>
                <a:cs typeface="+mn-cs"/>
              </a:rPr>
              <a:t>days</a:t>
            </a:r>
            <a:r>
              <a:rPr lang="en-US" sz="2600" dirty="0">
                <a:latin typeface="+mn-lt"/>
              </a:rPr>
              <a:t> taken for order_delivered_customer_date for pet_shop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5AA95-B912-4A06-A0BD-7AEFEB43A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2" y="2244433"/>
            <a:ext cx="10901308" cy="4105879"/>
          </a:xfrm>
          <a:prstGeom prst="rect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48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21B08-33DD-7EBD-11AB-DAB1F0BB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67" y="1030529"/>
            <a:ext cx="10884813" cy="781699"/>
          </a:xfrm>
        </p:spPr>
        <p:txBody>
          <a:bodyPr anchor="b">
            <a:normAutofit/>
          </a:bodyPr>
          <a:lstStyle/>
          <a:p>
            <a:r>
              <a:rPr lang="en-US" sz="2600" dirty="0">
                <a:latin typeface="+mn-lt"/>
              </a:rPr>
              <a:t>KPI 4: Average price and payment values from customers of sao paulo city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831B8-A260-45B0-BA15-949B0A96B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8" y="2203078"/>
            <a:ext cx="10996063" cy="4147845"/>
          </a:xfrm>
          <a:prstGeom prst="rect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16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21B08-33DD-7EBD-11AB-DAB1F0BB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64" y="707778"/>
            <a:ext cx="10734061" cy="1188950"/>
          </a:xfrm>
        </p:spPr>
        <p:txBody>
          <a:bodyPr anchor="b">
            <a:normAutofit/>
          </a:bodyPr>
          <a:lstStyle/>
          <a:p>
            <a:r>
              <a:rPr lang="en-US" sz="2600" dirty="0">
                <a:latin typeface="+mn-lt"/>
              </a:rPr>
              <a:t>KPI 5 : Relationship between shipping days (order_delivered_customer_date - order_purchase_timestamp) Vs review scores.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83CBA-3EDD-47AF-BCE5-0E367739D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4" y="2269587"/>
            <a:ext cx="11073832" cy="4081337"/>
          </a:xfrm>
          <a:prstGeom prst="rect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8059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21B08-33DD-7EBD-11AB-DAB1F0BB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50" y="1245164"/>
            <a:ext cx="10734061" cy="502454"/>
          </a:xfrm>
        </p:spPr>
        <p:txBody>
          <a:bodyPr anchor="b">
            <a:normAutofit/>
          </a:bodyPr>
          <a:lstStyle/>
          <a:p>
            <a:r>
              <a:rPr lang="en-US" sz="2600" dirty="0">
                <a:latin typeface="+mn-lt"/>
              </a:rPr>
              <a:t>Top 5 Products by Payment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CA914-4B62-410D-A763-731035781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" y="2203078"/>
            <a:ext cx="11197830" cy="4147845"/>
          </a:xfrm>
          <a:prstGeom prst="rect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3083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21B08-33DD-7EBD-11AB-DAB1F0BB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64" y="1241177"/>
            <a:ext cx="10734061" cy="502454"/>
          </a:xfrm>
        </p:spPr>
        <p:txBody>
          <a:bodyPr anchor="b">
            <a:normAutofit/>
          </a:bodyPr>
          <a:lstStyle/>
          <a:p>
            <a:r>
              <a:rPr lang="en-US" sz="2600" dirty="0">
                <a:latin typeface="+mn-lt"/>
              </a:rPr>
              <a:t>Bottom 5 Products by Payment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6F99B-6C1F-4122-B29B-C6FF7366B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2203079"/>
            <a:ext cx="11052058" cy="4147844"/>
          </a:xfrm>
          <a:prstGeom prst="rect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9409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52991-816C-40BD-8339-1B00ECB5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48" y="1836276"/>
            <a:ext cx="2583495" cy="282849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latin typeface="+mn-lt"/>
              </a:rPr>
              <a:t>Key</a:t>
            </a:r>
            <a:br>
              <a:rPr lang="en-US" sz="4800" b="1" dirty="0">
                <a:latin typeface="+mn-lt"/>
              </a:rPr>
            </a:br>
            <a:r>
              <a:rPr lang="en-US" sz="4800" b="1" dirty="0">
                <a:latin typeface="+mn-lt"/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66A41-954A-4E51-A808-2075553C6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9800" y="631132"/>
            <a:ext cx="8031457" cy="5752404"/>
          </a:xfr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/>
              <a:t> Sales: </a:t>
            </a:r>
            <a:r>
              <a:rPr lang="en-US" sz="1600" dirty="0"/>
              <a:t>Total payments $1.64M from 10.46K orders, 10.32K categories sold with a diverse range of products. 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Payment Methods:  </a:t>
            </a:r>
            <a:r>
              <a:rPr lang="en-US" sz="1600" dirty="0"/>
              <a:t>Credit cards dominate with 65.18K payments, suggesting potential for loyalty programs.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Customer Behavior</a:t>
            </a:r>
            <a:r>
              <a:rPr lang="en-US" sz="1600" dirty="0"/>
              <a:t>: 77% of payments happen on weekdays, indicating higher sales activity during the week.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Top Region: </a:t>
            </a:r>
            <a:r>
              <a:rPr lang="en-US" sz="1600" dirty="0"/>
              <a:t>Sao Paulo has the highest average transaction value ($159), indicating demand for premium products.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Shipping: </a:t>
            </a:r>
            <a:r>
              <a:rPr lang="en-US" sz="1600" dirty="0"/>
              <a:t>Faster shipping leads to higher customer review scores, highlighting the importance of delivery efficiency.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Top Products: </a:t>
            </a:r>
            <a:r>
              <a:rPr lang="en-US" sz="1600" dirty="0"/>
              <a:t>High sales for items like notebooks, phones, and sports gear.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Bottom Products: </a:t>
            </a:r>
            <a:r>
              <a:rPr lang="en-US" sz="1600" dirty="0"/>
              <a:t>The least performing products in terms of payment includes Fashion_roupa_infanto_juvenil , PC_gamer, Casa_conforto, Seguros_servicos , Cds_dvds_musicas.</a:t>
            </a:r>
          </a:p>
          <a:p>
            <a:pPr>
              <a:buFont typeface="+mj-lt"/>
              <a:buAutoNum type="arabicPeriod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492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D477B-815D-4442-8E27-9A36D474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00" y="2095358"/>
            <a:ext cx="3796306" cy="1376712"/>
          </a:xfrm>
        </p:spPr>
        <p:txBody>
          <a:bodyPr anchor="t">
            <a:normAutofit/>
          </a:bodyPr>
          <a:lstStyle/>
          <a:p>
            <a:r>
              <a:rPr lang="en-US" sz="4800" b="1" dirty="0">
                <a:latin typeface="+mn-lt"/>
              </a:rPr>
              <a:t>Contents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3BDA92A-AA5C-03FE-D6E7-162CD0A98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005632"/>
              </p:ext>
            </p:extLst>
          </p:nvPr>
        </p:nvGraphicFramePr>
        <p:xfrm>
          <a:off x="5343374" y="808383"/>
          <a:ext cx="6203561" cy="5327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6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52991-816C-40BD-8339-1B00ECB5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817" y="2014437"/>
            <a:ext cx="2583495" cy="282849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+mn-lt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66A41-954A-4E51-A808-2075553C6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2313" y="631132"/>
            <a:ext cx="8258944" cy="5752404"/>
          </a:xfr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/>
              <a:t>Product Focus</a:t>
            </a:r>
            <a:r>
              <a:rPr lang="en-US" sz="1600" dirty="0"/>
              <a:t>: The top 5 products (Beleza_Saude, Cama_Mesa_Banho, Relogios_Presentes) are generating higher revenue. Focus more marketing and stock efforts on these products to maximize profits.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Payment Method Optimization</a:t>
            </a:r>
            <a:r>
              <a:rPr lang="en-US" sz="1600" dirty="0"/>
              <a:t>: Credit card payments contribute significantly (as seen in the highest review scores and number of orders). Offering incentives for using credit cards could further boost sales.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Shipping &amp; Customer Satisfaction</a:t>
            </a:r>
            <a:r>
              <a:rPr lang="en-US" sz="1600" dirty="0"/>
              <a:t>: The review scores versus shipping days show a correlation. Ensuring faster shipping (ideally around 11–12 days or below) may result in higher customer satisfaction and improved review scores.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Weekend vs Weekday Sales Strategy</a:t>
            </a:r>
            <a:r>
              <a:rPr lang="en-US" sz="1600" dirty="0"/>
              <a:t>: With 77% of payments made during weekdays, focus on increasing weekend sales by offering special promotions or discounts. This will balance the sales throughout the week and optimize resource utilization.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Bottom 5 Products Re-evaluation</a:t>
            </a:r>
            <a:r>
              <a:rPr lang="en-US" sz="1600" dirty="0"/>
              <a:t>: Products such as “Seguros_servicos” and “PC_gamer” are underperforming, representing only 7% and 31% of the total, respectively. Consider whether to discontinue these products or re-strategize their sales through bundling or targeting specific customer segments.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City-wise Targeting</a:t>
            </a:r>
            <a:r>
              <a:rPr lang="en-US" sz="1600" dirty="0"/>
              <a:t>: The report shows certain city-wise sales trends. Tailoring marketing strategies to the high-performing cities (like Sao Paulo) can drive better results.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649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0E4A70-EAB4-4485-AE85-40D6D2A2DEF6}"/>
              </a:ext>
            </a:extLst>
          </p:cNvPr>
          <p:cNvSpPr/>
          <p:nvPr/>
        </p:nvSpPr>
        <p:spPr>
          <a:xfrm>
            <a:off x="1766635" y="2754982"/>
            <a:ext cx="7195930" cy="1200329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Thank</a:t>
            </a:r>
            <a:r>
              <a:rPr lang="en-US" sz="7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7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07325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D19BF-38FE-4B1E-899A-DC532605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966623"/>
            <a:ext cx="3796306" cy="1598212"/>
          </a:xfrm>
        </p:spPr>
        <p:txBody>
          <a:bodyPr anchor="t">
            <a:normAutofit/>
          </a:bodyPr>
          <a:lstStyle/>
          <a:p>
            <a:r>
              <a:rPr lang="en-US" sz="4800" b="1" dirty="0">
                <a:latin typeface="+mn-lt"/>
              </a:rPr>
              <a:t>Group members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8AF5AD1D-B0ED-996B-30C3-930AC8239D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407446"/>
              </p:ext>
            </p:extLst>
          </p:nvPr>
        </p:nvGraphicFramePr>
        <p:xfrm>
          <a:off x="5343374" y="715617"/>
          <a:ext cx="6203561" cy="545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2384222"/>
      </p:ext>
    </p:extLst>
  </p:cSld>
  <p:clrMapOvr>
    <a:masterClrMapping/>
  </p:clrMapOvr>
  <p:transition spd="med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A2E71-90B5-4E11-82C2-FD594B6B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00" y="2118387"/>
            <a:ext cx="3796306" cy="1310295"/>
          </a:xfrm>
        </p:spPr>
        <p:txBody>
          <a:bodyPr anchor="t">
            <a:normAutofit/>
          </a:bodyPr>
          <a:lstStyle/>
          <a:p>
            <a:r>
              <a:rPr lang="en-US" sz="4800" b="1" dirty="0">
                <a:latin typeface="+mn-lt"/>
              </a:rPr>
              <a:t>Objectives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8F3B7A5E-3045-7646-1959-72F813E8A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15"/>
              </p:ext>
            </p:extLst>
          </p:nvPr>
        </p:nvGraphicFramePr>
        <p:xfrm>
          <a:off x="5325202" y="755374"/>
          <a:ext cx="6221734" cy="5353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16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19C9F1A-9DD0-4E9B-87E8-D22267C7F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6" y="1043269"/>
            <a:ext cx="4883834" cy="2373748"/>
          </a:xfr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04C536-F829-488A-A7B6-085185E28FBC}"/>
              </a:ext>
            </a:extLst>
          </p:cNvPr>
          <p:cNvSpPr txBox="1"/>
          <p:nvPr/>
        </p:nvSpPr>
        <p:spPr>
          <a:xfrm>
            <a:off x="596464" y="558773"/>
            <a:ext cx="386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olist_orders_dataset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083D5B-56E8-4E3E-A106-2BF70F8D8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20" y="1065748"/>
            <a:ext cx="5804450" cy="22857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AEE725-FFE7-442B-A0CE-9DAD3EE2C61F}"/>
              </a:ext>
            </a:extLst>
          </p:cNvPr>
          <p:cNvSpPr txBox="1"/>
          <p:nvPr/>
        </p:nvSpPr>
        <p:spPr>
          <a:xfrm>
            <a:off x="5645660" y="634140"/>
            <a:ext cx="5340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olist_geolocation_dataset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986F1E-5063-4D46-95A3-5C4715358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6" y="3950553"/>
            <a:ext cx="4904930" cy="22295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1670F3-E676-461C-A551-F3006AC7853B}"/>
              </a:ext>
            </a:extLst>
          </p:cNvPr>
          <p:cNvSpPr txBox="1"/>
          <p:nvPr/>
        </p:nvSpPr>
        <p:spPr>
          <a:xfrm>
            <a:off x="596463" y="3488304"/>
            <a:ext cx="48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olist_customers_dataset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FC330D-06F7-4E88-B5EC-773CE8B78D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416" y="3980226"/>
            <a:ext cx="5804450" cy="22295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070ECE-82BF-40FF-B503-DD0A83AF3356}"/>
              </a:ext>
            </a:extLst>
          </p:cNvPr>
          <p:cNvSpPr txBox="1"/>
          <p:nvPr/>
        </p:nvSpPr>
        <p:spPr>
          <a:xfrm>
            <a:off x="5521330" y="3566666"/>
            <a:ext cx="534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olist_order_items_dataset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55608F-FB86-4EA5-955F-393494553AA9}"/>
              </a:ext>
            </a:extLst>
          </p:cNvPr>
          <p:cNvSpPr/>
          <p:nvPr/>
        </p:nvSpPr>
        <p:spPr>
          <a:xfrm>
            <a:off x="4287684" y="-126137"/>
            <a:ext cx="284847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</a:rPr>
              <a:t>Raw Data</a:t>
            </a:r>
            <a:endParaRPr lang="en-IN" sz="4000" b="1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55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72844-C88E-0950-2287-F33E08A8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268" y="86939"/>
            <a:ext cx="4333461" cy="3780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+mn-lt"/>
              </a:rPr>
              <a:t>Raw Data</a:t>
            </a:r>
            <a:endParaRPr lang="en-US" sz="4000" b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99765F9-1E83-4C4D-B185-BF25E0096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3" y="1019759"/>
            <a:ext cx="5404244" cy="24089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AEB21C2-FF25-4391-981E-B21C7971B7B9}"/>
              </a:ext>
            </a:extLst>
          </p:cNvPr>
          <p:cNvSpPr txBox="1"/>
          <p:nvPr/>
        </p:nvSpPr>
        <p:spPr>
          <a:xfrm>
            <a:off x="628271" y="628496"/>
            <a:ext cx="534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olist_order_reviews_dataset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A0B871-D6D7-4E52-A0E6-2300EECD0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01" y="1019759"/>
            <a:ext cx="5308536" cy="24485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BB3720C-8A56-4DDB-AAC1-4177A349B4EA}"/>
              </a:ext>
            </a:extLst>
          </p:cNvPr>
          <p:cNvSpPr txBox="1"/>
          <p:nvPr/>
        </p:nvSpPr>
        <p:spPr>
          <a:xfrm>
            <a:off x="6223102" y="628496"/>
            <a:ext cx="534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olist_products_dataset</a:t>
            </a:r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7BA367C3-1797-4303-9CF1-AC69C0387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1" y="4041912"/>
            <a:ext cx="3837712" cy="21875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D7C2D7-4853-4D17-8B32-347FE8C43FA8}"/>
              </a:ext>
            </a:extLst>
          </p:cNvPr>
          <p:cNvSpPr txBox="1"/>
          <p:nvPr/>
        </p:nvSpPr>
        <p:spPr>
          <a:xfrm>
            <a:off x="725010" y="3581266"/>
            <a:ext cx="364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olist_order_payments_dataset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910A10A-F2F0-409A-917A-D791B4B6C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499" y="4041913"/>
            <a:ext cx="3497260" cy="21483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9D8A74-DA39-4CE9-A55C-F5729E003EF5}"/>
              </a:ext>
            </a:extLst>
          </p:cNvPr>
          <p:cNvSpPr txBox="1"/>
          <p:nvPr/>
        </p:nvSpPr>
        <p:spPr>
          <a:xfrm>
            <a:off x="4837160" y="3611310"/>
            <a:ext cx="31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olist_sellers_dataset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C6E8FCA-051C-42B9-9E83-5F75931D1E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276" y="4041913"/>
            <a:ext cx="3465454" cy="21483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2921F3-882C-40A0-909B-3E6C2C742E27}"/>
              </a:ext>
            </a:extLst>
          </p:cNvPr>
          <p:cNvSpPr txBox="1"/>
          <p:nvPr/>
        </p:nvSpPr>
        <p:spPr>
          <a:xfrm>
            <a:off x="7951304" y="3632707"/>
            <a:ext cx="364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Product_category_name_translation</a:t>
            </a:r>
          </a:p>
        </p:txBody>
      </p:sp>
    </p:spTree>
    <p:extLst>
      <p:ext uri="{BB962C8B-B14F-4D97-AF65-F5344CB8AC3E}">
        <p14:creationId xmlns:p14="http://schemas.microsoft.com/office/powerpoint/2010/main" val="2585222549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72844-C88E-0950-2287-F33E08A8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701" y="48989"/>
            <a:ext cx="4346712" cy="4539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+mn-lt"/>
              </a:rPr>
              <a:t>Master Data</a:t>
            </a:r>
            <a:endParaRPr lang="en-US" sz="4000" b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C108CD9-01DE-4C4B-8360-1FDCDC9B1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04" y="551961"/>
            <a:ext cx="10999072" cy="57540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4279382310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75167-108C-4A96-9268-26397655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11" y="2166837"/>
            <a:ext cx="2556991" cy="2523689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+mn-lt"/>
              </a:rPr>
              <a:t>Pivot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42A6E-D86C-41D5-A154-7F902E94E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24" y="642309"/>
            <a:ext cx="3345300" cy="123327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5E78D-6640-4EE4-86C4-289FFE3E7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781" y="668594"/>
            <a:ext cx="4217403" cy="123327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3490D5-6762-4739-BF54-1226ACC42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0" y="2003643"/>
            <a:ext cx="4318778" cy="9952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39FD4D-C45A-4ECC-A22E-C47630709A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62" y="3100696"/>
            <a:ext cx="4318778" cy="104679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182CF4-16DD-436D-8CCA-47130AF952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760" y="1988452"/>
            <a:ext cx="3239712" cy="21712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52A50BE-281E-4007-AB23-48EF56FB4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90" y="4243363"/>
            <a:ext cx="3580549" cy="21712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1B696-09DB-417B-ACAC-6C3FB3B840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98" y="4239620"/>
            <a:ext cx="3927973" cy="21712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8611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doors dir="ver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CFBB9-2060-47BD-8FA0-62F68389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33" y="67139"/>
            <a:ext cx="9910296" cy="7241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900" b="1" dirty="0"/>
              <a:t>Excel</a:t>
            </a:r>
            <a:r>
              <a:rPr lang="en-US" sz="4800" b="1" dirty="0"/>
              <a:t> Dashboard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8C8E07-4B65-41DF-AB53-E1DE833E0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66" y="857156"/>
            <a:ext cx="11025369" cy="52089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3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677</Words>
  <Application>Microsoft Office PowerPoint</Application>
  <PresentationFormat>Widescreen</PresentationFormat>
  <Paragraphs>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Contents</vt:lpstr>
      <vt:lpstr>Group members</vt:lpstr>
      <vt:lpstr>Objectives</vt:lpstr>
      <vt:lpstr>PowerPoint Presentation</vt:lpstr>
      <vt:lpstr>Raw Data</vt:lpstr>
      <vt:lpstr>Master Data</vt:lpstr>
      <vt:lpstr>Pivot Tables</vt:lpstr>
      <vt:lpstr>Excel Dashboard</vt:lpstr>
      <vt:lpstr>Power-BI Dashboard</vt:lpstr>
      <vt:lpstr>Tableau Dashboard</vt:lpstr>
      <vt:lpstr>MySQL Queries</vt:lpstr>
      <vt:lpstr>KPI 2: Number of Orders with review score 5 and payment type as credit card.</vt:lpstr>
      <vt:lpstr>KPI 3: Average number of days taken for order_delivered_customer_date for pet_shop</vt:lpstr>
      <vt:lpstr>KPI 4: Average price and payment values from customers of sao paulo city</vt:lpstr>
      <vt:lpstr>KPI 5 : Relationship between shipping days (order_delivered_customer_date - order_purchase_timestamp) Vs review scores.</vt:lpstr>
      <vt:lpstr>Top 5 Products by Payment</vt:lpstr>
      <vt:lpstr>Bottom 5 Products by Payment</vt:lpstr>
      <vt:lpstr>Key Findings</vt:lpstr>
      <vt:lpstr>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STORE ANALYSIS</dc:title>
  <dc:creator>HP</dc:creator>
  <cp:lastModifiedBy>HP</cp:lastModifiedBy>
  <cp:revision>77</cp:revision>
  <dcterms:created xsi:type="dcterms:W3CDTF">2024-10-07T07:57:57Z</dcterms:created>
  <dcterms:modified xsi:type="dcterms:W3CDTF">2024-10-10T12:20:51Z</dcterms:modified>
</cp:coreProperties>
</file>