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77500" lnSpcReduction="20000"/>
          </a:bodyPr>
          <a:lstStyle/>
          <a:p>
            <a:r>
              <a:rPr lang="en-US" sz="2800" dirty="0"/>
              <a:t>Section - C</a:t>
            </a:r>
          </a:p>
          <a:p>
            <a:r>
              <a:rPr lang="en-US" sz="2800" dirty="0"/>
              <a:t>Team Member Names – Team member SRNs</a:t>
            </a:r>
          </a:p>
          <a:p>
            <a:r>
              <a:rPr lang="en-US" sz="2800" dirty="0" err="1"/>
              <a:t>Jayanth</a:t>
            </a:r>
            <a:r>
              <a:rPr lang="en-US" sz="2800" dirty="0"/>
              <a:t> V – PES2UG19CS164</a:t>
            </a:r>
          </a:p>
          <a:p>
            <a:r>
              <a:rPr lang="en-US" sz="2800" dirty="0"/>
              <a:t>Jeevan Anil – PES2UG19CS166</a:t>
            </a:r>
          </a:p>
          <a:p>
            <a:r>
              <a:rPr lang="en-US" sz="2800" dirty="0" err="1"/>
              <a:t>Himani</a:t>
            </a:r>
            <a:r>
              <a:rPr lang="en-US" sz="2800" dirty="0"/>
              <a:t> Om – PES2UG19CS149</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85000" lnSpcReduction="10000"/>
          </a:bodyPr>
          <a:lstStyle/>
          <a:p>
            <a:pPr lvl="0" algn="ctr">
              <a:spcBef>
                <a:spcPct val="20000"/>
              </a:spcBef>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a:t>
            </a:r>
            <a:r>
              <a:rPr lang="en-US" sz="2800" dirty="0">
                <a:solidFill>
                  <a:schemeClr val="tx1">
                    <a:tint val="75000"/>
                  </a:schemeClr>
                </a:solidFill>
              </a:rPr>
              <a:t>- https://github.com/HimaniOm/Project1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US" sz="3500" b="0" i="0" u="none" strike="noStrike" kern="1200" cap="none" spc="0" normalizeH="0" noProof="0" dirty="0">
                <a:ln>
                  <a:noFill/>
                </a:ln>
                <a:solidFill>
                  <a:schemeClr val="tx1"/>
                </a:solidFill>
                <a:effectLst/>
                <a:uLnTx/>
                <a:uFillTx/>
                <a:latin typeface="+mj-lt"/>
                <a:ea typeface="+mj-ea"/>
                <a:cs typeface="+mj-cs"/>
              </a:rPr>
              <a:t>E-Commerce Venture To Order Food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57200" y="1417638"/>
            <a:ext cx="8229600" cy="5135562"/>
          </a:xfrm>
        </p:spPr>
        <p:txBody>
          <a:bodyPr>
            <a:normAutofit fontScale="25000" lnSpcReduction="20000"/>
          </a:bodyPr>
          <a:lstStyle/>
          <a:p>
            <a:pPr marL="0" indent="0">
              <a:buNone/>
            </a:pPr>
            <a:r>
              <a:rPr lang="en-US" dirty="0"/>
              <a:t> 	</a:t>
            </a:r>
            <a:r>
              <a:rPr lang="en-US" sz="8000" dirty="0"/>
              <a:t>Our project is an attempt to create a user–friendly web application to let users to browse through and order various dishes and savories at the comfort of being at home. The purpose of the project is to simplify the process of getting food to the end- user while also presenting them with various choices and options to choose from.</a:t>
            </a:r>
            <a:endParaRPr lang="en-IN" sz="8000" dirty="0"/>
          </a:p>
          <a:p>
            <a:pPr marL="0" indent="0">
              <a:buNone/>
            </a:pPr>
            <a:r>
              <a:rPr lang="en-US" sz="8000" dirty="0"/>
              <a:t>	The project aims to provide a feasible solution to order delicacies to users. In these times of hardships, essentials services like food would be hit hard. But ventures like these would be an ideal way to deliver them food, while they can focus more on their work.</a:t>
            </a:r>
          </a:p>
          <a:p>
            <a:pPr marL="0" indent="0">
              <a:buNone/>
            </a:pPr>
            <a:r>
              <a:rPr lang="en-US" sz="8000" dirty="0"/>
              <a:t>There will be two main roles of the application:</a:t>
            </a:r>
          </a:p>
          <a:p>
            <a:r>
              <a:rPr lang="en-US" sz="8000" dirty="0"/>
              <a:t>Admin/Manager</a:t>
            </a:r>
          </a:p>
          <a:p>
            <a:r>
              <a:rPr lang="en-US" sz="8000" dirty="0"/>
              <a:t>User/Customer</a:t>
            </a:r>
          </a:p>
          <a:p>
            <a:pPr marL="0" indent="0">
              <a:buNone/>
            </a:pPr>
            <a:r>
              <a:rPr lang="en-US" sz="8000" b="1" dirty="0"/>
              <a:t>Admin</a:t>
            </a:r>
            <a:r>
              <a:rPr lang="en-US" sz="8000" dirty="0"/>
              <a:t> shall handle all the customers, and can ADD/EDIT/DELETE/UPDATE user records. The admin will manage the food categories, whether to ADD/EDIT/DELETE/UPDATE new food items to the food list for the user view.</a:t>
            </a:r>
          </a:p>
          <a:p>
            <a:pPr marL="0" indent="0">
              <a:buNone/>
            </a:pPr>
            <a:endParaRPr lang="en-US" sz="8000" dirty="0"/>
          </a:p>
          <a:p>
            <a:pPr marL="0" indent="0">
              <a:buNone/>
            </a:pPr>
            <a:r>
              <a:rPr lang="en-US" sz="8000" b="1" dirty="0"/>
              <a:t>User</a:t>
            </a:r>
            <a:r>
              <a:rPr lang="en-US" sz="8000" dirty="0"/>
              <a:t> can view the food list, or even search for the desired food and can proceed for ordering it. The user shall be able to Login or signup to the application</a:t>
            </a:r>
            <a:endParaRPr lang="en-IN" sz="8000"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HTML</a:t>
            </a:r>
          </a:p>
          <a:p>
            <a:r>
              <a:rPr lang="en-US" dirty="0"/>
              <a:t>CSS</a:t>
            </a:r>
          </a:p>
          <a:p>
            <a:r>
              <a:rPr lang="en-US" dirty="0"/>
              <a:t>JavaScript</a:t>
            </a:r>
          </a:p>
          <a:p>
            <a:r>
              <a:rPr lang="en-US" dirty="0" err="1"/>
              <a:t>ReactJS</a:t>
            </a:r>
            <a:endParaRPr lang="en-US" dirty="0"/>
          </a:p>
          <a:p>
            <a:r>
              <a:rPr lang="en-US" dirty="0" err="1"/>
              <a:t>NodeJS</a:t>
            </a:r>
            <a:endParaRPr lang="en-US" dirty="0"/>
          </a:p>
          <a:p>
            <a:r>
              <a:rPr lang="en-US" dirty="0"/>
              <a:t>Express.js</a:t>
            </a:r>
          </a:p>
          <a:p>
            <a:r>
              <a:rPr lang="en-US" dirty="0" err="1"/>
              <a:t>Npm</a:t>
            </a:r>
            <a:endParaRPr lang="en-US" dirty="0"/>
          </a:p>
          <a:p>
            <a:r>
              <a:rPr lang="en-US" dirty="0" err="1"/>
              <a:t>Nodemon</a:t>
            </a:r>
            <a:endParaRPr lang="en-US" dirty="0"/>
          </a:p>
          <a:p>
            <a:r>
              <a:rPr lang="en-US" dirty="0" err="1"/>
              <a:t>Json</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US" dirty="0"/>
              <a:t>(Functionality worked on by each team member)</a:t>
            </a:r>
          </a:p>
          <a:p>
            <a:r>
              <a:rPr lang="en-US" dirty="0" err="1"/>
              <a:t>Jayanth</a:t>
            </a:r>
            <a:r>
              <a:rPr lang="en-US" dirty="0"/>
              <a:t> V – Frontend HTML, CSS, JavaScript,          		     </a:t>
            </a:r>
            <a:r>
              <a:rPr lang="en-US" dirty="0" err="1"/>
              <a:t>ReactJS</a:t>
            </a:r>
            <a:endParaRPr lang="en-US" dirty="0"/>
          </a:p>
          <a:p>
            <a:r>
              <a:rPr lang="en-US" dirty="0"/>
              <a:t>Jeevan Anil – </a:t>
            </a:r>
            <a:r>
              <a:rPr lang="en-US" dirty="0" err="1"/>
              <a:t>NodeJs</a:t>
            </a:r>
            <a:r>
              <a:rPr lang="en-US" dirty="0"/>
              <a:t>, Express.js</a:t>
            </a:r>
          </a:p>
          <a:p>
            <a:r>
              <a:rPr lang="en-US" dirty="0" err="1"/>
              <a:t>Himani</a:t>
            </a:r>
            <a:r>
              <a:rPr lang="en-US" dirty="0"/>
              <a:t> Om – JSON, Fetching main data to the 		        website</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74</Words>
  <Application>Microsoft Office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Himani Om</dc:creator>
  <cp:lastModifiedBy>Admin</cp:lastModifiedBy>
  <cp:revision>13</cp:revision>
  <dcterms:created xsi:type="dcterms:W3CDTF">2020-11-18T05:59:33Z</dcterms:created>
  <dcterms:modified xsi:type="dcterms:W3CDTF">2020-12-06T07:40:18Z</dcterms:modified>
</cp:coreProperties>
</file>