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0FDF36-9352-BEBE-5E56-C0BA936638D0}"/>
              </a:ext>
            </a:extLst>
          </p:cNvPr>
          <p:cNvSpPr txBox="1"/>
          <p:nvPr/>
        </p:nvSpPr>
        <p:spPr>
          <a:xfrm>
            <a:off x="621437" y="5279501"/>
            <a:ext cx="107419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app.powerbi.com/groups/me/apps/c10e45bd-3be7-440c-8c38-e5a709e916ed/reports/89b35b0c-aebc-4354-bbc8-36bbde9af9ae/ReportSection?bookmarkGuid=5b8b58c8-ec6f-42b4-9899-eb9709ae69bc&amp;bookmarkUsage=1&amp;ctid=ca0cc074-99d2-4cc1-8364-5789e0adbd82&amp;portalSessionId=f9487d1f-4ac1-4e97-a2f1-036fd6b7b3ea&amp;fromEntryPoint=expor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157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b9be380-369c-4483-bf25-771f6e381bff}">
  <we:reference id="WA200003233" version="2.0.0.3" store="en-US" storeType="OMEX"/>
  <we:alternateReferences/>
  <we:properties>
    <we:property name="Microsoft.Office.CampaignId" value="&quot;none&quot;"/>
    <we:property name="creatorTenantId" value="&quot;ca0cc074-99d2-4cc1-8364-5789e0adbd82&quot;"/>
    <we:property name="reportUrl" value="&quot;/groups/me/apps/c10e45bd-3be7-440c-8c38-e5a709e916ed/reports/89b35b0c-aebc-4354-bbc8-36bbde9af9ae/ReportSection?bookmarkGuid=5b8b58c8-ec6f-42b4-9899-eb9709ae69bc&amp;bookmarkUsage=1&amp;ctid=ca0cc074-99d2-4cc1-8364-5789e0adbd82&amp;fromEntryPoint=export&quot;"/>
    <we:property name="reportState" value="&quot;CONNECTED&quot;"/>
    <we:property name="reportEmbeddedTime" value="&quot;2023-03-02T13:39:09.680Z&quot;"/>
    <we:property name="creatorSessionId" value="&quot;d168a9b6-b8bc-4da9-b91f-5eef895caf0d&quot;"/>
    <we:property name="creatorUserId" value="&quot;1003200189A1F35F&quot;"/>
    <we:property name="reportName" value="&quot;AML report 1&quot;"/>
    <we:property name="isFiltersActionButtonVisible" value="true"/>
    <we:property name="initialStateBookmark" value="&quot;H4sIAAAAAAAAA+1YW2/bOgz+K4afgx5Z8rVvSdbhDFu3Ij3YeTgoClqiU2+OZMhy12zIfx/lpOjpBc2QXbpgfbJESSS/j6RM+0uo6q5tYPkWFhgehhNjPi7AfgyicBTqjezdu9fH49nr87fj4yMSm9bVRnfh4ZfQgZ2je193PTReAwn/OxuF0DQnMPezCpoOR2GLtjMamvozrjfTkrM9rkYhXrWNseBVnjpw6NVe0naak+3oQJBFkK6+xFOUbi2dYWusu56Pwm49Gly6veaVDQanRjuoNSn2sopxIZWSUZFhlENZsiIa5HXjNlvK5dFVawkPoVy2noexugQtUYWD0xa7bmNhPJ9bnMO1waNbi1PT9IsH5KemtxJnWA1L2tVuSTZegIMSOgz4MRK1KlwRRSfWEIHDujXGHbTE7YFFaaw6IMHi3Dt4MzpvbS1xOPmy1xseIj+9MJ+mFolkFR6y1RlJulrPm01Mbsj6Zw140TeuntEZsB60KT8Qq56clVfGoWAqYVWWMRSCJYBQbuVwSsbnhvwjc3dpfAKmhgy/z8zoz425bPqOwodqAnZ6AdbdDjxNrEI7WQ5BfVHb6zrjoztY94Sg1dn19UIKP/zvHtlk6hro06Xm2VBrrKpikUUKM55IlnPOBHuutV+CBC9r/HQuTa/dnexhO5SXMrp3+1tXj5KxH6WkchGVEXCVyJznGCsusudS+iVIyKyeP5g9f+6b6lFO9qOiRJ7LmEEqk5jJWEUZRNtfTr9nhj5WazeR4btk670eek8S9Jsp8dkwIpxZFYmqFHkc0w0rVSnBe/AoOd0F0PPeF0acYqUwTpQsVMxEKVmidtWFnPEC0hRjIcF/9UUodtWV5DGvWCLSBISSvhcTxc5+FSLnFU9RqSgWCb2YmNyqy+GVK83VA4xVoqwqzPM0SRmPy4LJZHdtIs0kxBVHlka8SHPGeLkrTpYjtbBpgYKRTxkyBs8d7M9A8koTnxpdMDVar6+U4JUOZoRie//6e0H527jgL8LRqGDWa01ZF/xLntp9wzGBrpbBBNyFz6VgvEBduxq7fcMxxbrxQXgJ+gd8CpXf2bY93QWwD23ZcOne8BouvFY/ML3rWpB4AhoHP9u1EZ+PtEzJBVqh2oytf76pqejWEXwPTe+DN/zXDQcjFNS6bHDLAf+3NxzcGrz7CgGGhPp4FgAA&quot;"/>
    <we:property name="bookmark" value="&quot;H4sIAAAAAAAAA+1YbW/bOAz+K4Y/Bz1Z8mu/NdmGG3AbivTQ+3AoClqiU22OZMhy19yQ/z7KSdH1Be2Q7dYF6ydLlEzyeUhKtD/HSvddC6v3sMT4MJ5a+3EJ7mOUxJPY3JbxRqVQpCUmecZYRo+6pl2289qaPj78HHtwC/Snuh+gDQpJ+O/ZJIa2PYZFmDXQ9jiJO3S9NdDq/3CzmZa8G3A9ifGqa62DoPLEg8eg9pK205xcSQ4EWQTp9SWeoPQb6Rw76/z1fBL3m9Ho0u21oGw0OLPGgzakOMgaxoVUSiZVgUkJdc2qZJTr1m+31KvXV50jPIRy1QVajtQlGIkqHp122PdbC0eLhcMFXBt8fWtxZtth+YD8xA5O4hybccl47Vdk4xV4qKHHiL9DolbFa6Lo2FkicFx31vqDjrg9cCitUwckWJ4HB29G553TEsc33wxmy0MSphf208whkaziQ7Y+I0mvzaLdxuSGrL83gJdD6/Wc3gEXQNv6A7EayFkHZRwqpjLWFAVDIVgGCPWTHM7I+MKSf2TuLo3PwNSY8PeZmfy+MZft0FP4UE3BzS7A+duBp4lT6KarMaivtLuuMz65g3VPCFqfXR8vpPDDV+fINlM3QJ8vNc/GWmNNk4oiUVjwTLKScybYS639FCR4qfHTubSD8Xeyh+1QXsqawe9vXT1Kxn6UkipFUifAVSZLXmKquCheSumnICGzZvFg9vy+N9WjnOxHRYmylCmDXGYpk6lKCkievpx+zQx9rNZuIsN3ydZ7PfSeJOg3UxKyYUI4iyYRTS3KNKUTVqpaQvDgUXL6C6DnvS+MNMdGYZopWamUiVqyTO2qCznjFeQ5pkJC+OpLUOyqKytT3rBM5BkIJUMvJqqd/apEyRueo1JJKjK6mJh8UpfHK1/bqwcYa0TdNFiWeZYzntYVk9nu2kReSEgbjixPeJWXjPF6V5ysRGph8woFI58KZAxeOtj/A8lbQ3wa9NHMGrM5UqK3JpoTiqf7118Lyp/WR38QjlZF88EYyrroH/LU7RuOKfRaRlPwFyGXoqMlGu019vuGY4a6DUF4A+YHfArV39m2Pd8BsA9t2Xjo3vAaL4PWMLCD7zuQeAwGRz+7jZGQj7RMyQVGodqOXXj+panoNhE8hXYIwRv/68ajmdHaF8TG0pxXFgAA&quot;"/>
    <we:property name="embedUrl" value="&quot;/reportEmbed?reportId=3ad22fd6-f6c5-4da7-8ba6-a4eed0cc9d90&amp;appId=c10e45bd-3be7-440c-8c38-e5a709e916ed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126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RBA_029_Himani Pant</cp:lastModifiedBy>
  <cp:revision>3</cp:revision>
  <dcterms:created xsi:type="dcterms:W3CDTF">2018-06-07T21:39:02Z</dcterms:created>
  <dcterms:modified xsi:type="dcterms:W3CDTF">2023-03-02T13:58:05Z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