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D0DB0-2F8D-447F-8036-1D5B8AE9078F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EA1DA-43BC-4253-B8BE-A30DA11D0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77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93F6-F257-41E5-9D0D-695A4CDE2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C211A-E988-4DD4-A2AF-6F2250801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5F3A3-6EE6-41DF-A76B-4BD3A521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1AAA-A583-44BD-8CD0-7AC1B01E02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EA616-FC43-47DF-ABB4-AD2F43DC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AA271-75CC-49CF-972F-FF7EAF38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FB7E-EDB7-4084-8B0C-69F6A9D9C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0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9016-F3CA-4B5C-9D47-3A435493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CE935-E5E4-4069-B047-63023C700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AF8EE-6953-43A5-BD4D-D22AAC1B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1AAA-A583-44BD-8CD0-7AC1B01E02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B5DEF-C244-4BD3-BC9D-016D32EB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77D6F-6C78-4AE5-B377-FAEE141F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FB7E-EDB7-4084-8B0C-69F6A9D9C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9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D29E1A-FFE4-401C-B5DA-743742C66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FA23A-540B-4982-A714-FEC678242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5D9C3-85AD-4864-A2E3-F14994B65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1AAA-A583-44BD-8CD0-7AC1B01E02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D3694-BEC9-4D8C-BD1C-76DB43F4E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12B67-AA6C-484E-897F-B402BFB3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FB7E-EDB7-4084-8B0C-69F6A9D9C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2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8772-0783-412B-943E-B04D7AEA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FE548-34CB-4DF0-9980-1C53BE2B4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AB22A-EE14-4EC1-ADE7-078394FF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1AAA-A583-44BD-8CD0-7AC1B01E02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1F0A7-7131-4ECC-B3F6-0CFA0F12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100BA-A577-4C1B-AF3F-2AA51153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FB7E-EDB7-4084-8B0C-69F6A9D9C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3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825D-3481-4ACA-A964-86D8EEE49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4BB74-59F1-4676-A160-6FC0AFB2D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6F944-0A3E-412E-B3D7-CD4F65276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1AAA-A583-44BD-8CD0-7AC1B01E02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B26EB-415C-4C51-8134-25957A49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40535-9F1F-43D8-8C3E-7F60500F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FB7E-EDB7-4084-8B0C-69F6A9D9C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5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1245-E7BC-4A57-B341-7D82181CF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561A2-C6E9-4E93-96CE-5BE027FBC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A2F68-9EBD-4759-BAEF-26827D74A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649B0-E6B4-4267-9D86-5AAEE3A2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1AAA-A583-44BD-8CD0-7AC1B01E02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16355-4961-48F4-90B2-3B087E0C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95F7-F214-43F2-9F9E-3448ED1C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FB7E-EDB7-4084-8B0C-69F6A9D9C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5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DAA9E-7B24-4BC0-A249-216DE4B80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5B7A2-5916-44E1-9BE9-F0ACC3B32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D7071-8D57-4AE3-A2E0-4CF508E38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716F8-9D6C-4359-AAA5-A3FC73B67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539D7-62DF-43E1-83C5-B57E83FE9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C3DCEA-39B0-42CA-853C-8E987A275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1AAA-A583-44BD-8CD0-7AC1B01E02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26B763-DE4B-44C8-8CB1-E7DE2D26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8487CD-1C63-4C6E-9F85-CBBE2CD45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FB7E-EDB7-4084-8B0C-69F6A9D9C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4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76AE-B826-4D2C-AC2F-5F02BBCF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127C5-F913-4330-994C-3321B0B5C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1AAA-A583-44BD-8CD0-7AC1B01E02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50AA3-312F-4339-898D-0D412C25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7E6AF3-5F2C-4F52-BA42-7D9C9EA3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FB7E-EDB7-4084-8B0C-69F6A9D9C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2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23162-B257-44A5-8830-A3F356E17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1AAA-A583-44BD-8CD0-7AC1B01E02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A1686B-98DE-4DDB-A3C0-3C8E41C4E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A7634-0ECB-49E8-8B9C-B996816B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FB7E-EDB7-4084-8B0C-69F6A9D9C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1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542EB-7D33-4063-8A74-B2D14781D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A488C-3AA1-42F7-8D22-2C378BDDE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20B59-1DE8-498C-B3DF-5C43BE0C2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0EFAF-75C6-471B-844B-ADB87CEE4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1AAA-A583-44BD-8CD0-7AC1B01E02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5F9E0-EC9E-422D-832A-045AE4CE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B8E4F-DD63-4017-923C-B3E47366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FB7E-EDB7-4084-8B0C-69F6A9D9C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7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3EEA-ED38-4D2A-8912-DA8712F5C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B719E2-BD88-4D6E-AADD-88DB3EBCC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091B4-7D68-4F87-973B-F5814682F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55A36-7D96-4B88-A375-D3A36A553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1AAA-A583-44BD-8CD0-7AC1B01E02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782C8-DAA5-4A57-B9E8-75C6D8EE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640B7-799E-46A5-95F3-2C545E93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FB7E-EDB7-4084-8B0C-69F6A9D9C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5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63A368-992A-4C41-BF66-11AEA052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DB441-12B5-4D46-9191-611998E85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F6288-05E7-4F45-B8A0-B168A5CD2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51AAA-A583-44BD-8CD0-7AC1B01E02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41D72-FAD9-4E4A-873E-7489AA2CC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B7788-B9B1-453F-BE34-DFA318BB6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9FB7E-EDB7-4084-8B0C-69F6A9D9C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3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8DDD-DAA9-4DB8-ABBB-88007EF81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3531" y="2444916"/>
            <a:ext cx="8507893" cy="1193800"/>
          </a:xfrm>
        </p:spPr>
        <p:txBody>
          <a:bodyPr>
            <a:normAutofit/>
          </a:bodyPr>
          <a:lstStyle/>
          <a:p>
            <a:r>
              <a:rPr lang="en-US" sz="6000" b="1" dirty="0"/>
              <a:t>DIGITAL CLASSROOM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87810-E544-46C3-AC8A-49ECED078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051" y="5004906"/>
            <a:ext cx="3909391" cy="1655762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Team Members :</a:t>
            </a:r>
          </a:p>
          <a:p>
            <a:pPr algn="l"/>
            <a:r>
              <a:rPr lang="en-US" sz="2000" dirty="0" err="1"/>
              <a:t>Himani</a:t>
            </a:r>
            <a:r>
              <a:rPr lang="en-US" sz="2000" dirty="0"/>
              <a:t> </a:t>
            </a:r>
            <a:r>
              <a:rPr lang="en-US" sz="2000" dirty="0" err="1"/>
              <a:t>Rathi</a:t>
            </a:r>
            <a:endParaRPr lang="en-US" sz="2000" dirty="0"/>
          </a:p>
          <a:p>
            <a:pPr algn="l"/>
            <a:r>
              <a:rPr lang="en-US" sz="2000" dirty="0"/>
              <a:t>Puneet Saluja</a:t>
            </a:r>
          </a:p>
          <a:p>
            <a:pPr algn="l"/>
            <a:r>
              <a:rPr lang="en-US" sz="2000" dirty="0"/>
              <a:t>Tanmay </a:t>
            </a:r>
            <a:r>
              <a:rPr lang="en-US" sz="2000" dirty="0" err="1"/>
              <a:t>Sonkusle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71E0A9-4240-4DCE-8206-F3C38ED3F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76" y="1853094"/>
            <a:ext cx="2411894" cy="237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57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6B7B52-B5A5-4FAD-ABFB-78CF37054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61" y="1961145"/>
            <a:ext cx="6816929" cy="455153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96746AB-AB98-4C2F-BAAF-2BF7CE7F8F6D}"/>
              </a:ext>
            </a:extLst>
          </p:cNvPr>
          <p:cNvSpPr txBox="1">
            <a:spLocks/>
          </p:cNvSpPr>
          <p:nvPr/>
        </p:nvSpPr>
        <p:spPr>
          <a:xfrm>
            <a:off x="332961" y="345322"/>
            <a:ext cx="11526077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/>
              <a:t>Discussion Portal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59B8D6-6A70-4884-82C3-8150217E2CBD}"/>
              </a:ext>
            </a:extLst>
          </p:cNvPr>
          <p:cNvSpPr txBox="1"/>
          <p:nvPr/>
        </p:nvSpPr>
        <p:spPr>
          <a:xfrm>
            <a:off x="7484012" y="2051287"/>
            <a:ext cx="45016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 common discussion portal for student and teacher.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 user can specify to whom he wants to send the message.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 user will receive notification on receiving message in his dashboard.</a:t>
            </a:r>
          </a:p>
        </p:txBody>
      </p:sp>
    </p:spTree>
    <p:extLst>
      <p:ext uri="{BB962C8B-B14F-4D97-AF65-F5344CB8AC3E}">
        <p14:creationId xmlns:p14="http://schemas.microsoft.com/office/powerpoint/2010/main" val="3344894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EA972EF6-FF93-41F5-86AD-2E0FEC5CC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57" y="1880645"/>
            <a:ext cx="10515599" cy="2494407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6206DBF-BC12-4D22-8C30-9059B05C9ED0}"/>
              </a:ext>
            </a:extLst>
          </p:cNvPr>
          <p:cNvSpPr txBox="1">
            <a:spLocks/>
          </p:cNvSpPr>
          <p:nvPr/>
        </p:nvSpPr>
        <p:spPr>
          <a:xfrm>
            <a:off x="332961" y="345322"/>
            <a:ext cx="11526077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/>
              <a:t>Admin Dashboard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C6AE5-6A24-48F4-ABAD-58D2B1C9D023}"/>
              </a:ext>
            </a:extLst>
          </p:cNvPr>
          <p:cNvSpPr txBox="1"/>
          <p:nvPr/>
        </p:nvSpPr>
        <p:spPr>
          <a:xfrm>
            <a:off x="989428" y="4712677"/>
            <a:ext cx="10383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Study Material uploaded by teacher needs to be approved by admin.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Admin can approve or reject a study material.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7183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FE9626-5817-46D3-8DDA-B906E2196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6779"/>
            <a:ext cx="10515600" cy="2606926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D411F5E-583D-40FE-AB9B-EDA12CCA46B2}"/>
              </a:ext>
            </a:extLst>
          </p:cNvPr>
          <p:cNvSpPr txBox="1">
            <a:spLocks/>
          </p:cNvSpPr>
          <p:nvPr/>
        </p:nvSpPr>
        <p:spPr>
          <a:xfrm>
            <a:off x="332961" y="345322"/>
            <a:ext cx="11526077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/>
              <a:t>Admin Dashboard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B65C56-32BD-4FA1-AFD9-948A33D5E724}"/>
              </a:ext>
            </a:extLst>
          </p:cNvPr>
          <p:cNvSpPr txBox="1"/>
          <p:nvPr/>
        </p:nvSpPr>
        <p:spPr>
          <a:xfrm>
            <a:off x="970672" y="4754880"/>
            <a:ext cx="10383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Admin can approve or reject teacher’s account.</a:t>
            </a:r>
          </a:p>
        </p:txBody>
      </p:sp>
    </p:spTree>
    <p:extLst>
      <p:ext uri="{BB962C8B-B14F-4D97-AF65-F5344CB8AC3E}">
        <p14:creationId xmlns:p14="http://schemas.microsoft.com/office/powerpoint/2010/main" val="336743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0C6E0-2D87-4060-A520-D3A38D531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5791"/>
            <a:ext cx="10515600" cy="17053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3670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3027C0-8CDF-4012-94D9-2AABA5DAB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432339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5EC9609-D002-46C4-A5CA-98A5DD683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6" y="1495699"/>
            <a:ext cx="4598504" cy="512335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82BEAAB-5A73-4259-937A-45B99CFAE681}"/>
              </a:ext>
            </a:extLst>
          </p:cNvPr>
          <p:cNvSpPr txBox="1">
            <a:spLocks/>
          </p:cNvSpPr>
          <p:nvPr/>
        </p:nvSpPr>
        <p:spPr>
          <a:xfrm>
            <a:off x="3167271" y="301899"/>
            <a:ext cx="8507893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/>
              <a:t>Register Account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F31E2F-7632-49FB-9A74-7592B5484F8B}"/>
              </a:ext>
            </a:extLst>
          </p:cNvPr>
          <p:cNvSpPr txBox="1"/>
          <p:nvPr/>
        </p:nvSpPr>
        <p:spPr>
          <a:xfrm>
            <a:off x="6096000" y="2236025"/>
            <a:ext cx="51948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User can register as a faculty and student.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Login with Google+.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Teacher Account is verified by Admin.</a:t>
            </a:r>
          </a:p>
        </p:txBody>
      </p:sp>
    </p:spTree>
    <p:extLst>
      <p:ext uri="{BB962C8B-B14F-4D97-AF65-F5344CB8AC3E}">
        <p14:creationId xmlns:p14="http://schemas.microsoft.com/office/powerpoint/2010/main" val="363157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653F18-3612-41A1-8152-6F2D2E047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6" y="1984513"/>
            <a:ext cx="4464322" cy="439182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F854951-BC8E-4735-8017-04469E4BE049}"/>
              </a:ext>
            </a:extLst>
          </p:cNvPr>
          <p:cNvSpPr txBox="1">
            <a:spLocks/>
          </p:cNvSpPr>
          <p:nvPr/>
        </p:nvSpPr>
        <p:spPr>
          <a:xfrm>
            <a:off x="3207027" y="571111"/>
            <a:ext cx="8507893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/>
              <a:t>Forget Password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0AF04F-7D02-4C94-A913-33395E1E3C7B}"/>
              </a:ext>
            </a:extLst>
          </p:cNvPr>
          <p:cNvSpPr txBox="1"/>
          <p:nvPr/>
        </p:nvSpPr>
        <p:spPr>
          <a:xfrm>
            <a:off x="5910469" y="1984513"/>
            <a:ext cx="55924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Verification of user by email.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Email is sent to user’s email address and he can enter OTP received by him to Login again.</a:t>
            </a:r>
          </a:p>
        </p:txBody>
      </p:sp>
    </p:spTree>
    <p:extLst>
      <p:ext uri="{BB962C8B-B14F-4D97-AF65-F5344CB8AC3E}">
        <p14:creationId xmlns:p14="http://schemas.microsoft.com/office/powerpoint/2010/main" val="334031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2456AA-D896-4F57-9E87-7182BA8F2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3" y="2120348"/>
            <a:ext cx="7116625" cy="422889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F427487-BD00-48F2-93DD-9276B662DCA1}"/>
              </a:ext>
            </a:extLst>
          </p:cNvPr>
          <p:cNvSpPr txBox="1">
            <a:spLocks/>
          </p:cNvSpPr>
          <p:nvPr/>
        </p:nvSpPr>
        <p:spPr>
          <a:xfrm>
            <a:off x="2663688" y="425337"/>
            <a:ext cx="8507893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/>
              <a:t>Teacher’s Dashboard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62C14A-B38F-4731-BB10-07F383BF7405}"/>
              </a:ext>
            </a:extLst>
          </p:cNvPr>
          <p:cNvSpPr txBox="1"/>
          <p:nvPr/>
        </p:nvSpPr>
        <p:spPr>
          <a:xfrm>
            <a:off x="7779026" y="2274838"/>
            <a:ext cx="35915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Teacher can upload study material to a batch of particular year.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Study Material can be of type image, video, ppt or pdf.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Study Material need to be approved by admin.</a:t>
            </a:r>
          </a:p>
        </p:txBody>
      </p:sp>
    </p:spTree>
    <p:extLst>
      <p:ext uri="{BB962C8B-B14F-4D97-AF65-F5344CB8AC3E}">
        <p14:creationId xmlns:p14="http://schemas.microsoft.com/office/powerpoint/2010/main" val="418219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0F87FA-EDCC-45B7-97B0-D19BF1BEF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57" y="2040835"/>
            <a:ext cx="10283686" cy="433881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3DD06F7-9E2D-4C95-B43C-9119DB137EF0}"/>
              </a:ext>
            </a:extLst>
          </p:cNvPr>
          <p:cNvSpPr txBox="1">
            <a:spLocks/>
          </p:cNvSpPr>
          <p:nvPr/>
        </p:nvSpPr>
        <p:spPr>
          <a:xfrm>
            <a:off x="440635" y="478346"/>
            <a:ext cx="11526077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/>
              <a:t>Assignments</a:t>
            </a:r>
          </a:p>
        </p:txBody>
      </p:sp>
    </p:spTree>
    <p:extLst>
      <p:ext uri="{BB962C8B-B14F-4D97-AF65-F5344CB8AC3E}">
        <p14:creationId xmlns:p14="http://schemas.microsoft.com/office/powerpoint/2010/main" val="279698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2D20CE-0583-42DD-93C9-5AFFB9707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284" y="1945919"/>
            <a:ext cx="7573432" cy="410584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DDB38CB-7123-4313-B39B-4A769A1F0926}"/>
              </a:ext>
            </a:extLst>
          </p:cNvPr>
          <p:cNvSpPr txBox="1">
            <a:spLocks/>
          </p:cNvSpPr>
          <p:nvPr/>
        </p:nvSpPr>
        <p:spPr>
          <a:xfrm>
            <a:off x="332961" y="457863"/>
            <a:ext cx="11526077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/>
              <a:t>Submit Assignment</a:t>
            </a:r>
          </a:p>
        </p:txBody>
      </p:sp>
    </p:spTree>
    <p:extLst>
      <p:ext uri="{BB962C8B-B14F-4D97-AF65-F5344CB8AC3E}">
        <p14:creationId xmlns:p14="http://schemas.microsoft.com/office/powerpoint/2010/main" val="108546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ED555E-7AFA-4A75-BBFE-336168DD5BF2}"/>
              </a:ext>
            </a:extLst>
          </p:cNvPr>
          <p:cNvSpPr txBox="1">
            <a:spLocks/>
          </p:cNvSpPr>
          <p:nvPr/>
        </p:nvSpPr>
        <p:spPr>
          <a:xfrm>
            <a:off x="332961" y="457863"/>
            <a:ext cx="11526077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/>
              <a:t>Notifications</a:t>
            </a:r>
          </a:p>
        </p:txBody>
      </p:sp>
      <p:pic>
        <p:nvPicPr>
          <p:cNvPr id="10" name="Content Placeholder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C660F12-8F89-40DA-9E85-EC868BD44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8" y="1672146"/>
            <a:ext cx="7230589" cy="472799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4311DA8-F608-4D8E-AEE4-54100EC9A7EB}"/>
              </a:ext>
            </a:extLst>
          </p:cNvPr>
          <p:cNvSpPr txBox="1"/>
          <p:nvPr/>
        </p:nvSpPr>
        <p:spPr>
          <a:xfrm>
            <a:off x="8009384" y="1672146"/>
            <a:ext cx="38496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Notifications are shown to user if he receives a message from someone.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Notification are shown to user when a teacher uploads an assignment.</a:t>
            </a:r>
          </a:p>
        </p:txBody>
      </p:sp>
    </p:spTree>
    <p:extLst>
      <p:ext uri="{BB962C8B-B14F-4D97-AF65-F5344CB8AC3E}">
        <p14:creationId xmlns:p14="http://schemas.microsoft.com/office/powerpoint/2010/main" val="1883135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EA30F5-6CBE-4737-99B6-853653005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1663"/>
            <a:ext cx="5036685" cy="4974219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6FC9326-A013-4139-9077-826DE1E4A40C}"/>
              </a:ext>
            </a:extLst>
          </p:cNvPr>
          <p:cNvSpPr txBox="1">
            <a:spLocks/>
          </p:cNvSpPr>
          <p:nvPr/>
        </p:nvSpPr>
        <p:spPr>
          <a:xfrm>
            <a:off x="332961" y="345322"/>
            <a:ext cx="11526077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/>
              <a:t>Profile Settings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AB98BA-7668-45B8-9EF8-8B792A0A1186}"/>
              </a:ext>
            </a:extLst>
          </p:cNvPr>
          <p:cNvSpPr txBox="1"/>
          <p:nvPr/>
        </p:nvSpPr>
        <p:spPr>
          <a:xfrm>
            <a:off x="6380124" y="1651663"/>
            <a:ext cx="50366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User can update his profile picture after sign up and can update his profile in future as well.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User can change his password.</a:t>
            </a:r>
          </a:p>
        </p:txBody>
      </p:sp>
    </p:spTree>
    <p:extLst>
      <p:ext uri="{BB962C8B-B14F-4D97-AF65-F5344CB8AC3E}">
        <p14:creationId xmlns:p14="http://schemas.microsoft.com/office/powerpoint/2010/main" val="3360687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224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DIGITAL CLASSROOM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CLASSROOM</dc:title>
  <dc:creator>puneet saluja</dc:creator>
  <cp:lastModifiedBy>puneet saluja</cp:lastModifiedBy>
  <cp:revision>10</cp:revision>
  <dcterms:created xsi:type="dcterms:W3CDTF">2018-01-20T18:12:51Z</dcterms:created>
  <dcterms:modified xsi:type="dcterms:W3CDTF">2018-01-21T09:32:25Z</dcterms:modified>
</cp:coreProperties>
</file>