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p:scale>
          <a:sx n="62" d="100"/>
          <a:sy n="62" d="100"/>
        </p:scale>
        <p:origin x="42" y="4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8C4A4-8171-40D2-8B34-865B40A22074}" type="datetimeFigureOut">
              <a:rPr lang="en-US" smtClean="0"/>
              <a:t>10/2/2024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769994-7F33-4D0D-A31B-35A47D2B2E67}" type="slidenum">
              <a:rPr lang="en-US" smtClean="0"/>
              <a:t>‹#›</a:t>
            </a:fld>
            <a:endParaRPr lang="en-US"/>
          </a:p>
        </p:txBody>
      </p:sp>
    </p:spTree>
    <p:extLst>
      <p:ext uri="{BB962C8B-B14F-4D97-AF65-F5344CB8AC3E}">
        <p14:creationId xmlns:p14="http://schemas.microsoft.com/office/powerpoint/2010/main" val="3604676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Net SalesPerformance Over Time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waterfallChart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Net SalesPerformance Over Time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10/2/2024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000030e0-aa9d-4db7-a2b2-7fb044f79261?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000030e0-aa9d-4db7-a2b2-7fb044f79261/?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000030e0-aa9d-4db7-a2b2-7fb044f79261/?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000030e0-aa9d-4db7-a2b2-7fb044f79261/?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000030e0-aa9d-4db7-a2b2-7fb044f79261/?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000030e0-aa9d-4db7-a2b2-7fb044f79261/?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19270">
                <a:schemeClr val="bg2">
                  <a:lumMod val="90000"/>
                  <a:alpha val="66000"/>
                </a:schemeClr>
              </a:gs>
              <a:gs pos="45880">
                <a:srgbClr val="9DADBD"/>
              </a:gs>
              <a:gs pos="0">
                <a:schemeClr val="bg2">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b="1" dirty="0">
                <a:solidFill>
                  <a:srgbClr val="7030A0"/>
                </a:solidFill>
                <a:latin typeface="Rockwell" panose="02060603020205020403" pitchFamily="18" charset="0"/>
              </a:rPr>
              <a:t>B</a:t>
            </a:r>
            <a:r>
              <a:rPr kumimoji="0" lang="en-US" sz="4400" b="1" i="0" u="none" strike="noStrike" kern="1200" cap="none" spc="0" normalizeH="0" baseline="0" noProof="0" dirty="0" err="1">
                <a:ln>
                  <a:noFill/>
                </a:ln>
                <a:solidFill>
                  <a:srgbClr val="7030A0"/>
                </a:solidFill>
                <a:effectLst/>
                <a:uLnTx/>
                <a:uFillTx/>
                <a:latin typeface="Rockwell" panose="02060603020205020403" pitchFamily="18" charset="0"/>
              </a:rPr>
              <a:t>usiness</a:t>
            </a:r>
            <a:r>
              <a:rPr kumimoji="0" lang="en-US" sz="4400" b="1" i="0" u="none" strike="noStrike" kern="1200" cap="none" spc="0" normalizeH="0" baseline="0" noProof="0" dirty="0">
                <a:ln>
                  <a:noFill/>
                </a:ln>
                <a:solidFill>
                  <a:srgbClr val="7030A0"/>
                </a:solidFill>
                <a:effectLst/>
                <a:uLnTx/>
                <a:uFillTx/>
                <a:latin typeface="Rockwell" panose="02060603020205020403" pitchFamily="18" charset="0"/>
              </a:rPr>
              <a:t> </a:t>
            </a:r>
            <a:r>
              <a:rPr lang="en-US" b="1" dirty="0">
                <a:solidFill>
                  <a:srgbClr val="7030A0"/>
                </a:solidFill>
                <a:latin typeface="Rockwell" panose="02060603020205020403" pitchFamily="18" charset="0"/>
              </a:rPr>
              <a:t>I</a:t>
            </a:r>
            <a:r>
              <a:rPr kumimoji="0" lang="en-US" sz="4400" b="1" i="0" u="none" strike="noStrike" kern="1200" cap="none" spc="0" normalizeH="0" baseline="0" noProof="0" dirty="0" err="1">
                <a:ln>
                  <a:noFill/>
                </a:ln>
                <a:solidFill>
                  <a:srgbClr val="7030A0"/>
                </a:solidFill>
                <a:effectLst/>
                <a:uLnTx/>
                <a:uFillTx/>
                <a:latin typeface="Rockwell" panose="02060603020205020403" pitchFamily="18" charset="0"/>
              </a:rPr>
              <a:t>nsights</a:t>
            </a:r>
            <a:r>
              <a:rPr kumimoji="0" lang="en-US" sz="4400" b="1" i="0" u="none" strike="noStrike" kern="1200" cap="none" spc="0" normalizeH="0" baseline="0" noProof="0" dirty="0">
                <a:ln>
                  <a:noFill/>
                </a:ln>
                <a:solidFill>
                  <a:srgbClr val="7030A0"/>
                </a:solidFill>
                <a:effectLst/>
                <a:uLnTx/>
                <a:uFillTx/>
                <a:latin typeface="Rockwell" panose="02060603020205020403" pitchFamily="18" charset="0"/>
              </a:rPr>
              <a:t>   360</a:t>
            </a:r>
            <a:br>
              <a:rPr kumimoji="0" lang="en-US" sz="4400" b="1" i="0" u="none" strike="noStrike" kern="1200" cap="none" spc="0" normalizeH="0" baseline="0" noProof="0" dirty="0">
                <a:ln>
                  <a:noFill/>
                </a:ln>
                <a:solidFill>
                  <a:srgbClr val="F3C910"/>
                </a:solidFill>
                <a:effectLst/>
                <a:uLnTx/>
                <a:uFillTx/>
                <a:latin typeface="Rockwell" panose="02060603020205020403" pitchFamily="18" charset="0"/>
              </a:rPr>
            </a:br>
            <a:endParaRPr kumimoji="0" lang="en-US" sz="4400" b="1" i="0" u="none" strike="noStrike" kern="1200" cap="none" spc="0" normalizeH="0" baseline="0" noProof="0" dirty="0">
              <a:ln>
                <a:noFill/>
              </a:ln>
              <a:solidFill>
                <a:srgbClr val="F3C910"/>
              </a:solidFill>
              <a:effectLst/>
              <a:uLnTx/>
              <a:uFillTx/>
              <a:latin typeface="Rockwell" panose="02060603020205020403" pitchFamily="18"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b="1" dirty="0">
                <a:solidFill>
                  <a:schemeClr val="bg1"/>
                </a:solidFill>
                <a:hlinkClick r:id="rId3"/>
              </a:rPr>
              <a:t>View in Power B</a:t>
            </a:r>
            <a:r>
              <a:rPr lang="en-US" dirty="0">
                <a:solidFill>
                  <a:schemeClr val="bg1"/>
                </a:solidFill>
                <a:hlinkClick r:id="rId3"/>
              </a:rPr>
              <a:t>I</a:t>
            </a:r>
            <a:endParaRPr lang="en-US" dirty="0">
              <a:solidFill>
                <a:schemeClr val="bg1"/>
              </a:solidFill>
            </a:endParaRPr>
          </a:p>
        </p:txBody>
      </p:sp>
      <p:sp>
        <p:nvSpPr>
          <p:cNvPr id="17" name="TextBox 16"/>
          <p:cNvSpPr txBox="1"/>
          <p:nvPr/>
        </p:nvSpPr>
        <p:spPr>
          <a:xfrm>
            <a:off x="508598" y="5991506"/>
            <a:ext cx="2177716" cy="430887"/>
          </a:xfrm>
          <a:prstGeom prst="rect">
            <a:avLst/>
          </a:prstGeom>
          <a:noFill/>
        </p:spPr>
        <p:txBody>
          <a:bodyPr wrap="square" rtlCol="0">
            <a:spAutoFit/>
          </a:bodyPr>
          <a:lstStyle/>
          <a:p>
            <a:r>
              <a:rPr lang="en-US" sz="1100" i="0" dirty="0">
                <a:solidFill>
                  <a:srgbClr val="FF0000"/>
                </a:solidFill>
                <a:latin typeface="Segoe UI Semibold" charset="0"/>
                <a:ea typeface="Segoe UI Semibold" charset="0"/>
                <a:cs typeface="Segoe UI Semibold" charset="0"/>
              </a:rPr>
              <a:t>Downloaded at:</a:t>
            </a:r>
          </a:p>
          <a:p>
            <a:r>
              <a:rPr lang="en-US" sz="1100" i="0" dirty="0">
                <a:solidFill>
                  <a:srgbClr val="FF0000"/>
                </a:solidFill>
                <a:latin typeface="Segoe UI" charset="0"/>
                <a:ea typeface="Segoe UI" charset="0"/>
                <a:cs typeface="Segoe UI" charset="0"/>
              </a:rPr>
              <a:t>01/10/2024 14:43:57 UTC</a:t>
            </a:r>
          </a:p>
        </p:txBody>
      </p:sp>
      <p:sp>
        <p:nvSpPr>
          <p:cNvPr id="10" name="TextBox 9"/>
          <p:cNvSpPr txBox="1"/>
          <p:nvPr/>
        </p:nvSpPr>
        <p:spPr>
          <a:xfrm>
            <a:off x="580031" y="5454212"/>
            <a:ext cx="2177716" cy="430887"/>
          </a:xfrm>
          <a:prstGeom prst="rect">
            <a:avLst/>
          </a:prstGeom>
          <a:noFill/>
        </p:spPr>
        <p:txBody>
          <a:bodyPr wrap="square" rtlCol="0">
            <a:spAutoFit/>
          </a:bodyPr>
          <a:lstStyle/>
          <a:p>
            <a:r>
              <a:rPr lang="en-US" sz="1100" dirty="0">
                <a:solidFill>
                  <a:srgbClr val="FF0000"/>
                </a:solidFill>
                <a:latin typeface="Segoe UI Semibold" charset="0"/>
                <a:ea typeface="Segoe UI Semibold" charset="0"/>
                <a:cs typeface="Segoe UI Semibold" charset="0"/>
              </a:rPr>
              <a:t>Last data refresh:</a:t>
            </a:r>
            <a:endParaRPr lang="en-US" sz="1100" i="0" dirty="0">
              <a:solidFill>
                <a:srgbClr val="FF0000"/>
              </a:solidFill>
              <a:latin typeface="Segoe UI Semibold" charset="0"/>
              <a:ea typeface="Segoe UI Semibold" charset="0"/>
              <a:cs typeface="Segoe UI Semibold" charset="0"/>
            </a:endParaRPr>
          </a:p>
          <a:p>
            <a:r>
              <a:rPr lang="en-US" sz="1100" dirty="0">
                <a:solidFill>
                  <a:srgbClr val="FF0000"/>
                </a:solidFill>
                <a:latin typeface="Segoe UI" charset="0"/>
                <a:ea typeface="Segoe UI" charset="0"/>
                <a:cs typeface="Segoe UI" charset="0"/>
              </a:rPr>
              <a:t>01/10/2024 14:35:25 UTC</a:t>
            </a:r>
            <a:endParaRPr lang="en-US" sz="1100" i="0" dirty="0">
              <a:solidFill>
                <a:srgbClr val="FF0000"/>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card ,textbox ,textbox ,card ,image ,image ,image ,image ,image ,image ,image ,image ,textbox ,textbox ,textbox ,textbox ,textbox ,textbox ,textbox ,textbox ,textbox ,textbox ,textbox ,textbox ,textbox ,textbox ,textbox. Please refer to the notes on this slide for details">
            <a:hlinkClick r:id="rId3"/>
          </p:cNvPr>
          <p:cNvPicPr>
            <a:picLocks noChangeAspect="1"/>
          </p:cNvPicPr>
          <p:nvPr/>
        </p:nvPicPr>
        <p:blipFill>
          <a:blip r:embed="rId4"/>
          <a:stretch>
            <a:fillRect/>
          </a:stretch>
        </p:blipFill>
        <p:spPr>
          <a:xfrm>
            <a:off x="0" y="200025"/>
            <a:ext cx="12192000" cy="6657975"/>
          </a:xfrm>
          <a:prstGeom prst="rect">
            <a:avLst/>
          </a:prstGeom>
          <a:noFill/>
        </p:spPr>
      </p:pic>
      <p:sp>
        <p:nvSpPr>
          <p:cNvPr id="4" name="Title" hidden="1"/>
          <p:cNvSpPr>
            <a:spLocks noGrp="1"/>
          </p:cNvSpPr>
          <p:nvPr>
            <p:ph type="title"/>
          </p:nvPr>
        </p:nvSpPr>
        <p:spPr/>
        <p:txBody>
          <a:bodyPr/>
          <a:lstStyle/>
          <a:p>
            <a:r>
              <a:t>home page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textbox ,card ,pivotTable ,slicer ,slicer ,slicer ,Net SalesPerformance Over Time ,pivotTable ,pivotTable ,slicer ,slicer ,slicer ,image ,shape ,image ,image ,image ,image ,image ,textbox ,shape ,card ,card ,kpi ,textbox ,kpi ,textbox ,kpi ,textbox ,image. Please refer to the notes on this slide for details">
            <a:hlinkClick r:id="rId3"/>
          </p:cNvPr>
          <p:cNvPicPr>
            <a:picLocks noChangeAspect="1"/>
          </p:cNvPicPr>
          <p:nvPr/>
        </p:nvPicPr>
        <p:blipFill>
          <a:blip r:embed="rId4"/>
          <a:stretch>
            <a:fillRect/>
          </a:stretch>
        </p:blipFill>
        <p:spPr>
          <a:xfrm>
            <a:off x="0" y="47625"/>
            <a:ext cx="12192000" cy="6743700"/>
          </a:xfrm>
          <a:prstGeom prst="rect">
            <a:avLst/>
          </a:prstGeom>
          <a:noFill/>
        </p:spPr>
      </p:pic>
      <p:sp>
        <p:nvSpPr>
          <p:cNvPr id="4" name="Title" hidden="1"/>
          <p:cNvSpPr>
            <a:spLocks noGrp="1"/>
          </p:cNvSpPr>
          <p:nvPr>
            <p:ph type="title"/>
          </p:nvPr>
        </p:nvSpPr>
        <p:spPr/>
        <p:txBody>
          <a:bodyPr/>
          <a:lstStyle/>
          <a:p>
            <a:r>
              <a:t>finance 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slicer ,slicer ,slicer ,slicer ,slicer ,slicer ,image ,shape ,image ,image ,image ,image ,image ,textbox ,shape ,image ,textbox ,textbox ,textbox ,shape ,tableEx ,pivotTable ,scatterChart ,donutChart ,donut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slicer ,slicer ,slicer ,slicer ,image ,shape ,image ,image ,image ,image ,image ,textbox ,shape ,image ,textbox ,textbox ,pivotTable ,pivotTable ,scatterChart ,donutChart ,waterfallChart ,textbox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Marketing 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slicer ,Net SalesPerformance Over Time ,slicer ,slicer ,slicer ,image ,shape ,image ,image ,image ,image ,image ,textbox ,shape ,kpi ,textbox ,kpi ,textbox ,kpi ,textbox ,image ,tableEx ,textbox ,pivotTabl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Supply chain view</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67</TotalTime>
  <Words>728</Words>
  <Application>Microsoft Office PowerPoint</Application>
  <PresentationFormat>Widescreen</PresentationFormat>
  <Paragraphs>420</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Aptos</vt:lpstr>
      <vt:lpstr>Arial</vt:lpstr>
      <vt:lpstr>Calibri</vt:lpstr>
      <vt:lpstr>Calibri Light</vt:lpstr>
      <vt:lpstr>Rockwell</vt:lpstr>
      <vt:lpstr>Segoe UI</vt:lpstr>
      <vt:lpstr>Segoe UI Semibold</vt:lpstr>
      <vt:lpstr>Custom Design</vt:lpstr>
      <vt:lpstr>Business Insights   360 </vt:lpstr>
      <vt:lpstr>home page</vt:lpstr>
      <vt:lpstr>finance view</vt:lpstr>
      <vt:lpstr>Sales view</vt:lpstr>
      <vt:lpstr>Marketing view</vt:lpstr>
      <vt:lpstr>Supply chain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himanigarg612@gmail.com</cp:lastModifiedBy>
  <cp:revision>5</cp:revision>
  <dcterms:created xsi:type="dcterms:W3CDTF">2016-09-04T11:54:55Z</dcterms:created>
  <dcterms:modified xsi:type="dcterms:W3CDTF">2024-10-02T14:31:01Z</dcterms:modified>
</cp:coreProperties>
</file>