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0" r:id="rId4"/>
    <p:sldId id="281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66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05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36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4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87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1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45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7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28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70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9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d-apnortheast-a.online.tableau.com/#/site/hgarg8549-4c57280164/workbooks/2812139/view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958CE7F-D94A-4805-900C-DC6BA3282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Bank Insights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31"/>
    </mc:Choice>
    <mc:Fallback>
      <p:transition spd="slow" advTm="273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2F08-9C7F-C936-F568-0FDF4689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50C0-CE66-DB47-6DA7-DA468F59B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Mitron</a:t>
            </a:r>
            <a:r>
              <a:rPr lang="en-US" dirty="0"/>
              <a:t> bank is a financial institution having headquarter in Hyderabad.</a:t>
            </a:r>
          </a:p>
          <a:p>
            <a:r>
              <a:rPr lang="en-US" dirty="0"/>
              <a:t>They want to introduce a new line of credit cards , aiming to broaden its product offering and reach in the financial market.</a:t>
            </a:r>
          </a:p>
          <a:p>
            <a:r>
              <a:rPr lang="en-US" dirty="0"/>
              <a:t>They had their customers in across five cities.</a:t>
            </a:r>
          </a:p>
          <a:p>
            <a:r>
              <a:rPr lang="en-US" dirty="0" err="1"/>
              <a:t>AtliQ</a:t>
            </a:r>
            <a:r>
              <a:rPr lang="en-US" dirty="0"/>
              <a:t> data services know about this and approached to the bank with a proposal to implement this project.</a:t>
            </a:r>
          </a:p>
          <a:p>
            <a:r>
              <a:rPr lang="en-US" dirty="0"/>
              <a:t>Strategy director , Mr. </a:t>
            </a:r>
            <a:r>
              <a:rPr lang="en-US" dirty="0" err="1"/>
              <a:t>Bashin</a:t>
            </a:r>
            <a:r>
              <a:rPr lang="en-US" dirty="0"/>
              <a:t> Rover provide dataset of 4000 customers and asked them to do this pilot project first.</a:t>
            </a:r>
          </a:p>
        </p:txBody>
      </p:sp>
    </p:spTree>
    <p:extLst>
      <p:ext uri="{BB962C8B-B14F-4D97-AF65-F5344CB8AC3E}">
        <p14:creationId xmlns:p14="http://schemas.microsoft.com/office/powerpoint/2010/main" val="411158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49"/>
    </mc:Choice>
    <mc:Fallback>
      <p:transition spd="slow" advTm="15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de25" descr="Landing page">
            <a:extLst>
              <a:ext uri="{FF2B5EF4-FFF2-40B4-BE49-F238E27FC236}">
                <a16:creationId xmlns:a16="http://schemas.microsoft.com/office/drawing/2014/main" id="{7E4FDE6B-4A58-41AD-A5F0-E85253872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71500"/>
            <a:ext cx="1143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28"/>
    </mc:Choice>
    <mc:Fallback>
      <p:transition spd="slow" advTm="572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de26" descr="demographic analysis">
            <a:extLst>
              <a:ext uri="{FF2B5EF4-FFF2-40B4-BE49-F238E27FC236}">
                <a16:creationId xmlns:a16="http://schemas.microsoft.com/office/drawing/2014/main" id="{F3E913A1-A87C-49DB-A924-FA43955B9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15"/>
    </mc:Choice>
    <mc:Fallback>
      <p:transition spd="slow" advTm="471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slide27" descr="Detailed View">
            <a:extLst>
              <a:ext uri="{FF2B5EF4-FFF2-40B4-BE49-F238E27FC236}">
                <a16:creationId xmlns:a16="http://schemas.microsoft.com/office/drawing/2014/main" id="{FA8AD5B3-3477-4333-AD8C-76CA72065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slide28" descr="Income  analysis ">
            <a:extLst>
              <a:ext uri="{FF2B5EF4-FFF2-40B4-BE49-F238E27FC236}">
                <a16:creationId xmlns:a16="http://schemas.microsoft.com/office/drawing/2014/main" id="{DCF168AF-F56E-412B-BABD-2FD855161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lide29" descr="City analysis">
            <a:extLst>
              <a:ext uri="{FF2B5EF4-FFF2-40B4-BE49-F238E27FC236}">
                <a16:creationId xmlns:a16="http://schemas.microsoft.com/office/drawing/2014/main" id="{1608C36C-669D-4112-924E-195C2ADFA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88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Bank Insights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himanigarg612@gmail.com</cp:lastModifiedBy>
  <cp:revision>2</cp:revision>
  <dcterms:created xsi:type="dcterms:W3CDTF">2025-01-27T11:05:36Z</dcterms:created>
  <dcterms:modified xsi:type="dcterms:W3CDTF">2025-01-27T11:19:54Z</dcterms:modified>
</cp:coreProperties>
</file>