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8" r:id="rId9"/>
    <p:sldId id="270" r:id="rId10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12"/>
    </p:embeddedFont>
    <p:embeddedFont>
      <p:font typeface="Oswald" panose="00000500000000000000" pitchFamily="2" charset="0"/>
      <p:regular r:id="rId13"/>
      <p:bold r:id="rId14"/>
    </p:embeddedFont>
    <p:embeddedFont>
      <p:font typeface="Segoe UI Variable Display Semib" pitchFamily="2" charset="0"/>
      <p:bold r:id="rId15"/>
    </p:embeddedFont>
    <p:embeddedFont>
      <p:font typeface="Source Sans Pro" panose="020B0503030403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latin typeface="Oswald" panose="00000500000000000000" pitchFamily="2" charset="0"/>
              </a:rPr>
              <a:t>Technologies Used</a:t>
            </a:r>
          </a:p>
        </c:rich>
      </c:tx>
      <c:layout>
        <c:manualLayout>
          <c:xMode val="edge"/>
          <c:yMode val="edge"/>
          <c:x val="0.36070833333333335"/>
          <c:y val="0.8281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094947506561677"/>
          <c:y val="9.2734498031496082E-2"/>
          <c:w val="0.49393454724409447"/>
          <c:h val="0.7409018208661417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Technology Used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4D8-4048-9CCC-39AD809436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4D8-4048-9CCC-39AD809436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4D8-4048-9CCC-39AD809436DB}"/>
              </c:ext>
            </c:extLst>
          </c:dPt>
          <c:cat>
            <c:strRef>
              <c:f>Sheet1!$A$2:$A$4</c:f>
              <c:strCache>
                <c:ptCount val="3"/>
                <c:pt idx="0">
                  <c:v>HTML</c:v>
                </c:pt>
                <c:pt idx="1">
                  <c:v>CSS</c:v>
                </c:pt>
                <c:pt idx="2">
                  <c:v>Javascript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35</c:v>
                </c:pt>
                <c:pt idx="1">
                  <c:v>45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79-41F4-9111-904A89CF98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0" name="Google Shape;290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0" y="2988187"/>
            <a:ext cx="626520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Warrior</a:t>
            </a:r>
            <a:br>
              <a:rPr lang="en" sz="2000" dirty="0"/>
            </a:br>
            <a:r>
              <a:rPr lang="en" sz="2000" dirty="0"/>
              <a:t>- A responsive gaming information website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22F756-4A80-3EC3-5D8B-FC4B790F8374}"/>
              </a:ext>
            </a:extLst>
          </p:cNvPr>
          <p:cNvSpPr txBox="1"/>
          <p:nvPr/>
        </p:nvSpPr>
        <p:spPr>
          <a:xfrm>
            <a:off x="6921190" y="4475356"/>
            <a:ext cx="2334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swald" panose="020B0604020202020204" pitchFamily="2" charset="0"/>
              </a:rPr>
              <a:t> -    Himanish Kaushal</a:t>
            </a:r>
          </a:p>
          <a:p>
            <a:r>
              <a:rPr lang="en-US" b="1" dirty="0">
                <a:solidFill>
                  <a:schemeClr val="bg1"/>
                </a:solidFill>
                <a:latin typeface="Oswald" panose="020B0604020202020204" pitchFamily="2" charset="0"/>
              </a:rPr>
              <a:t>      (2110993791)</a:t>
            </a:r>
          </a:p>
          <a:p>
            <a:r>
              <a:rPr lang="en-US" b="1" dirty="0">
                <a:solidFill>
                  <a:schemeClr val="bg1"/>
                </a:solidFill>
                <a:latin typeface="Oswald" panose="020B0604020202020204" pitchFamily="2" charset="0"/>
              </a:rPr>
              <a:t>   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Table of Contents</a:t>
            </a:r>
            <a:endParaRPr sz="4400" dirty="0"/>
          </a:p>
        </p:txBody>
      </p:sp>
      <p:sp>
        <p:nvSpPr>
          <p:cNvPr id="470" name="Google Shape;470;p14"/>
          <p:cNvSpPr txBox="1"/>
          <p:nvPr/>
        </p:nvSpPr>
        <p:spPr>
          <a:xfrm>
            <a:off x="0" y="714860"/>
            <a:ext cx="4445620" cy="345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Introduction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>
                <a:latin typeface="Didact Gothic" panose="00000500000000000000" pitchFamily="2" charset="0"/>
              </a:rPr>
              <a:t>         Basic idea of the project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200" dirty="0"/>
          </a:p>
          <a:p>
            <a:pPr>
              <a:spcAft>
                <a:spcPts val="1200"/>
              </a:spcAft>
            </a:pPr>
            <a:r>
              <a:rPr lang="en" sz="28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</a:t>
            </a:r>
            <a:r>
              <a:rPr lang="en-US" sz="28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Requirements</a:t>
            </a:r>
          </a:p>
          <a:p>
            <a:pPr>
              <a:spcAft>
                <a:spcPts val="1200"/>
              </a:spcAft>
            </a:pPr>
            <a:r>
              <a:rPr lang="en-US" sz="1200" dirty="0"/>
              <a:t>         </a:t>
            </a:r>
            <a:r>
              <a:rPr lang="en-US" sz="1600" dirty="0">
                <a:latin typeface="Didact Gothic" panose="00000500000000000000" pitchFamily="2" charset="0"/>
              </a:rPr>
              <a:t>Libraries and Tools used to make the project</a:t>
            </a:r>
          </a:p>
          <a:p>
            <a:pPr>
              <a:spcAft>
                <a:spcPts val="1200"/>
              </a:spcAft>
            </a:pPr>
            <a:endParaRPr lang="en" sz="1200" b="1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Aft>
                <a:spcPts val="1200"/>
              </a:spcAft>
            </a:pPr>
            <a:r>
              <a:rPr lang="en" sz="28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Project Goal</a:t>
            </a:r>
          </a:p>
          <a:p>
            <a:pPr>
              <a:spcAft>
                <a:spcPts val="1200"/>
              </a:spcAft>
            </a:pPr>
            <a:r>
              <a:rPr lang="en" sz="2800" b="1" dirty="0">
                <a:solidFill>
                  <a:srgbClr val="00CEF6"/>
                </a:solidFill>
                <a:latin typeface="Source Sans Pro"/>
                <a:ea typeface="Source Sans Pro"/>
                <a:sym typeface="Source Sans Pro"/>
              </a:rPr>
              <a:t>     </a:t>
            </a:r>
            <a:r>
              <a:rPr lang="en-US" sz="1600" dirty="0">
                <a:latin typeface="Didact Gothic" panose="00000500000000000000" pitchFamily="2" charset="0"/>
              </a:rPr>
              <a:t>Aim of the Project</a:t>
            </a:r>
          </a:p>
          <a:p>
            <a:pPr>
              <a:spcAft>
                <a:spcPts val="1200"/>
              </a:spcAft>
            </a:pPr>
            <a:endParaRPr lang="en" sz="1200" b="1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Aft>
                <a:spcPts val="1200"/>
              </a:spcAft>
            </a:pPr>
            <a:endParaRPr lang="en" sz="1200" b="1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Aft>
                <a:spcPts val="1200"/>
              </a:spcAft>
            </a:pPr>
            <a:endParaRPr lang="en" sz="1200" b="1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Aft>
                <a:spcPts val="1200"/>
              </a:spcAft>
            </a:pPr>
            <a:endParaRPr lang="en" sz="1200" b="1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4445620" y="714860"/>
            <a:ext cx="4765287" cy="3713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4. Steps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       </a:t>
            </a:r>
            <a:r>
              <a:rPr lang="en-US" sz="1600" dirty="0">
                <a:latin typeface="Didact Gothic" panose="00000500000000000000" pitchFamily="2" charset="0"/>
              </a:rPr>
              <a:t>Step-wise process of making the application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200" b="1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" sz="28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5. Snapshots</a:t>
            </a:r>
          </a:p>
          <a:p>
            <a:pPr>
              <a:spcBef>
                <a:spcPts val="600"/>
              </a:spcBef>
            </a:pPr>
            <a:r>
              <a:rPr lang="en-US" sz="1200" dirty="0"/>
              <a:t>         </a:t>
            </a:r>
            <a:r>
              <a:rPr lang="en-US" sz="1600" dirty="0">
                <a:latin typeface="Didact Gothic" panose="00000500000000000000" pitchFamily="2" charset="0"/>
              </a:rPr>
              <a:t>Snapshots of the code &amp; webpage</a:t>
            </a:r>
            <a:endParaRPr lang="en" sz="2800" b="1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endParaRPr lang="en" sz="2800" b="1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" sz="28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6. Improvements</a:t>
            </a:r>
          </a:p>
          <a:p>
            <a:pPr>
              <a:spcBef>
                <a:spcPts val="600"/>
              </a:spcBef>
            </a:pPr>
            <a:r>
              <a:rPr lang="en-US" sz="1200" dirty="0"/>
              <a:t>         </a:t>
            </a:r>
            <a:r>
              <a:rPr lang="en-US" sz="1600" dirty="0">
                <a:latin typeface="Didact Gothic" panose="00000500000000000000" pitchFamily="2" charset="0"/>
              </a:rPr>
              <a:t>Additional things to make the project work                                                                  better in future</a:t>
            </a:r>
          </a:p>
          <a:p>
            <a:pPr>
              <a:spcBef>
                <a:spcPts val="600"/>
              </a:spcBef>
            </a:pPr>
            <a:endParaRPr lang="en" sz="1200" b="1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  <p:sp>
        <p:nvSpPr>
          <p:cNvPr id="472" name="Google Shape;472;p14"/>
          <p:cNvSpPr txBox="1"/>
          <p:nvPr/>
        </p:nvSpPr>
        <p:spPr>
          <a:xfrm>
            <a:off x="7932234" y="2735766"/>
            <a:ext cx="1394738" cy="163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5765C5-6CF6-5510-FDA7-EB46CE13EB2C}"/>
              </a:ext>
            </a:extLst>
          </p:cNvPr>
          <p:cNvSpPr/>
          <p:nvPr/>
        </p:nvSpPr>
        <p:spPr>
          <a:xfrm>
            <a:off x="4399901" y="973873"/>
            <a:ext cx="45719" cy="338785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80246-8382-18EF-8264-D4D0876FDD37}"/>
              </a:ext>
            </a:extLst>
          </p:cNvPr>
          <p:cNvSpPr/>
          <p:nvPr/>
        </p:nvSpPr>
        <p:spPr>
          <a:xfrm>
            <a:off x="2442488" y="33818"/>
            <a:ext cx="4203639" cy="681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-1183990" y="2246451"/>
            <a:ext cx="5214600" cy="115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r>
              <a:rPr lang="en" dirty="0"/>
              <a:t> 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988399" y="3310049"/>
            <a:ext cx="6468392" cy="1556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egoe UI Variable Display Semib" pitchFamily="2" charset="0"/>
              </a:rPr>
              <a:t>Game Warrior is a responsive, user friendly web application that helps the user to learn about the gaming environment. It provides the user with introduction to new games and latest gaming updates.</a:t>
            </a:r>
            <a:endParaRPr dirty="0">
              <a:latin typeface="Segoe UI Variable Display Semib" pitchFamily="2" charset="0"/>
            </a:endParaRPr>
          </a:p>
        </p:txBody>
      </p:sp>
      <p:sp>
        <p:nvSpPr>
          <p:cNvPr id="487" name="Google Shape;487;p16"/>
          <p:cNvSpPr txBox="1"/>
          <p:nvPr/>
        </p:nvSpPr>
        <p:spPr>
          <a:xfrm>
            <a:off x="-337090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 txBox="1">
            <a:spLocks noGrp="1"/>
          </p:cNvSpPr>
          <p:nvPr>
            <p:ph type="body" idx="1"/>
          </p:nvPr>
        </p:nvSpPr>
        <p:spPr>
          <a:xfrm>
            <a:off x="-2476250" y="257171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0" b="1" i="0" dirty="0">
                <a:solidFill>
                  <a:schemeClr val="accent2"/>
                </a:solidFill>
              </a:rPr>
              <a:t>2</a:t>
            </a:r>
            <a:endParaRPr sz="12000" b="1" i="0" dirty="0">
              <a:solidFill>
                <a:schemeClr val="accent2"/>
              </a:solidFill>
            </a:endParaRPr>
          </a:p>
        </p:txBody>
      </p:sp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5F185DF-5A93-7E71-102C-0314AA475B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1661205"/>
              </p:ext>
            </p:extLst>
          </p:nvPr>
        </p:nvGraphicFramePr>
        <p:xfrm>
          <a:off x="1877121" y="29434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C3C5121-BEF1-29B3-AB16-E3A21E612CFF}"/>
              </a:ext>
            </a:extLst>
          </p:cNvPr>
          <p:cNvSpPr txBox="1"/>
          <p:nvPr/>
        </p:nvSpPr>
        <p:spPr>
          <a:xfrm>
            <a:off x="899531" y="1588353"/>
            <a:ext cx="2036956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Variable Display Semib" pitchFamily="2" charset="0"/>
              </a:rPr>
              <a:t>HTML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Didact Gothic"/>
                <a:ea typeface="Didact Gothic"/>
                <a:cs typeface="Didact Gothic"/>
                <a:sym typeface="Didact Gothic"/>
              </a:rPr>
              <a:t>Basic Framework of the Web Application is made using HTML.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5B0A91-37D4-909F-D71D-4B424A7AE380}"/>
              </a:ext>
            </a:extLst>
          </p:cNvPr>
          <p:cNvSpPr txBox="1"/>
          <p:nvPr/>
        </p:nvSpPr>
        <p:spPr>
          <a:xfrm>
            <a:off x="6631258" y="1588353"/>
            <a:ext cx="23194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Variable Display Semib" pitchFamily="2" charset="0"/>
              </a:rPr>
              <a:t>CSS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Didact Gothic"/>
                <a:ea typeface="Didact Gothic"/>
                <a:cs typeface="Didact Gothic"/>
                <a:sym typeface="Didact Gothic"/>
              </a:rPr>
              <a:t>The design and decoration of the Web Application is done using CSS.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064C17-AB27-5F7B-4246-BC32A0C98073}"/>
              </a:ext>
            </a:extLst>
          </p:cNvPr>
          <p:cNvSpPr txBox="1"/>
          <p:nvPr/>
        </p:nvSpPr>
        <p:spPr>
          <a:xfrm>
            <a:off x="899531" y="3040566"/>
            <a:ext cx="174702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Variable Display Semib" pitchFamily="2" charset="0"/>
              </a:rPr>
              <a:t>JavaScript</a:t>
            </a:r>
          </a:p>
          <a:p>
            <a:r>
              <a:rPr lang="en-US" dirty="0">
                <a:latin typeface="Didact Gothic" panose="00000500000000000000" pitchFamily="2" charset="0"/>
                <a:cs typeface="Microsoft Tai Le" panose="020B0502040204020203" pitchFamily="34" charset="0"/>
              </a:rPr>
              <a:t>It is used for the dynamic behavior of the Web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4A40BF-34CA-4E5A-C538-7A27C4E284E7}"/>
              </a:ext>
            </a:extLst>
          </p:cNvPr>
          <p:cNvSpPr txBox="1"/>
          <p:nvPr/>
        </p:nvSpPr>
        <p:spPr>
          <a:xfrm>
            <a:off x="840056" y="47455"/>
            <a:ext cx="3508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Requirements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E30D02-6F52-A058-7231-8CFD9F041F1D}"/>
              </a:ext>
            </a:extLst>
          </p:cNvPr>
          <p:cNvSpPr/>
          <p:nvPr/>
        </p:nvSpPr>
        <p:spPr>
          <a:xfrm>
            <a:off x="899531" y="3040566"/>
            <a:ext cx="2036956" cy="10259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2991D3-49EA-EB9C-3463-01FA39EFB17A}"/>
              </a:ext>
            </a:extLst>
          </p:cNvPr>
          <p:cNvSpPr/>
          <p:nvPr/>
        </p:nvSpPr>
        <p:spPr>
          <a:xfrm>
            <a:off x="899531" y="1588353"/>
            <a:ext cx="203695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15864B-4F02-B78C-5B49-21597A444231}"/>
              </a:ext>
            </a:extLst>
          </p:cNvPr>
          <p:cNvSpPr/>
          <p:nvPr/>
        </p:nvSpPr>
        <p:spPr>
          <a:xfrm>
            <a:off x="6631258" y="1588353"/>
            <a:ext cx="2230244" cy="1065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619D41-4730-94E5-873A-1772BBC71B6A}"/>
              </a:ext>
            </a:extLst>
          </p:cNvPr>
          <p:cNvSpPr txBox="1"/>
          <p:nvPr/>
        </p:nvSpPr>
        <p:spPr>
          <a:xfrm>
            <a:off x="5497550" y="175657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Didact Gothic" panose="00000500000000000000" pitchFamily="2" charset="0"/>
                <a:cs typeface="Dubai Light" panose="020B0303030403030204" pitchFamily="34" charset="-78"/>
              </a:rPr>
              <a:t>35%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B09E1B-AD9E-3536-4D41-F560E306B50A}"/>
              </a:ext>
            </a:extLst>
          </p:cNvPr>
          <p:cNvSpPr txBox="1"/>
          <p:nvPr/>
        </p:nvSpPr>
        <p:spPr>
          <a:xfrm>
            <a:off x="4583150" y="303313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Didact Gothic" panose="00000500000000000000" pitchFamily="2" charset="0"/>
              </a:rPr>
              <a:t>45%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4CB913-BC15-30D7-8E0A-C855C4D888B2}"/>
              </a:ext>
            </a:extLst>
          </p:cNvPr>
          <p:cNvSpPr txBox="1"/>
          <p:nvPr/>
        </p:nvSpPr>
        <p:spPr>
          <a:xfrm>
            <a:off x="4062760" y="160268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Didact Gothic" panose="00000500000000000000" pitchFamily="2" charset="0"/>
              </a:rPr>
              <a:t>20%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-3085635" y="82437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" sz="9600" b="1" i="0" dirty="0">
                <a:solidFill>
                  <a:schemeClr val="accent2"/>
                </a:solidFill>
              </a:rPr>
            </a:br>
            <a:r>
              <a:rPr lang="en" sz="9600" b="1" i="0" dirty="0">
                <a:solidFill>
                  <a:schemeClr val="accent2"/>
                </a:solidFill>
              </a:rPr>
              <a:t>3 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726444" y="-58167"/>
            <a:ext cx="6194745" cy="1901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Project Goal</a:t>
            </a:r>
            <a:endParaRPr sz="4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swald" panose="00000500000000000000" pitchFamily="2" charset="0"/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90EAEF-5045-6588-BB53-6774545095A4}"/>
              </a:ext>
            </a:extLst>
          </p:cNvPr>
          <p:cNvSpPr txBox="1"/>
          <p:nvPr/>
        </p:nvSpPr>
        <p:spPr>
          <a:xfrm>
            <a:off x="587298" y="1182275"/>
            <a:ext cx="74585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Segoe UI Variable Display Semib" pitchFamily="2" charset="0"/>
              </a:rPr>
              <a:t>Aim of the project is :</a:t>
            </a:r>
          </a:p>
          <a:p>
            <a:endParaRPr lang="en-US" sz="2800" b="1" dirty="0">
              <a:latin typeface="Segoe UI Variable Display Semib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Didact Gothic" panose="00000500000000000000" pitchFamily="2" charset="0"/>
              </a:rPr>
              <a:t>to make a user-interactive gaming information webpage.</a:t>
            </a:r>
          </a:p>
          <a:p>
            <a:endParaRPr lang="en-US" sz="2400" dirty="0">
              <a:latin typeface="Didact Gothic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Didact Gothic" panose="00000500000000000000" pitchFamily="2" charset="0"/>
              </a:rPr>
              <a:t>Visually appealing information webpage.</a:t>
            </a:r>
          </a:p>
          <a:p>
            <a:endParaRPr lang="en-US" sz="2400" dirty="0">
              <a:latin typeface="Didact Gothic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Didact Gothic" panose="00000500000000000000" pitchFamily="2" charset="0"/>
              </a:rPr>
              <a:t>to make users familiar with concept of games.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"/>
          <p:cNvSpPr txBox="1">
            <a:spLocks noGrp="1"/>
          </p:cNvSpPr>
          <p:nvPr>
            <p:ph type="body" idx="1"/>
          </p:nvPr>
        </p:nvSpPr>
        <p:spPr>
          <a:xfrm>
            <a:off x="804434" y="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accent1"/>
                </a:solidFill>
                <a:latin typeface="Oswald" panose="00000500000000000000" pitchFamily="2" charset="0"/>
              </a:rPr>
              <a:t>Steps</a:t>
            </a:r>
            <a:endParaRPr sz="4400" dirty="0">
              <a:solidFill>
                <a:schemeClr val="accent1"/>
              </a:solidFill>
              <a:latin typeface="Oswald" panose="00000500000000000000" pitchFamily="2" charset="0"/>
            </a:endParaRPr>
          </a:p>
        </p:txBody>
      </p:sp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-3063333" y="924750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2"/>
                </a:solidFill>
              </a:rPr>
              <a:t>4</a:t>
            </a:r>
            <a:endParaRPr lang="en" sz="9600" b="1" i="0" dirty="0">
              <a:solidFill>
                <a:schemeClr val="accent2"/>
              </a:solidFill>
            </a:endParaRPr>
          </a:p>
        </p:txBody>
      </p:sp>
      <p:sp>
        <p:nvSpPr>
          <p:cNvPr id="525" name="Google Shape;525;p20"/>
          <p:cNvSpPr txBox="1">
            <a:spLocks noGrp="1"/>
          </p:cNvSpPr>
          <p:nvPr>
            <p:ph type="body" idx="2"/>
          </p:nvPr>
        </p:nvSpPr>
        <p:spPr>
          <a:xfrm>
            <a:off x="138754" y="1146693"/>
            <a:ext cx="5771392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Step-1</a:t>
            </a:r>
            <a:endParaRPr sz="2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Didact Gothic" panose="00000500000000000000" pitchFamily="2" charset="0"/>
              </a:rPr>
              <a:t>Adding headers, navigation bar &amp; buttons.</a:t>
            </a:r>
            <a:endParaRPr dirty="0">
              <a:latin typeface="Didact Gothic" panose="00000500000000000000" pitchFamily="2" charset="0"/>
            </a:endParaRPr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AE7E23-64B2-09CB-76E4-225A4AE2E65B}"/>
              </a:ext>
            </a:extLst>
          </p:cNvPr>
          <p:cNvSpPr txBox="1"/>
          <p:nvPr/>
        </p:nvSpPr>
        <p:spPr>
          <a:xfrm>
            <a:off x="138754" y="1970330"/>
            <a:ext cx="432173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Step-2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latin typeface="Didact Gothic" panose="00000500000000000000" pitchFamily="2" charset="0"/>
              </a:rPr>
              <a:t>Adding suitable images to the webpage.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13E83-90F0-8363-F009-B74538F9D598}"/>
              </a:ext>
            </a:extLst>
          </p:cNvPr>
          <p:cNvSpPr txBox="1"/>
          <p:nvPr/>
        </p:nvSpPr>
        <p:spPr>
          <a:xfrm>
            <a:off x="138754" y="2782275"/>
            <a:ext cx="60351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Step-3</a:t>
            </a:r>
          </a:p>
          <a:p>
            <a:r>
              <a:rPr lang="en-US" sz="1800" dirty="0">
                <a:latin typeface="Didact Gothic" panose="00000500000000000000" pitchFamily="2" charset="0"/>
              </a:rPr>
              <a:t>Making all the buttons, navigation bar &amp; elements functional.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EAEE7-E59C-9803-F16F-51B8CD6A4DFF}"/>
              </a:ext>
            </a:extLst>
          </p:cNvPr>
          <p:cNvSpPr txBox="1"/>
          <p:nvPr/>
        </p:nvSpPr>
        <p:spPr>
          <a:xfrm>
            <a:off x="138754" y="3565919"/>
            <a:ext cx="621356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Step-4</a:t>
            </a:r>
          </a:p>
          <a:p>
            <a:r>
              <a:rPr lang="en-US" sz="1800" dirty="0">
                <a:latin typeface="Didact Gothic" panose="00000500000000000000" pitchFamily="2" charset="0"/>
              </a:rPr>
              <a:t>Adding CSS and styling all the elements for an appealing look.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-2951820" y="1095042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chemeClr val="accent2"/>
                </a:solidFill>
              </a:rPr>
              <a:t>5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A445B-AF27-7F00-1CDC-11F1D262A1BF}"/>
              </a:ext>
            </a:extLst>
          </p:cNvPr>
          <p:cNvSpPr txBox="1"/>
          <p:nvPr/>
        </p:nvSpPr>
        <p:spPr>
          <a:xfrm>
            <a:off x="981307" y="0"/>
            <a:ext cx="3880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Snapshots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963D9-396D-207D-AE34-71095AB7E9B4}"/>
              </a:ext>
            </a:extLst>
          </p:cNvPr>
          <p:cNvSpPr txBox="1"/>
          <p:nvPr/>
        </p:nvSpPr>
        <p:spPr>
          <a:xfrm>
            <a:off x="3856099" y="4048458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Webpage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9884EC-B907-AEAA-CF0E-213F4F74C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502" y="826022"/>
            <a:ext cx="5898996" cy="3318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 txBox="1">
            <a:spLocks noGrp="1"/>
          </p:cNvSpPr>
          <p:nvPr>
            <p:ph type="title"/>
          </p:nvPr>
        </p:nvSpPr>
        <p:spPr>
          <a:xfrm>
            <a:off x="-3048465" y="1132212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chemeClr val="accent2"/>
                </a:solidFill>
              </a:rPr>
              <a:t>6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580" name="Google Shape;580;p2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51307B-CA84-4119-BEF8-E598FF1FE871}"/>
              </a:ext>
            </a:extLst>
          </p:cNvPr>
          <p:cNvSpPr txBox="1"/>
          <p:nvPr/>
        </p:nvSpPr>
        <p:spPr>
          <a:xfrm>
            <a:off x="996176" y="61328"/>
            <a:ext cx="3449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Improvements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6E4D9C-B6EB-F81E-A83B-8CF0E9BC96A2}"/>
              </a:ext>
            </a:extLst>
          </p:cNvPr>
          <p:cNvSpPr txBox="1"/>
          <p:nvPr/>
        </p:nvSpPr>
        <p:spPr>
          <a:xfrm>
            <a:off x="449835" y="1708010"/>
            <a:ext cx="636727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Didact Gothic" panose="00000500000000000000" pitchFamily="2" charset="0"/>
              </a:rPr>
              <a:t>Add online multiplayer games to make the user experience more fun</a:t>
            </a:r>
          </a:p>
          <a:p>
            <a:endParaRPr lang="en-US" sz="2000" dirty="0">
              <a:latin typeface="Didact Gothic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Didact Gothic" panose="00000500000000000000" pitchFamily="2" charset="0"/>
              </a:rPr>
              <a:t>Adding a real time chat option to communicate with other gamers throughout the globe.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7"/>
          <p:cNvSpPr txBox="1">
            <a:spLocks noGrp="1"/>
          </p:cNvSpPr>
          <p:nvPr>
            <p:ph type="ctrTitle" idx="4294967295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>
                <a:solidFill>
                  <a:srgbClr val="FFFFFF"/>
                </a:solidFill>
              </a:rPr>
              <a:t>Thank You!</a:t>
            </a:r>
            <a:endParaRPr sz="10000" dirty="0">
              <a:solidFill>
                <a:srgbClr val="FFFFFF"/>
              </a:solidFill>
            </a:endParaRPr>
          </a:p>
        </p:txBody>
      </p:sp>
      <p:sp>
        <p:nvSpPr>
          <p:cNvPr id="601" name="Google Shape;601;p2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290</Words>
  <Application>Microsoft Office PowerPoint</Application>
  <PresentationFormat>On-screen Show (16:9)</PresentationFormat>
  <Paragraphs>81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Wingdings</vt:lpstr>
      <vt:lpstr>Source Sans Pro</vt:lpstr>
      <vt:lpstr>Segoe UI Variable Display Semib</vt:lpstr>
      <vt:lpstr>Didact Gothic</vt:lpstr>
      <vt:lpstr>Oswald</vt:lpstr>
      <vt:lpstr>Quince template</vt:lpstr>
      <vt:lpstr>Game Warrior - A responsive gaming information website</vt:lpstr>
      <vt:lpstr>Table of Contents</vt:lpstr>
      <vt:lpstr>Introduction </vt:lpstr>
      <vt:lpstr>PowerPoint Presentation</vt:lpstr>
      <vt:lpstr> 3 </vt:lpstr>
      <vt:lpstr>4</vt:lpstr>
      <vt:lpstr>5</vt:lpstr>
      <vt:lpstr>6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Warrior - A responsive gaming information website</dc:title>
  <dc:creator>HIMANISH</dc:creator>
  <cp:lastModifiedBy>Himanish</cp:lastModifiedBy>
  <cp:revision>2</cp:revision>
  <dcterms:modified xsi:type="dcterms:W3CDTF">2022-07-13T06:47:50Z</dcterms:modified>
</cp:coreProperties>
</file>