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0" r:id="rId4"/>
  </p:sldMasterIdLst>
  <p:notesMasterIdLst>
    <p:notesMasterId r:id="rId22"/>
  </p:notesMasterIdLst>
  <p:handoutMasterIdLst>
    <p:handoutMasterId r:id="rId23"/>
  </p:handoutMasterIdLst>
  <p:sldIdLst>
    <p:sldId id="496" r:id="rId5"/>
    <p:sldId id="499" r:id="rId6"/>
    <p:sldId id="507" r:id="rId7"/>
    <p:sldId id="508" r:id="rId8"/>
    <p:sldId id="511" r:id="rId9"/>
    <p:sldId id="513" r:id="rId10"/>
    <p:sldId id="512" r:id="rId11"/>
    <p:sldId id="510" r:id="rId12"/>
    <p:sldId id="509" r:id="rId13"/>
    <p:sldId id="515" r:id="rId14"/>
    <p:sldId id="514" r:id="rId15"/>
    <p:sldId id="518" r:id="rId16"/>
    <p:sldId id="520" r:id="rId17"/>
    <p:sldId id="519" r:id="rId18"/>
    <p:sldId id="516" r:id="rId19"/>
    <p:sldId id="517" r:id="rId20"/>
    <p:sldId id="5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00A27-3612-441D-97E2-DE4AB5782388}" v="1" dt="2023-08-14T05:44:07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</a:rPr>
              <a:t>Socket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Single Server Multiple Client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6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777445"/>
            <a:ext cx="5343525" cy="510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697" y="608183"/>
            <a:ext cx="5334000" cy="5172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4093" y="355242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37226" y="201353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2204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9498" y="250780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69573" y="300208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15455" y="250779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11058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File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2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6649" y="645284"/>
            <a:ext cx="6096000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 File I/O you need to use a FILE pointer, which will let the program keep track of the file being accessed. For Example: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*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open a file you need to use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function, which returns a FILE pointer. Once you've opened a file, you can use the FILE pointer to let the compiler perform input and output functions on the file.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*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*filename,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*mode);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filename is string literal which you will use to name your file and mode can have one of the following values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 - open for writing (file need not exist)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- open for appending (file need not exist)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- open for reading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75157" y="223617"/>
            <a:ext cx="4267199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close a function you can use the function: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*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a_file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zero if the file is closed successfully.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06421" y="3676821"/>
            <a:ext cx="237443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to a file 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,"%d",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5821" y="4800267"/>
            <a:ext cx="423744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 from a file 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,"%d", 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561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Fork()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Subtitle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0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151" y="1314604"/>
            <a:ext cx="6096000" cy="3970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fork() does not take any parameter, it returns integer values. It may return three types of integer values.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Number: It returns negative number when child process creation is failed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Value: It returns Zero for the newly created child process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Value: The positive value is returned to the parent process.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Code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fork(); //make a child process of same type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("Fork testing code\n");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9146" y="712736"/>
            <a:ext cx="5090984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call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returns the process ID of the calling process.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call returns the process ID of the calling process which is guaranteed to be unique. This call is always successful and thus no return value to indicate an error.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23903" y="3473270"/>
            <a:ext cx="4761470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call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getppid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returns the Parent PID of the calling process.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getppid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call returns the parent process ID of the calling process. This call is always successful and thus no return value to indicate an error.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4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818278"/>
            <a:ext cx="6096000" cy="42780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("Program to know PID and PPID's information\n");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("My process ID is %d\n",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("My parent process ID is %d\n",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("Cross verification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executing process commands on shell\n");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system("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93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9049" y="2967335"/>
            <a:ext cx="5373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YOU!!! </a:t>
            </a:r>
            <a:r>
              <a:rPr lang="en-US" sz="54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Simple Socket Programming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34" y="1402698"/>
            <a:ext cx="5236923" cy="4516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944" y="1135705"/>
            <a:ext cx="4370354" cy="4634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81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File Operation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8" y="531341"/>
            <a:ext cx="5678111" cy="4481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54" y="306602"/>
            <a:ext cx="5781675" cy="4514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97212" y="306602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0345" y="152713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319" y="223564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2617" y="202140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72692" y="251568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18574" y="202139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08032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8" y="1173892"/>
            <a:ext cx="5822008" cy="4379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946" y="1173892"/>
            <a:ext cx="5305425" cy="4543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1317" y="777432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14450" y="623543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5424" y="694394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76722" y="672970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6797" y="722398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92679" y="672969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66919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Half Duplex Chat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4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Full Duplex Chat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2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5" y="609084"/>
            <a:ext cx="5897847" cy="5668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21" y="609085"/>
            <a:ext cx="5844805" cy="5421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97212" y="306602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0345" y="152713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319" y="223564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2617" y="202140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72692" y="251568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18574" y="202139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010373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7B2261AD91F941BA693B06AB0A1B3C" ma:contentTypeVersion="5" ma:contentTypeDescription="Create a new document." ma:contentTypeScope="" ma:versionID="076fde839851a3026eca88b23b9161e5">
  <xsd:schema xmlns:xsd="http://www.w3.org/2001/XMLSchema" xmlns:xs="http://www.w3.org/2001/XMLSchema" xmlns:p="http://schemas.microsoft.com/office/2006/metadata/properties" xmlns:ns2="f04081fe-5deb-4d23-a99d-b1355a0745cb" targetNamespace="http://schemas.microsoft.com/office/2006/metadata/properties" ma:root="true" ma:fieldsID="f91a20e16e66f43e9bf9d2c9782e1ee0" ns2:_="">
    <xsd:import namespace="f04081fe-5deb-4d23-a99d-b1355a0745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081fe-5deb-4d23-a99d-b1355a0745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DFF4A01-17FA-4583-B40D-B6DF9554D7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4081fe-5deb-4d23-a99d-b1355a0745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Socket Rest Of Labs</Template>
  <TotalTime>0</TotalTime>
  <Words>625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SketchyVTI</vt:lpstr>
      <vt:lpstr>Socket</vt:lpstr>
      <vt:lpstr>Simple Socket Programming</vt:lpstr>
      <vt:lpstr>PowerPoint Presentation</vt:lpstr>
      <vt:lpstr>File Operation</vt:lpstr>
      <vt:lpstr>PowerPoint Presentation</vt:lpstr>
      <vt:lpstr>PowerPoint Presentation</vt:lpstr>
      <vt:lpstr>Half Duplex Chat</vt:lpstr>
      <vt:lpstr>Full Duplex Chat</vt:lpstr>
      <vt:lpstr>PowerPoint Presentation</vt:lpstr>
      <vt:lpstr>Single Server Multiple Client</vt:lpstr>
      <vt:lpstr>PowerPoint Presentation</vt:lpstr>
      <vt:lpstr>File operations</vt:lpstr>
      <vt:lpstr>PowerPoint Presentation</vt:lpstr>
      <vt:lpstr>Fork()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</dc:title>
  <dc:creator/>
  <cp:lastModifiedBy/>
  <cp:revision>2</cp:revision>
  <dcterms:created xsi:type="dcterms:W3CDTF">2020-12-13T05:02:14Z</dcterms:created>
  <dcterms:modified xsi:type="dcterms:W3CDTF">2023-08-14T05:44:07Z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0x010100C77B2261AD91F941BA693B06AB0A1B3C</vt:lpwstr>
  </property>
</Properties>
</file>