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1AB-B874-42AA-A255-E7CE665FB57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EDEB-5FAC-4842-B3E1-B1C563905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19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1AB-B874-42AA-A255-E7CE665FB57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EDEB-5FAC-4842-B3E1-B1C563905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8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1AB-B874-42AA-A255-E7CE665FB57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EDEB-5FAC-4842-B3E1-B1C563905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3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1AB-B874-42AA-A255-E7CE665FB57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EDEB-5FAC-4842-B3E1-B1C563905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3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1AB-B874-42AA-A255-E7CE665FB57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EDEB-5FAC-4842-B3E1-B1C563905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1AB-B874-42AA-A255-E7CE665FB57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EDEB-5FAC-4842-B3E1-B1C563905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3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1AB-B874-42AA-A255-E7CE665FB57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EDEB-5FAC-4842-B3E1-B1C563905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0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1AB-B874-42AA-A255-E7CE665FB57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EDEB-5FAC-4842-B3E1-B1C563905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2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1AB-B874-42AA-A255-E7CE665FB57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EDEB-5FAC-4842-B3E1-B1C563905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5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1AB-B874-42AA-A255-E7CE665FB57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EDEB-5FAC-4842-B3E1-B1C563905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23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1AB-B874-42AA-A255-E7CE665FB57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EDEB-5FAC-4842-B3E1-B1C563905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F1AB-B874-42AA-A255-E7CE665FB57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EDEB-5FAC-4842-B3E1-B1C563905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6023"/>
          </a:xfrm>
          <a:solidFill>
            <a:schemeClr val="accent3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J&amp;K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chemeClr val="bg1"/>
                </a:solidFill>
              </a:rPr>
              <a:t>COVID-19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chemeClr val="bg1"/>
                </a:solidFill>
              </a:rPr>
              <a:t>DASHBOARD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3" y="888658"/>
            <a:ext cx="5578881" cy="299101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845" y="836024"/>
            <a:ext cx="5720281" cy="3096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32305"/>
            <a:ext cx="5348105" cy="29256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4" y="3932304"/>
            <a:ext cx="5361168" cy="29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3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78937" cy="940526"/>
          </a:xfrm>
          <a:solidFill>
            <a:schemeClr val="accent3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</a:t>
            </a:r>
            <a:r>
              <a:rPr lang="en-US" sz="5400" b="1" dirty="0" smtClean="0">
                <a:solidFill>
                  <a:schemeClr val="bg1"/>
                </a:solidFill>
              </a:rPr>
              <a:t>Correlation </a:t>
            </a:r>
            <a:r>
              <a:rPr lang="en-US" sz="5400" b="1" dirty="0" err="1">
                <a:solidFill>
                  <a:schemeClr val="bg1"/>
                </a:solidFill>
              </a:rPr>
              <a:t>heatmap</a:t>
            </a:r>
            <a:r>
              <a:rPr lang="en-US" sz="5400" b="1" dirty="0">
                <a:solidFill>
                  <a:schemeClr val="bg1"/>
                </a:solidFill>
              </a:rPr>
              <a:t> for </a:t>
            </a:r>
            <a:r>
              <a:rPr lang="en-US" sz="5400" b="1" dirty="0" smtClean="0">
                <a:solidFill>
                  <a:schemeClr val="bg1"/>
                </a:solidFill>
              </a:rPr>
              <a:t>various parameters</a:t>
            </a:r>
            <a:endParaRPr lang="en-IN" sz="54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815"/>
            <a:ext cx="5799908" cy="2821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31623"/>
            <a:ext cx="5799909" cy="3126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468" y="1050472"/>
            <a:ext cx="5149758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9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Build a model for predicting </a:t>
            </a:r>
            <a:r>
              <a:rPr lang="en-US" b="1" dirty="0" smtClean="0">
                <a:solidFill>
                  <a:schemeClr val="bg1"/>
                </a:solidFill>
              </a:rPr>
              <a:t>the confirmed and recovered </a:t>
            </a:r>
            <a:r>
              <a:rPr lang="en-US" b="1" dirty="0">
                <a:solidFill>
                  <a:schemeClr val="bg1"/>
                </a:solidFill>
              </a:rPr>
              <a:t>on any dates past 15th </a:t>
            </a:r>
            <a:r>
              <a:rPr lang="en-US" b="1" dirty="0" smtClean="0">
                <a:solidFill>
                  <a:schemeClr val="bg1"/>
                </a:solidFill>
              </a:rPr>
              <a:t>July 2020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5865223" cy="5023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30" y="1690690"/>
            <a:ext cx="6158002" cy="51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6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66651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Build a classifier for severity gauging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651"/>
            <a:ext cx="6835821" cy="2860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87" y="3827416"/>
            <a:ext cx="7580813" cy="30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7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J&amp;K COVID-19 DASHBOARD</vt:lpstr>
      <vt:lpstr>   Correlation heatmap for various parameters</vt:lpstr>
      <vt:lpstr>Build a model for predicting the confirmed and recovered on any dates past 15th July 2020</vt:lpstr>
      <vt:lpstr>Build a classifier for severity gauging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J&amp;K COVID-19 DASHBOARD</dc:title>
  <dc:creator>Himank Khandelwal</dc:creator>
  <cp:lastModifiedBy>Himank Khandelwal</cp:lastModifiedBy>
  <cp:revision>5</cp:revision>
  <dcterms:created xsi:type="dcterms:W3CDTF">2020-07-10T08:35:55Z</dcterms:created>
  <dcterms:modified xsi:type="dcterms:W3CDTF">2020-07-12T14:16:04Z</dcterms:modified>
</cp:coreProperties>
</file>