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8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1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9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0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6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7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2798-F91B-44B9-A10E-C567C9903C9A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2EFC-13D2-431A-9C46-755C6F49E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3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5809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COVID-19 Dashboard of Maharashtra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091"/>
            <a:ext cx="5486400" cy="570578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58092"/>
            <a:ext cx="6705600" cy="31873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245430"/>
            <a:ext cx="6705600" cy="25184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61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COVID-19 Dashboard of Maharashtra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 of Maharashtra</dc:title>
  <dc:creator>Himank Khandelwal</dc:creator>
  <cp:lastModifiedBy>Himank Khandelwal</cp:lastModifiedBy>
  <cp:revision>1</cp:revision>
  <dcterms:created xsi:type="dcterms:W3CDTF">2020-07-08T04:02:38Z</dcterms:created>
  <dcterms:modified xsi:type="dcterms:W3CDTF">2020-07-08T04:03:01Z</dcterms:modified>
</cp:coreProperties>
</file>