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887200" cy="6934200"/>
  <p:notesSz cx="11887200" cy="6934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149602"/>
            <a:ext cx="10104120" cy="1456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3883152"/>
            <a:ext cx="832104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A529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A529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94360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21908" y="1594866"/>
            <a:ext cx="5170932" cy="45765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A529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53774" y="257175"/>
            <a:ext cx="561974" cy="390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49" y="74930"/>
            <a:ext cx="11264900" cy="56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A52929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275" y="1475200"/>
            <a:ext cx="5116195" cy="161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041648" y="6448806"/>
            <a:ext cx="3803904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94360" y="6448806"/>
            <a:ext cx="2734056" cy="34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55758" y="6666417"/>
            <a:ext cx="15049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3774" y="257175"/>
            <a:ext cx="561974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5604" y="2044700"/>
            <a:ext cx="684657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0020" marR="5080" indent="-1417955">
              <a:lnSpc>
                <a:spcPct val="118500"/>
              </a:lnSpc>
              <a:spcBef>
                <a:spcPts val="100"/>
              </a:spcBef>
            </a:pPr>
            <a:r>
              <a:rPr dirty="0" sz="6750" spc="-265">
                <a:solidFill>
                  <a:srgbClr val="000000"/>
                </a:solidFill>
              </a:rPr>
              <a:t>J</a:t>
            </a:r>
            <a:r>
              <a:rPr dirty="0" sz="6750" spc="-310">
                <a:solidFill>
                  <a:srgbClr val="000000"/>
                </a:solidFill>
              </a:rPr>
              <a:t>P</a:t>
            </a:r>
            <a:r>
              <a:rPr dirty="0" sz="6750" spc="-515">
                <a:solidFill>
                  <a:srgbClr val="1BA74A"/>
                </a:solidFill>
              </a:rPr>
              <a:t>A</a:t>
            </a:r>
            <a:r>
              <a:rPr dirty="0" sz="6750" spc="-655">
                <a:solidFill>
                  <a:srgbClr val="1BA74A"/>
                </a:solidFill>
              </a:rPr>
              <a:t> </a:t>
            </a:r>
            <a:r>
              <a:rPr dirty="0" sz="6750" spc="-130">
                <a:solidFill>
                  <a:srgbClr val="1BA74A"/>
                </a:solidFill>
              </a:rPr>
              <a:t>and</a:t>
            </a:r>
            <a:r>
              <a:rPr dirty="0" sz="6750" spc="-655">
                <a:solidFill>
                  <a:srgbClr val="1BA74A"/>
                </a:solidFill>
              </a:rPr>
              <a:t> </a:t>
            </a:r>
            <a:r>
              <a:rPr dirty="0" sz="6750" spc="-240">
                <a:solidFill>
                  <a:srgbClr val="1BA74A"/>
                </a:solidFill>
              </a:rPr>
              <a:t>Hiberna</a:t>
            </a:r>
            <a:r>
              <a:rPr dirty="0" sz="6750" spc="-250">
                <a:solidFill>
                  <a:srgbClr val="1BA74A"/>
                </a:solidFill>
              </a:rPr>
              <a:t>t</a:t>
            </a:r>
            <a:r>
              <a:rPr dirty="0" sz="6750" spc="-315">
                <a:solidFill>
                  <a:srgbClr val="1BA74A"/>
                </a:solidFill>
              </a:rPr>
              <a:t>e  </a:t>
            </a:r>
            <a:r>
              <a:rPr dirty="0" sz="6750" spc="-229">
                <a:solidFill>
                  <a:srgbClr val="1BA74A"/>
                </a:solidFill>
              </a:rPr>
              <a:t>in</a:t>
            </a:r>
            <a:r>
              <a:rPr dirty="0" sz="6750" spc="-655">
                <a:solidFill>
                  <a:srgbClr val="1BA74A"/>
                </a:solidFill>
              </a:rPr>
              <a:t> </a:t>
            </a:r>
            <a:r>
              <a:rPr dirty="0" sz="6750" spc="-495">
                <a:solidFill>
                  <a:srgbClr val="1BA74A"/>
                </a:solidFill>
              </a:rPr>
              <a:t>10</a:t>
            </a:r>
            <a:r>
              <a:rPr dirty="0" sz="6750" spc="-655">
                <a:solidFill>
                  <a:srgbClr val="1BA74A"/>
                </a:solidFill>
              </a:rPr>
              <a:t> </a:t>
            </a:r>
            <a:r>
              <a:rPr dirty="0" sz="6750" spc="-10">
                <a:solidFill>
                  <a:srgbClr val="1BA74A"/>
                </a:solidFill>
              </a:rPr>
              <a:t>S</a:t>
            </a:r>
            <a:r>
              <a:rPr dirty="0" sz="6750" spc="-80">
                <a:solidFill>
                  <a:srgbClr val="1BA74A"/>
                </a:solidFill>
              </a:rPr>
              <a:t>t</a:t>
            </a:r>
            <a:r>
              <a:rPr dirty="0" sz="6750" spc="-290">
                <a:solidFill>
                  <a:srgbClr val="1BA74A"/>
                </a:solidFill>
              </a:rPr>
              <a:t>e</a:t>
            </a:r>
            <a:r>
              <a:rPr dirty="0" sz="6750" spc="-325">
                <a:solidFill>
                  <a:srgbClr val="1BA74A"/>
                </a:solidFill>
              </a:rPr>
              <a:t>p</a:t>
            </a:r>
            <a:r>
              <a:rPr dirty="0" sz="6750">
                <a:solidFill>
                  <a:srgbClr val="1BA74A"/>
                </a:solidFill>
              </a:rPr>
              <a:t>s</a:t>
            </a:r>
            <a:endParaRPr sz="6750"/>
          </a:p>
        </p:txBody>
      </p:sp>
      <p:sp>
        <p:nvSpPr>
          <p:cNvPr id="4" name="object 4"/>
          <p:cNvSpPr/>
          <p:nvPr/>
        </p:nvSpPr>
        <p:spPr>
          <a:xfrm>
            <a:off x="11544299" y="6715125"/>
            <a:ext cx="171450" cy="219075"/>
          </a:xfrm>
          <a:custGeom>
            <a:avLst/>
            <a:gdLst/>
            <a:ahLst/>
            <a:cxnLst/>
            <a:rect l="l" t="t" r="r" b="b"/>
            <a:pathLst>
              <a:path w="171450" h="219075">
                <a:moveTo>
                  <a:pt x="0" y="0"/>
                </a:moveTo>
                <a:lnTo>
                  <a:pt x="171449" y="0"/>
                </a:lnTo>
                <a:lnTo>
                  <a:pt x="171449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81158" y="6761667"/>
            <a:ext cx="9969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20"/>
              </a:lnSpc>
            </a:pPr>
            <a:r>
              <a:rPr dirty="0" sz="105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4299" y="0"/>
            <a:ext cx="171450" cy="9525"/>
          </a:xfrm>
          <a:custGeom>
            <a:avLst/>
            <a:gdLst/>
            <a:ahLst/>
            <a:cxnLst/>
            <a:rect l="l" t="t" r="r" b="b"/>
            <a:pathLst>
              <a:path w="171450" h="9525">
                <a:moveTo>
                  <a:pt x="171449" y="9524"/>
                </a:moveTo>
                <a:lnTo>
                  <a:pt x="0" y="9524"/>
                </a:lnTo>
                <a:lnTo>
                  <a:pt x="0" y="0"/>
                </a:lnTo>
                <a:lnTo>
                  <a:pt x="171449" y="0"/>
                </a:lnTo>
                <a:lnTo>
                  <a:pt x="171449" y="9524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50" y="1114425"/>
            <a:ext cx="2886074" cy="4457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743074"/>
            <a:ext cx="104775" cy="10477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09624" y="238124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9624" y="273367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9624" y="30860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9624" y="3438524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4049" y="777875"/>
            <a:ext cx="6653530" cy="286194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0"/>
              </a:spcBef>
            </a:pPr>
            <a:r>
              <a:rPr dirty="0" sz="2700" spc="-35">
                <a:solidFill>
                  <a:srgbClr val="212121"/>
                </a:solidFill>
                <a:latin typeface="Trebuchet MS"/>
                <a:cs typeface="Trebuchet MS"/>
              </a:rPr>
              <a:t>Build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Simple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85" b="1">
                <a:solidFill>
                  <a:srgbClr val="212121"/>
                </a:solidFill>
                <a:latin typeface="Trebuchet MS"/>
                <a:cs typeface="Trebuchet MS"/>
              </a:rPr>
              <a:t>Modern</a:t>
            </a:r>
            <a:r>
              <a:rPr dirty="0" sz="2700" spc="3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 </a:t>
            </a:r>
            <a:r>
              <a:rPr dirty="0" sz="2700" spc="-80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0" b="1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dirty="0" sz="2700" spc="-27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212121"/>
                </a:solidFill>
                <a:latin typeface="Trebuchet MS"/>
                <a:cs typeface="Trebuchet MS"/>
              </a:rPr>
              <a:t>App</a:t>
            </a:r>
            <a:r>
              <a:rPr dirty="0" sz="2700" spc="-8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-3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ach</a:t>
            </a:r>
            <a:endParaRPr sz="2700">
              <a:latin typeface="Trebuchet MS"/>
              <a:cs typeface="Trebuchet MS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</a:pPr>
            <a:r>
              <a:rPr dirty="0" sz="2700" spc="-165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dirty="0" sz="2700" spc="-1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Hand</a:t>
            </a:r>
            <a:r>
              <a:rPr dirty="0" sz="2700" spc="-10" b="1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700" spc="-85" b="1">
                <a:solidFill>
                  <a:srgbClr val="212121"/>
                </a:solidFill>
                <a:latin typeface="Trebuchet MS"/>
                <a:cs typeface="Trebuchet MS"/>
              </a:rPr>
              <a:t>-on</a:t>
            </a:r>
            <a:r>
              <a:rPr dirty="0" sz="2700" spc="-12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225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Hiberna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13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Spring  </a:t>
            </a:r>
            <a:r>
              <a:rPr dirty="0" sz="2700" spc="-2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orl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16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dirty="0" sz="2150" spc="-4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2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150" spc="-254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14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endParaRPr sz="2150">
              <a:latin typeface="Trebuchet MS"/>
              <a:cs typeface="Trebuchet MS"/>
            </a:endParaRPr>
          </a:p>
          <a:p>
            <a:pPr marL="393065" marR="1164590">
              <a:lnSpc>
                <a:spcPts val="2780"/>
              </a:lnSpc>
              <a:spcBef>
                <a:spcPts val="85"/>
              </a:spcBef>
            </a:pP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15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125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45">
                <a:solidFill>
                  <a:srgbClr val="212121"/>
                </a:solidFill>
                <a:latin typeface="Trebuchet MS"/>
                <a:cs typeface="Trebuchet MS"/>
              </a:rPr>
              <a:t>Hi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ern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5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12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125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85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45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45">
                <a:solidFill>
                  <a:srgbClr val="212121"/>
                </a:solidFill>
                <a:latin typeface="Trebuchet MS"/>
                <a:cs typeface="Trebuchet MS"/>
              </a:rPr>
              <a:t>Hi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erna</a:t>
            </a:r>
            <a:r>
              <a:rPr dirty="0" sz="2150" spc="-15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100">
                <a:solidFill>
                  <a:srgbClr val="212121"/>
                </a:solidFill>
                <a:latin typeface="Trebuchet MS"/>
                <a:cs typeface="Trebuchet MS"/>
              </a:rPr>
              <a:t>e) 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Why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0">
                <a:solidFill>
                  <a:srgbClr val="212121"/>
                </a:solidFill>
                <a:latin typeface="Trebuchet MS"/>
                <a:cs typeface="Trebuchet MS"/>
              </a:rPr>
              <a:t>JPA?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0" b="1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95" b="1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160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4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ermi</a:t>
            </a:r>
            <a:r>
              <a:rPr dirty="0" sz="2150" spc="-20">
                <a:solidFill>
                  <a:srgbClr val="212121"/>
                </a:solidFill>
                <a:latin typeface="Trebuchet MS"/>
                <a:cs typeface="Trebuchet MS"/>
              </a:rPr>
              <a:t>nol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254">
                <a:solidFill>
                  <a:srgbClr val="212121"/>
                </a:solidFill>
                <a:latin typeface="Trebuchet MS"/>
                <a:cs typeface="Trebuchet MS"/>
              </a:rPr>
              <a:t>: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nt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4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553959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25">
                <a:solidFill>
                  <a:srgbClr val="000000"/>
                </a:solidFill>
              </a:rPr>
              <a:t>G</a:t>
            </a:r>
            <a:r>
              <a:rPr dirty="0" spc="-125"/>
              <a:t>etting</a:t>
            </a:r>
            <a:r>
              <a:rPr dirty="0" spc="-340"/>
              <a:t> </a:t>
            </a:r>
            <a:r>
              <a:rPr dirty="0" spc="-105"/>
              <a:t>Sta</a:t>
            </a:r>
            <a:r>
              <a:rPr dirty="0" spc="-105">
                <a:solidFill>
                  <a:srgbClr val="000000"/>
                </a:solidFill>
              </a:rPr>
              <a:t>r</a:t>
            </a:r>
            <a:r>
              <a:rPr dirty="0" spc="-105"/>
              <a:t>ted</a:t>
            </a:r>
            <a:r>
              <a:rPr dirty="0" spc="-335"/>
              <a:t> </a:t>
            </a:r>
            <a:r>
              <a:rPr dirty="0" spc="-125"/>
              <a:t>w</a:t>
            </a:r>
            <a:r>
              <a:rPr dirty="0" spc="-125">
                <a:solidFill>
                  <a:srgbClr val="000000"/>
                </a:solidFill>
              </a:rPr>
              <a:t>i</a:t>
            </a:r>
            <a:r>
              <a:rPr dirty="0" spc="-125"/>
              <a:t>t</a:t>
            </a:r>
            <a:r>
              <a:rPr dirty="0" spc="-125">
                <a:solidFill>
                  <a:srgbClr val="000000"/>
                </a:solidFill>
              </a:rPr>
              <a:t>h</a:t>
            </a:r>
            <a:r>
              <a:rPr dirty="0" spc="-335">
                <a:solidFill>
                  <a:srgbClr val="000000"/>
                </a:solidFill>
              </a:rPr>
              <a:t> </a:t>
            </a:r>
            <a:r>
              <a:rPr dirty="0" spc="-185">
                <a:solidFill>
                  <a:srgbClr val="000000"/>
                </a:solidFill>
              </a:rPr>
              <a:t>J</a:t>
            </a:r>
            <a:r>
              <a:rPr dirty="0" spc="-185"/>
              <a:t>PA</a:t>
            </a:r>
            <a:r>
              <a:rPr dirty="0" spc="-335"/>
              <a:t> </a:t>
            </a:r>
            <a:r>
              <a:rPr dirty="0" spc="-65"/>
              <a:t>a</a:t>
            </a:r>
            <a:r>
              <a:rPr dirty="0" spc="-65">
                <a:solidFill>
                  <a:srgbClr val="000000"/>
                </a:solidFill>
              </a:rPr>
              <a:t>n</a:t>
            </a:r>
            <a:r>
              <a:rPr dirty="0" spc="-65"/>
              <a:t>d</a:t>
            </a:r>
            <a:r>
              <a:rPr dirty="0" spc="-335"/>
              <a:t> </a:t>
            </a:r>
            <a:r>
              <a:rPr dirty="0" spc="-135">
                <a:solidFill>
                  <a:srgbClr val="000000"/>
                </a:solidFill>
              </a:rPr>
              <a:t>Hibern</a:t>
            </a:r>
            <a:r>
              <a:rPr dirty="0" spc="-135"/>
              <a:t>ate</a:t>
            </a:r>
          </a:p>
        </p:txBody>
      </p:sp>
      <p:sp>
        <p:nvSpPr>
          <p:cNvPr id="11" name="object 11"/>
          <p:cNvSpPr/>
          <p:nvPr/>
        </p:nvSpPr>
        <p:spPr>
          <a:xfrm>
            <a:off x="11544299" y="6619874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0150" y="1114425"/>
            <a:ext cx="2886074" cy="4457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4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049" y="777875"/>
            <a:ext cx="6654800" cy="31419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852169">
              <a:lnSpc>
                <a:spcPct val="101899"/>
              </a:lnSpc>
              <a:spcBef>
                <a:spcPts val="35"/>
              </a:spcBef>
            </a:pP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01: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30">
                <a:solidFill>
                  <a:srgbClr val="212121"/>
                </a:solidFill>
                <a:latin typeface="Trebuchet MS"/>
                <a:cs typeface="Trebuchet MS"/>
              </a:rPr>
              <a:t>Create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0" b="1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dirty="0" sz="2700" spc="-26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30" b="1">
                <a:solidFill>
                  <a:srgbClr val="212121"/>
                </a:solidFill>
                <a:latin typeface="Trebuchet MS"/>
                <a:cs typeface="Trebuchet MS"/>
              </a:rPr>
              <a:t>Project</a:t>
            </a:r>
            <a:r>
              <a:rPr dirty="0" sz="2700" spc="-27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dirty="0" sz="2700" spc="-2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>
                <a:solidFill>
                  <a:srgbClr val="212121"/>
                </a:solidFill>
                <a:latin typeface="Trebuchet MS"/>
                <a:cs typeface="Trebuchet MS"/>
              </a:rPr>
              <a:t>H2 </a:t>
            </a:r>
            <a:r>
              <a:rPr dirty="0" sz="2700" spc="-8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02: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14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700" spc="-10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-1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114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114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13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90" b="1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700" spc="-95" b="1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45" b="1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85" b="1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  <a:tabLst>
                <a:tab pos="602615" algn="l"/>
                <a:tab pos="1299845" algn="l"/>
                <a:tab pos="2433320" algn="l"/>
                <a:tab pos="3390265" algn="l"/>
                <a:tab pos="3860165" algn="l"/>
                <a:tab pos="4645025" algn="l"/>
                <a:tab pos="5448935" algn="l"/>
              </a:tabLst>
            </a:pP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03:</a:t>
            </a: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3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2700" spc="-5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JDBC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19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1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60">
                <a:solidFill>
                  <a:srgbClr val="212121"/>
                </a:solidFill>
                <a:latin typeface="Trebuchet MS"/>
                <a:cs typeface="Trebuchet MS"/>
              </a:rPr>
              <a:t>play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1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45">
                <a:solidFill>
                  <a:srgbClr val="212121"/>
                </a:solidFill>
                <a:latin typeface="Trebuchet MS"/>
                <a:cs typeface="Trebuchet MS"/>
              </a:rPr>
              <a:t>SE 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table</a:t>
            </a:r>
            <a:endParaRPr sz="2700">
              <a:latin typeface="Trebuchet MS"/>
              <a:cs typeface="Trebuchet MS"/>
            </a:endParaRPr>
          </a:p>
          <a:p>
            <a:pPr marL="12700" marR="8890">
              <a:lnSpc>
                <a:spcPts val="2700"/>
              </a:lnSpc>
              <a:spcBef>
                <a:spcPts val="600"/>
              </a:spcBef>
              <a:tabLst>
                <a:tab pos="654685" algn="l"/>
                <a:tab pos="1404620" algn="l"/>
                <a:tab pos="2169160" algn="l"/>
                <a:tab pos="2951480" algn="l"/>
                <a:tab pos="4650105" algn="l"/>
                <a:tab pos="5170170" algn="l"/>
                <a:tab pos="6004560" algn="l"/>
              </a:tabLst>
            </a:pP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04:</a:t>
            </a: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3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2700" spc="-50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110" b="1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125" b="1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204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55" b="1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100" b="1">
                <a:solidFill>
                  <a:srgbClr val="212121"/>
                </a:solidFill>
                <a:latin typeface="Trebuchet MS"/>
                <a:cs typeface="Trebuchet MS"/>
              </a:rPr>
              <a:t>Hiberna</a:t>
            </a:r>
            <a:r>
              <a:rPr dirty="0" sz="2700" spc="-105" b="1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185" b="1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b="1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19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1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60">
                <a:solidFill>
                  <a:srgbClr val="212121"/>
                </a:solidFill>
                <a:latin typeface="Trebuchet MS"/>
                <a:cs typeface="Trebuchet MS"/>
              </a:rPr>
              <a:t>play</a:t>
            </a:r>
            <a:r>
              <a:rPr dirty="0" sz="270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with  </a:t>
            </a:r>
            <a:r>
              <a:rPr dirty="0" sz="2700" spc="-1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55">
                <a:solidFill>
                  <a:srgbClr val="212121"/>
                </a:solidFill>
                <a:latin typeface="Trebuchet MS"/>
                <a:cs typeface="Trebuchet MS"/>
              </a:rPr>
              <a:t>SE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21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able</a:t>
            </a:r>
            <a:endParaRPr sz="2700">
              <a:latin typeface="Trebuchet MS"/>
              <a:cs typeface="Trebuchet MS"/>
            </a:endParaRPr>
          </a:p>
          <a:p>
            <a:pPr marL="12700" marR="6350">
              <a:lnSpc>
                <a:spcPts val="2700"/>
              </a:lnSpc>
              <a:spcBef>
                <a:spcPts val="600"/>
              </a:spcBef>
            </a:pP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05: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dirty="0" sz="27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11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dirty="0" sz="2700" spc="-114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45" b="1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r>
              <a:rPr dirty="0" sz="2700" spc="-8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0">
                <a:solidFill>
                  <a:srgbClr val="212121"/>
                </a:solidFill>
                <a:latin typeface="Trebuchet MS"/>
                <a:cs typeface="Trebuchet MS"/>
              </a:rPr>
              <a:t>play</a:t>
            </a: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dirty="0" sz="2700" spc="-8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212121"/>
                </a:solidFill>
                <a:latin typeface="Trebuchet MS"/>
                <a:cs typeface="Trebuchet MS"/>
              </a:rPr>
              <a:t>COURSE </a:t>
            </a:r>
            <a:r>
              <a:rPr dirty="0" sz="2700" spc="-8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table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140017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1819274"/>
            <a:ext cx="104775" cy="1047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2581274"/>
            <a:ext cx="104775" cy="1047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524" y="3343273"/>
            <a:ext cx="104775" cy="1047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51459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25">
                <a:solidFill>
                  <a:srgbClr val="000000"/>
                </a:solidFill>
              </a:rPr>
              <a:t>L</a:t>
            </a:r>
            <a:r>
              <a:rPr dirty="0" spc="-280"/>
              <a:t>e</a:t>
            </a:r>
            <a:r>
              <a:rPr dirty="0" spc="-30">
                <a:solidFill>
                  <a:srgbClr val="000000"/>
                </a:solidFill>
              </a:rPr>
              <a:t>a</a:t>
            </a:r>
            <a:r>
              <a:rPr dirty="0" spc="-190"/>
              <a:t>r</a:t>
            </a:r>
            <a:r>
              <a:rPr dirty="0" spc="-105"/>
              <a:t>n</a:t>
            </a:r>
            <a:r>
              <a:rPr dirty="0" spc="-130"/>
              <a:t>i</a:t>
            </a:r>
            <a:r>
              <a:rPr dirty="0" spc="-105"/>
              <a:t>n</a:t>
            </a:r>
            <a:r>
              <a:rPr dirty="0" spc="65">
                <a:solidFill>
                  <a:srgbClr val="000000"/>
                </a:solidFill>
              </a:rPr>
              <a:t>g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135">
                <a:solidFill>
                  <a:srgbClr val="000000"/>
                </a:solidFill>
              </a:rPr>
              <a:t>J</a:t>
            </a:r>
            <a:r>
              <a:rPr dirty="0" spc="-155"/>
              <a:t>P</a:t>
            </a:r>
            <a:r>
              <a:rPr dirty="0" spc="-260">
                <a:solidFill>
                  <a:srgbClr val="000000"/>
                </a:solidFill>
              </a:rPr>
              <a:t>A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30"/>
              <a:t>a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-55">
                <a:solidFill>
                  <a:srgbClr val="000000"/>
                </a:solidFill>
              </a:rPr>
              <a:t>d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H</a:t>
            </a:r>
            <a:r>
              <a:rPr dirty="0" spc="-130"/>
              <a:t>i</a:t>
            </a:r>
            <a:r>
              <a:rPr dirty="0" spc="-145">
                <a:solidFill>
                  <a:srgbClr val="000000"/>
                </a:solidFill>
              </a:rPr>
              <a:t>be</a:t>
            </a:r>
            <a:r>
              <a:rPr dirty="0" spc="-190">
                <a:solidFill>
                  <a:srgbClr val="000000"/>
                </a:solidFill>
              </a:rPr>
              <a:t>r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-30">
                <a:solidFill>
                  <a:srgbClr val="000000"/>
                </a:solidFill>
              </a:rPr>
              <a:t>a</a:t>
            </a:r>
            <a:r>
              <a:rPr dirty="0" spc="-160">
                <a:solidFill>
                  <a:srgbClr val="000000"/>
                </a:solidFill>
              </a:rPr>
              <a:t>t</a:t>
            </a:r>
            <a:r>
              <a:rPr dirty="0" spc="-235"/>
              <a:t>e</a:t>
            </a:r>
            <a:r>
              <a:rPr dirty="0" spc="-340"/>
              <a:t> </a:t>
            </a:r>
            <a:r>
              <a:rPr dirty="0" spc="-160"/>
              <a:t>-</a:t>
            </a:r>
            <a:r>
              <a:rPr dirty="0" spc="-340"/>
              <a:t> </a:t>
            </a:r>
            <a:r>
              <a:rPr dirty="0" spc="-260">
                <a:solidFill>
                  <a:srgbClr val="000000"/>
                </a:solidFill>
              </a:rPr>
              <a:t>A</a:t>
            </a:r>
            <a:r>
              <a:rPr dirty="0" spc="-114"/>
              <a:t>pp</a:t>
            </a:r>
            <a:r>
              <a:rPr dirty="0" spc="-120"/>
              <a:t>r</a:t>
            </a:r>
            <a:r>
              <a:rPr dirty="0" spc="-100"/>
              <a:t>o</a:t>
            </a:r>
            <a:r>
              <a:rPr dirty="0" spc="-30"/>
              <a:t>a</a:t>
            </a:r>
            <a:r>
              <a:rPr dirty="0" spc="-170"/>
              <a:t>c</a:t>
            </a:r>
            <a:r>
              <a:rPr dirty="0" spc="-120"/>
              <a:t>h</a:t>
            </a:r>
          </a:p>
        </p:txBody>
      </p:sp>
      <p:sp>
        <p:nvSpPr>
          <p:cNvPr id="10" name="object 10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5657" y="1122221"/>
            <a:ext cx="2820268" cy="43565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3"/>
            <a:ext cx="104775" cy="1047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962" y="1547811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962" y="1843086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3962" y="2138361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3962" y="2433636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4" y="2781298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0765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9624" y="34289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9624" y="37814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049" y="777875"/>
            <a:ext cx="7117080" cy="320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dirty="0" sz="2700" spc="-160">
                <a:solidFill>
                  <a:srgbClr val="212121"/>
                </a:solidFill>
                <a:latin typeface="Trebuchet MS"/>
                <a:cs typeface="Trebuchet MS"/>
              </a:rPr>
              <a:t>We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added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5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1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5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>
                <a:solidFill>
                  <a:srgbClr val="212121"/>
                </a:solidFill>
                <a:latin typeface="Trebuchet MS"/>
                <a:cs typeface="Trebuchet MS"/>
              </a:rPr>
              <a:t>H2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dependencies: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195"/>
              </a:lnSpc>
            </a:pP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Boot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Auto</a:t>
            </a:r>
            <a:r>
              <a:rPr dirty="0" sz="2150" spc="-2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Configuration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does</a:t>
            </a:r>
            <a:r>
              <a:rPr dirty="0" sz="2150" spc="-2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magic:</a:t>
            </a:r>
            <a:endParaRPr sz="2150">
              <a:latin typeface="Trebuchet MS"/>
              <a:cs typeface="Trebuchet MS"/>
            </a:endParaRPr>
          </a:p>
          <a:p>
            <a:pPr marL="774065">
              <a:lnSpc>
                <a:spcPts val="1914"/>
              </a:lnSpc>
            </a:pPr>
            <a:r>
              <a:rPr dirty="0" sz="1700" spc="-55">
                <a:solidFill>
                  <a:srgbClr val="212121"/>
                </a:solidFill>
                <a:latin typeface="Trebuchet MS"/>
                <a:cs typeface="Trebuchet MS"/>
              </a:rPr>
              <a:t>Initialize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frameworks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dirty="0" sz="1700" spc="-2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1700" spc="-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1700" spc="-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-13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-15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35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1700" spc="-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05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2</a:t>
            </a:r>
            <a:r>
              <a:rPr dirty="0" sz="1700" spc="-105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dirty="0" sz="1700" spc="10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1700" spc="-10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1700" spc="-11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up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9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nn</a:t>
            </a:r>
            <a:r>
              <a:rPr dirty="0" sz="1700" spc="-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1700" spc="-5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1700" spc="-9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1700" spc="-6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25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dirty="0" sz="1700" spc="-8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pp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14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6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1700" spc="15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1700" spc="-9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1700" spc="-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1700" spc="2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1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-13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-15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35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1700" spc="-7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  <a:p>
            <a:pPr marL="774065">
              <a:lnSpc>
                <a:spcPct val="100000"/>
              </a:lnSpc>
              <a:spcBef>
                <a:spcPts val="284"/>
              </a:spcBef>
            </a:pP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Launch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80">
                <a:solidFill>
                  <a:srgbClr val="212121"/>
                </a:solidFill>
                <a:latin typeface="Trebuchet MS"/>
                <a:cs typeface="Trebuchet MS"/>
              </a:rPr>
              <a:t>few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212121"/>
                </a:solidFill>
                <a:latin typeface="Trebuchet MS"/>
                <a:cs typeface="Trebuchet MS"/>
              </a:rPr>
              <a:t>scripts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212121"/>
                </a:solidFill>
                <a:latin typeface="Trebuchet MS"/>
                <a:cs typeface="Trebuchet MS"/>
              </a:rPr>
              <a:t>startup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70">
                <a:solidFill>
                  <a:srgbClr val="212121"/>
                </a:solidFill>
                <a:latin typeface="Trebuchet MS"/>
                <a:cs typeface="Trebuchet MS"/>
              </a:rPr>
              <a:t>(example:</a:t>
            </a:r>
            <a:r>
              <a:rPr dirty="0" sz="1700" spc="-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212121"/>
                </a:solidFill>
                <a:latin typeface="Courier New"/>
                <a:cs typeface="Courier New"/>
              </a:rPr>
              <a:t>data.sql</a:t>
            </a:r>
            <a:r>
              <a:rPr dirty="0" sz="1700" spc="-1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dirty="0" sz="1700" spc="-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212121"/>
                </a:solidFill>
                <a:latin typeface="Courier New"/>
                <a:cs typeface="Courier New"/>
              </a:rPr>
              <a:t>schema.sql</a:t>
            </a:r>
            <a:r>
              <a:rPr dirty="0" sz="1700" spc="5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10"/>
              </a:spcBef>
            </a:pP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-120" b="1">
                <a:solidFill>
                  <a:srgbClr val="212121"/>
                </a:solidFill>
                <a:latin typeface="Trebuchet MS"/>
                <a:cs typeface="Trebuchet MS"/>
              </a:rPr>
              <a:t>emember</a:t>
            </a:r>
            <a:r>
              <a:rPr dirty="0" sz="2700" spc="-27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55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5">
                <a:solidFill>
                  <a:srgbClr val="212121"/>
                </a:solidFill>
                <a:latin typeface="Trebuchet MS"/>
                <a:cs typeface="Trebuchet MS"/>
              </a:rPr>
              <a:t>H2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memo</a:t>
            </a:r>
            <a:r>
              <a:rPr dirty="0" sz="2700" spc="2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5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dirty="0" sz="2700" spc="-10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65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700" spc="-45">
                <a:solidFill>
                  <a:srgbClr val="212121"/>
                </a:solidFill>
                <a:latin typeface="Trebuchet MS"/>
                <a:cs typeface="Trebuchet MS"/>
              </a:rPr>
              <a:t>ase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-20">
                <a:solidFill>
                  <a:srgbClr val="212121"/>
                </a:solidFill>
                <a:latin typeface="Trebuchet MS"/>
                <a:cs typeface="Trebuchet MS"/>
              </a:rPr>
              <a:t>oes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6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9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rni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UT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9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722630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0">
                <a:solidFill>
                  <a:srgbClr val="000000"/>
                </a:solidFill>
              </a:rPr>
              <a:t>S</a:t>
            </a:r>
            <a:r>
              <a:rPr dirty="0" spc="-125">
                <a:solidFill>
                  <a:srgbClr val="000000"/>
                </a:solidFill>
              </a:rPr>
              <a:t>pr</a:t>
            </a:r>
            <a:r>
              <a:rPr dirty="0" spc="-130">
                <a:solidFill>
                  <a:srgbClr val="000000"/>
                </a:solidFill>
              </a:rPr>
              <a:t>i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65">
                <a:solidFill>
                  <a:srgbClr val="000000"/>
                </a:solidFill>
              </a:rPr>
              <a:t>g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10"/>
              <a:t>B</a:t>
            </a:r>
            <a:r>
              <a:rPr dirty="0" spc="-55"/>
              <a:t>o</a:t>
            </a:r>
            <a:r>
              <a:rPr dirty="0" spc="-55">
                <a:solidFill>
                  <a:srgbClr val="000000"/>
                </a:solidFill>
              </a:rPr>
              <a:t>o</a:t>
            </a:r>
            <a:r>
              <a:rPr dirty="0" spc="-125">
                <a:solidFill>
                  <a:srgbClr val="000000"/>
                </a:solidFill>
              </a:rPr>
              <a:t>t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275"/>
              <a:t>A</a:t>
            </a:r>
            <a:r>
              <a:rPr dirty="0" spc="-120"/>
              <a:t>u</a:t>
            </a:r>
            <a:r>
              <a:rPr dirty="0" spc="-160">
                <a:solidFill>
                  <a:srgbClr val="000000"/>
                </a:solidFill>
              </a:rPr>
              <a:t>t</a:t>
            </a:r>
            <a:r>
              <a:rPr dirty="0" spc="-55"/>
              <a:t>o</a:t>
            </a:r>
            <a:r>
              <a:rPr dirty="0" spc="-340"/>
              <a:t> </a:t>
            </a:r>
            <a:r>
              <a:rPr dirty="0" spc="-125"/>
              <a:t>C</a:t>
            </a:r>
            <a:r>
              <a:rPr dirty="0" spc="-55"/>
              <a:t>o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-185">
                <a:solidFill>
                  <a:srgbClr val="000000"/>
                </a:solidFill>
              </a:rPr>
              <a:t>f</a:t>
            </a:r>
            <a:r>
              <a:rPr dirty="0" spc="-130">
                <a:solidFill>
                  <a:srgbClr val="000000"/>
                </a:solidFill>
              </a:rPr>
              <a:t>i</a:t>
            </a:r>
            <a:r>
              <a:rPr dirty="0" spc="65">
                <a:solidFill>
                  <a:srgbClr val="000000"/>
                </a:solidFill>
              </a:rPr>
              <a:t>g</a:t>
            </a:r>
            <a:r>
              <a:rPr dirty="0" spc="-120">
                <a:solidFill>
                  <a:srgbClr val="000000"/>
                </a:solidFill>
              </a:rPr>
              <a:t>u</a:t>
            </a:r>
            <a:r>
              <a:rPr dirty="0" spc="-285">
                <a:solidFill>
                  <a:srgbClr val="000000"/>
                </a:solidFill>
              </a:rPr>
              <a:t>r</a:t>
            </a:r>
            <a:r>
              <a:rPr dirty="0" spc="-30">
                <a:solidFill>
                  <a:srgbClr val="000000"/>
                </a:solidFill>
              </a:rPr>
              <a:t>a</a:t>
            </a:r>
            <a:r>
              <a:rPr dirty="0" spc="-125"/>
              <a:t>t</a:t>
            </a:r>
            <a:r>
              <a:rPr dirty="0" spc="-130">
                <a:solidFill>
                  <a:srgbClr val="000000"/>
                </a:solidFill>
              </a:rPr>
              <a:t>i</a:t>
            </a:r>
            <a:r>
              <a:rPr dirty="0" spc="-55"/>
              <a:t>o</a:t>
            </a:r>
            <a:r>
              <a:rPr dirty="0" spc="-105"/>
              <a:t>n</a:t>
            </a:r>
            <a:r>
              <a:rPr dirty="0" spc="-340"/>
              <a:t> </a:t>
            </a:r>
            <a:r>
              <a:rPr dirty="0" spc="-15"/>
              <a:t>Ma</a:t>
            </a:r>
            <a:r>
              <a:rPr dirty="0" spc="65">
                <a:solidFill>
                  <a:srgbClr val="000000"/>
                </a:solidFill>
              </a:rPr>
              <a:t>g</a:t>
            </a:r>
            <a:r>
              <a:rPr dirty="0" spc="-130"/>
              <a:t>i</a:t>
            </a:r>
            <a:r>
              <a:rPr dirty="0" spc="-17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" name="object 15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6737" y="1086067"/>
            <a:ext cx="1659723" cy="25617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3"/>
            <a:ext cx="104775" cy="1047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858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9624" y="16382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038348"/>
            <a:ext cx="104775" cy="10477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9624" y="23431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9624" y="26955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086098"/>
            <a:ext cx="104775" cy="10477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9624" y="338137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9624" y="373379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524" y="4133848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09624" y="4429123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9624" y="47815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4049" y="777875"/>
            <a:ext cx="6670040" cy="420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20"/>
              </a:lnSpc>
              <a:spcBef>
                <a:spcPts val="100"/>
              </a:spcBef>
            </a:pP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JDBC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60"/>
              </a:lnSpc>
            </a:pP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Write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lot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212121"/>
                </a:solidFill>
                <a:latin typeface="Trebuchet MS"/>
                <a:cs typeface="Trebuchet MS"/>
              </a:rPr>
              <a:t>SQL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queries!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dirty="0" sz="2150" spc="-140" i="1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dirty="0" sz="2150" spc="-229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40" i="1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90" i="1">
                <a:solidFill>
                  <a:srgbClr val="212121"/>
                </a:solidFill>
                <a:latin typeface="Trebuchet MS"/>
                <a:cs typeface="Trebuchet MS"/>
              </a:rPr>
              <a:t>todo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14" i="1">
                <a:solidFill>
                  <a:srgbClr val="212121"/>
                </a:solidFill>
                <a:latin typeface="Trebuchet MS"/>
                <a:cs typeface="Trebuchet MS"/>
              </a:rPr>
              <a:t>where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0" i="1">
                <a:solidFill>
                  <a:srgbClr val="212121"/>
                </a:solidFill>
                <a:latin typeface="Trebuchet MS"/>
                <a:cs typeface="Trebuchet MS"/>
              </a:rPr>
              <a:t>id=?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nd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wri</a:t>
            </a:r>
            <a:r>
              <a:rPr dirty="0" sz="2150" spc="-15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9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3020"/>
              </a:lnSpc>
              <a:spcBef>
                <a:spcPts val="170"/>
              </a:spcBef>
            </a:pP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JDBC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60"/>
              </a:lnSpc>
            </a:pP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Write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lot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20">
                <a:solidFill>
                  <a:srgbClr val="212121"/>
                </a:solidFill>
                <a:latin typeface="Trebuchet MS"/>
                <a:cs typeface="Trebuchet MS"/>
              </a:rPr>
              <a:t>SQL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queries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dirty="0" sz="2150" spc="-140" i="1">
                <a:solidFill>
                  <a:srgbClr val="212121"/>
                </a:solidFill>
                <a:latin typeface="Trebuchet MS"/>
                <a:cs typeface="Trebuchet MS"/>
              </a:rPr>
              <a:t>delete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40" i="1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90" i="1">
                <a:solidFill>
                  <a:srgbClr val="212121"/>
                </a:solidFill>
                <a:latin typeface="Trebuchet MS"/>
                <a:cs typeface="Trebuchet MS"/>
              </a:rPr>
              <a:t>todo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14" i="1">
                <a:solidFill>
                  <a:srgbClr val="212121"/>
                </a:solidFill>
                <a:latin typeface="Trebuchet MS"/>
                <a:cs typeface="Trebuchet MS"/>
              </a:rPr>
              <a:t>where</a:t>
            </a:r>
            <a:r>
              <a:rPr dirty="0" sz="2150" spc="-235" i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0" i="1">
                <a:solidFill>
                  <a:srgbClr val="212121"/>
                </a:solidFill>
                <a:latin typeface="Trebuchet MS"/>
                <a:cs typeface="Trebuchet MS"/>
              </a:rPr>
              <a:t>id=?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UT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er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90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od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95"/>
              </a:spcBef>
            </a:pPr>
            <a:r>
              <a:rPr dirty="0" sz="2700" spc="-145" b="1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N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q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eri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u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4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nt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5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4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dirty="0" sz="2150" spc="-170">
                <a:solidFill>
                  <a:srgbClr val="212121"/>
                </a:solidFill>
                <a:latin typeface="Trebuchet MS"/>
                <a:cs typeface="Trebuchet MS"/>
              </a:rPr>
              <a:t>!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980"/>
              </a:lnSpc>
              <a:spcBef>
                <a:spcPts val="170"/>
              </a:spcBef>
            </a:pP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dirty="0" sz="2700" spc="-90" b="1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30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10" b="1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125" b="1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204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1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145">
                <a:solidFill>
                  <a:srgbClr val="212121"/>
                </a:solidFill>
                <a:latin typeface="Trebuchet MS"/>
                <a:cs typeface="Trebuchet MS"/>
              </a:rPr>
              <a:t>'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4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e!</a:t>
            </a:r>
            <a:endParaRPr sz="215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5"/>
              </a:spcBef>
            </a:pP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0">
                <a:solidFill>
                  <a:srgbClr val="212121"/>
                </a:solidFill>
                <a:latin typeface="Trebuchet MS"/>
                <a:cs typeface="Trebuchet MS"/>
              </a:rPr>
              <a:t>wi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ll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6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k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1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9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v</a:t>
            </a:r>
            <a:r>
              <a:rPr dirty="0" sz="2150" spc="-114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r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ng</a:t>
            </a:r>
            <a:r>
              <a:rPr dirty="0" sz="2150" spc="-170">
                <a:solidFill>
                  <a:srgbClr val="212121"/>
                </a:solidFill>
                <a:latin typeface="Trebuchet MS"/>
                <a:cs typeface="Trebuchet MS"/>
              </a:rPr>
              <a:t>!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892810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5">
                <a:solidFill>
                  <a:srgbClr val="000000"/>
                </a:solidFill>
              </a:rPr>
              <a:t>JDBC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110">
                <a:solidFill>
                  <a:srgbClr val="000000"/>
                </a:solidFill>
              </a:rPr>
              <a:t>to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S</a:t>
            </a:r>
            <a:r>
              <a:rPr dirty="0" spc="-50"/>
              <a:t>pri</a:t>
            </a:r>
            <a:r>
              <a:rPr dirty="0" spc="-50">
                <a:solidFill>
                  <a:srgbClr val="000000"/>
                </a:solidFill>
              </a:rPr>
              <a:t>ng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75"/>
              <a:t>JDB</a:t>
            </a:r>
            <a:r>
              <a:rPr dirty="0" spc="-75">
                <a:solidFill>
                  <a:srgbClr val="000000"/>
                </a:solidFill>
              </a:rPr>
              <a:t>C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110"/>
              <a:t>to</a:t>
            </a:r>
            <a:r>
              <a:rPr dirty="0" spc="-340"/>
              <a:t> </a:t>
            </a:r>
            <a:r>
              <a:rPr dirty="0" spc="-185"/>
              <a:t>J</a:t>
            </a:r>
            <a:r>
              <a:rPr dirty="0" spc="-185">
                <a:solidFill>
                  <a:srgbClr val="000000"/>
                </a:solidFill>
              </a:rPr>
              <a:t>PA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110">
                <a:solidFill>
                  <a:srgbClr val="000000"/>
                </a:solidFill>
              </a:rPr>
              <a:t>to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Spri</a:t>
            </a:r>
            <a:r>
              <a:rPr dirty="0" spc="-50"/>
              <a:t>n</a:t>
            </a:r>
            <a:r>
              <a:rPr dirty="0" spc="-50">
                <a:solidFill>
                  <a:srgbClr val="000000"/>
                </a:solidFill>
              </a:rPr>
              <a:t>g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-75"/>
              <a:t>Data</a:t>
            </a:r>
            <a:r>
              <a:rPr dirty="0" spc="-340"/>
              <a:t> </a:t>
            </a:r>
            <a:r>
              <a:rPr dirty="0" spc="-185">
                <a:solidFill>
                  <a:srgbClr val="000000"/>
                </a:solidFill>
              </a:rPr>
              <a:t>J</a:t>
            </a:r>
            <a:r>
              <a:rPr dirty="0" spc="-185"/>
              <a:t>P</a:t>
            </a:r>
            <a:r>
              <a:rPr dirty="0" spc="-185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" name="object 17"/>
          <p:cNvSpPr/>
          <p:nvPr/>
        </p:nvSpPr>
        <p:spPr>
          <a:xfrm>
            <a:off x="11544299" y="6619873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4001135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35">
                <a:solidFill>
                  <a:srgbClr val="000000"/>
                </a:solidFill>
              </a:rPr>
              <a:t>J</a:t>
            </a:r>
            <a:r>
              <a:rPr dirty="0" spc="-55"/>
              <a:t>DBC</a:t>
            </a:r>
            <a:r>
              <a:rPr dirty="0" spc="-340"/>
              <a:t> </a:t>
            </a:r>
            <a:r>
              <a:rPr dirty="0" spc="-160">
                <a:solidFill>
                  <a:srgbClr val="000000"/>
                </a:solidFill>
              </a:rPr>
              <a:t>t</a:t>
            </a:r>
            <a:r>
              <a:rPr dirty="0" spc="-55">
                <a:solidFill>
                  <a:srgbClr val="000000"/>
                </a:solidFill>
              </a:rPr>
              <a:t>o</a:t>
            </a:r>
            <a:r>
              <a:rPr dirty="0" spc="-340">
                <a:solidFill>
                  <a:srgbClr val="000000"/>
                </a:solidFill>
              </a:rPr>
              <a:t> </a:t>
            </a:r>
            <a:r>
              <a:rPr dirty="0" spc="120">
                <a:solidFill>
                  <a:srgbClr val="000000"/>
                </a:solidFill>
              </a:rPr>
              <a:t>S</a:t>
            </a:r>
            <a:r>
              <a:rPr dirty="0" spc="-125"/>
              <a:t>pr</a:t>
            </a:r>
            <a:r>
              <a:rPr dirty="0" spc="-130"/>
              <a:t>i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65"/>
              <a:t>g</a:t>
            </a:r>
            <a:r>
              <a:rPr dirty="0" spc="-340"/>
              <a:t> </a:t>
            </a:r>
            <a:r>
              <a:rPr dirty="0" spc="-135"/>
              <a:t>J</a:t>
            </a:r>
            <a:r>
              <a:rPr dirty="0" spc="-25"/>
              <a:t>DB</a:t>
            </a:r>
            <a:r>
              <a:rPr dirty="0" spc="-125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149" y="806450"/>
            <a:ext cx="21412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JDBC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220" b="1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225" b="1">
                <a:latin typeface="Trebuchet MS"/>
                <a:cs typeface="Trebuchet MS"/>
              </a:rPr>
              <a:t>x</a:t>
            </a:r>
            <a:r>
              <a:rPr dirty="0" sz="2700" spc="-75" b="1">
                <a:solidFill>
                  <a:srgbClr val="212121"/>
                </a:solidFill>
                <a:latin typeface="Trebuchet MS"/>
                <a:cs typeface="Trebuchet MS"/>
              </a:rPr>
              <a:t>ample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49" y="5092700"/>
            <a:ext cx="31788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JDBC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220" b="1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700" spc="-225" b="1">
                <a:latin typeface="Trebuchet MS"/>
                <a:cs typeface="Trebuchet MS"/>
              </a:rPr>
              <a:t>x</a:t>
            </a:r>
            <a:r>
              <a:rPr dirty="0" sz="2700" spc="-75" b="1">
                <a:solidFill>
                  <a:srgbClr val="212121"/>
                </a:solidFill>
                <a:latin typeface="Trebuchet MS"/>
                <a:cs typeface="Trebuchet MS"/>
              </a:rPr>
              <a:t>ample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803" y="1374139"/>
            <a:ext cx="10452100" cy="3661410"/>
          </a:xfrm>
          <a:custGeom>
            <a:avLst/>
            <a:gdLst/>
            <a:ahLst/>
            <a:cxnLst/>
            <a:rect l="l" t="t" r="r" b="b"/>
            <a:pathLst>
              <a:path w="10452100" h="3661410">
                <a:moveTo>
                  <a:pt x="10451592" y="0"/>
                </a:moveTo>
                <a:lnTo>
                  <a:pt x="0" y="0"/>
                </a:lnTo>
                <a:lnTo>
                  <a:pt x="0" y="82550"/>
                </a:lnTo>
                <a:lnTo>
                  <a:pt x="0" y="3578860"/>
                </a:lnTo>
                <a:lnTo>
                  <a:pt x="0" y="3661410"/>
                </a:lnTo>
                <a:lnTo>
                  <a:pt x="10451592" y="3661410"/>
                </a:lnTo>
                <a:lnTo>
                  <a:pt x="10451592" y="3578860"/>
                </a:lnTo>
                <a:lnTo>
                  <a:pt x="10451592" y="83185"/>
                </a:lnTo>
                <a:lnTo>
                  <a:pt x="10368534" y="83185"/>
                </a:lnTo>
                <a:lnTo>
                  <a:pt x="10368534" y="3578860"/>
                </a:lnTo>
                <a:lnTo>
                  <a:pt x="81534" y="3578860"/>
                </a:lnTo>
                <a:lnTo>
                  <a:pt x="81534" y="825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33674" y="2161000"/>
            <a:ext cx="4781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9265" y="2161000"/>
            <a:ext cx="4781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todo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856" y="2161000"/>
            <a:ext cx="5911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where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3566" y="2161000"/>
            <a:ext cx="81724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id=?"</a:t>
            </a:r>
            <a:r>
              <a:rPr dirty="0" sz="1450" spc="15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algn="just" marL="464820" marR="1475105" indent="-452755">
              <a:lnSpc>
                <a:spcPct val="103400"/>
              </a:lnSpc>
              <a:spcBef>
                <a:spcPts val="75"/>
              </a:spcBef>
            </a:pPr>
            <a:r>
              <a:rPr dirty="0" spc="20">
                <a:solidFill>
                  <a:srgbClr val="0000FF"/>
                </a:solidFill>
              </a:rPr>
              <a:t>public void </a:t>
            </a:r>
            <a:r>
              <a:rPr dirty="0" spc="15">
                <a:solidFill>
                  <a:srgbClr val="A21515"/>
                </a:solidFill>
              </a:rPr>
              <a:t>deleteTodo</a:t>
            </a:r>
            <a:r>
              <a:rPr dirty="0" spc="15"/>
              <a:t>(</a:t>
            </a:r>
            <a:r>
              <a:rPr dirty="0" spc="15">
                <a:solidFill>
                  <a:srgbClr val="0000FF"/>
                </a:solidFill>
              </a:rPr>
              <a:t>int </a:t>
            </a:r>
            <a:r>
              <a:rPr dirty="0" spc="20"/>
              <a:t>id) { </a:t>
            </a:r>
            <a:r>
              <a:rPr dirty="0" spc="-860"/>
              <a:t> </a:t>
            </a:r>
            <a:r>
              <a:rPr dirty="0" spc="20"/>
              <a:t>PreparedStatement</a:t>
            </a:r>
            <a:r>
              <a:rPr dirty="0" spc="-5"/>
              <a:t> </a:t>
            </a:r>
            <a:r>
              <a:rPr dirty="0" spc="20"/>
              <a:t>st</a:t>
            </a:r>
            <a:r>
              <a:rPr dirty="0"/>
              <a:t> </a:t>
            </a:r>
            <a:r>
              <a:rPr dirty="0" spc="20"/>
              <a:t>=</a:t>
            </a:r>
            <a:r>
              <a:rPr dirty="0" spc="-10"/>
              <a:t> </a:t>
            </a:r>
            <a:r>
              <a:rPr dirty="0" spc="15">
                <a:solidFill>
                  <a:srgbClr val="0000FF"/>
                </a:solidFill>
              </a:rPr>
              <a:t>null</a:t>
            </a:r>
            <a:r>
              <a:rPr dirty="0" spc="15"/>
              <a:t>; </a:t>
            </a:r>
            <a:r>
              <a:rPr dirty="0" spc="-855"/>
              <a:t> </a:t>
            </a:r>
            <a:r>
              <a:rPr dirty="0" spc="20">
                <a:solidFill>
                  <a:srgbClr val="0000FF"/>
                </a:solidFill>
              </a:rPr>
              <a:t>try</a:t>
            </a:r>
            <a:r>
              <a:rPr dirty="0" spc="15">
                <a:solidFill>
                  <a:srgbClr val="0000FF"/>
                </a:solidFill>
              </a:rPr>
              <a:t> </a:t>
            </a:r>
            <a:r>
              <a:rPr dirty="0" spc="20"/>
              <a:t>{</a:t>
            </a:r>
          </a:p>
          <a:p>
            <a:pPr marL="917575" marR="5080">
              <a:lnSpc>
                <a:spcPts val="1730"/>
              </a:lnSpc>
              <a:spcBef>
                <a:spcPts val="125"/>
              </a:spcBef>
            </a:pPr>
            <a:r>
              <a:rPr dirty="0" spc="20"/>
              <a:t>st</a:t>
            </a:r>
            <a:r>
              <a:rPr dirty="0" spc="-25"/>
              <a:t> </a:t>
            </a:r>
            <a:r>
              <a:rPr dirty="0" spc="20"/>
              <a:t>=</a:t>
            </a:r>
            <a:r>
              <a:rPr dirty="0" spc="-20"/>
              <a:t> </a:t>
            </a:r>
            <a:r>
              <a:rPr dirty="0" spc="20"/>
              <a:t>db.conn.prepareStatement(</a:t>
            </a:r>
            <a:r>
              <a:rPr dirty="0" spc="20">
                <a:solidFill>
                  <a:srgbClr val="A21515"/>
                </a:solidFill>
              </a:rPr>
              <a:t>"delete </a:t>
            </a:r>
            <a:r>
              <a:rPr dirty="0" spc="-855">
                <a:solidFill>
                  <a:srgbClr val="A21515"/>
                </a:solidFill>
              </a:rPr>
              <a:t> </a:t>
            </a:r>
            <a:r>
              <a:rPr dirty="0" spc="15"/>
              <a:t>st.setInt(1, </a:t>
            </a:r>
            <a:r>
              <a:rPr dirty="0" spc="20"/>
              <a:t>id);</a:t>
            </a:r>
          </a:p>
          <a:p>
            <a:pPr marL="917575">
              <a:lnSpc>
                <a:spcPts val="1739"/>
              </a:lnSpc>
            </a:pPr>
            <a:r>
              <a:rPr dirty="0" spc="20"/>
              <a:t>st.execute();</a:t>
            </a: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dirty="0" spc="20"/>
              <a:t>}</a:t>
            </a:r>
            <a:r>
              <a:rPr dirty="0"/>
              <a:t> </a:t>
            </a:r>
            <a:r>
              <a:rPr dirty="0" spc="20">
                <a:solidFill>
                  <a:srgbClr val="0000FF"/>
                </a:solidFill>
              </a:rPr>
              <a:t>catch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spc="20"/>
              <a:t>(SQLException</a:t>
            </a:r>
            <a:r>
              <a:rPr dirty="0"/>
              <a:t> </a:t>
            </a:r>
            <a:r>
              <a:rPr dirty="0" spc="20"/>
              <a:t>e)</a:t>
            </a:r>
            <a:r>
              <a:rPr dirty="0"/>
              <a:t> </a:t>
            </a:r>
            <a:r>
              <a:rPr dirty="0" spc="20"/>
              <a:t>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89375" y="3065875"/>
            <a:ext cx="93091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:</a:t>
            </a:r>
            <a:r>
              <a:rPr dirty="0" sz="1450" spc="-3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dirty="0" sz="1450" spc="20">
                <a:latin typeface="Courier New"/>
                <a:cs typeface="Courier New"/>
              </a:rPr>
              <a:t>,</a:t>
            </a:r>
            <a:r>
              <a:rPr dirty="0" sz="1450" spc="-2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2747" y="3065875"/>
            <a:ext cx="3419475" cy="9283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4820">
              <a:lnSpc>
                <a:spcPts val="1730"/>
              </a:lnSpc>
              <a:spcBef>
                <a:spcPts val="135"/>
              </a:spcBef>
            </a:pPr>
            <a:r>
              <a:rPr dirty="0" sz="1450" spc="20">
                <a:latin typeface="Courier New"/>
                <a:cs typeface="Courier New"/>
              </a:rPr>
              <a:t>logger.fatal(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"Query</a:t>
            </a:r>
            <a:r>
              <a:rPr dirty="0" sz="1450" spc="-65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Failed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dirty="0" sz="1450" spc="20">
                <a:latin typeface="Courier New"/>
                <a:cs typeface="Courier New"/>
              </a:rPr>
              <a:t>}</a:t>
            </a:r>
            <a:r>
              <a:rPr dirty="0" sz="1450" spc="-20"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dirty="0" sz="1450" spc="-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dirty="0" sz="145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(st</a:t>
            </a:r>
            <a:r>
              <a:rPr dirty="0" sz="1450" spc="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!=</a:t>
            </a:r>
            <a:r>
              <a:rPr dirty="0" sz="1450" spc="5"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91694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dirty="0" sz="1450" spc="-4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{st.close();}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275" y="3970749"/>
            <a:ext cx="4210685" cy="9283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69695">
              <a:lnSpc>
                <a:spcPts val="1730"/>
              </a:lnSpc>
              <a:spcBef>
                <a:spcPts val="135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dirty="0" sz="145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(SQLException</a:t>
            </a:r>
            <a:r>
              <a:rPr dirty="0" sz="1450" spc="-1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e)</a:t>
            </a:r>
            <a:r>
              <a:rPr dirty="0" sz="1450" spc="-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{}</a:t>
            </a:r>
            <a:endParaRPr sz="1450">
              <a:latin typeface="Courier New"/>
              <a:cs typeface="Courier New"/>
            </a:endParaRPr>
          </a:p>
          <a:p>
            <a:pPr marL="917575">
              <a:lnSpc>
                <a:spcPts val="1735"/>
              </a:lnSpc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46482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803" y="5660389"/>
            <a:ext cx="10452100" cy="935990"/>
          </a:xfrm>
          <a:custGeom>
            <a:avLst/>
            <a:gdLst/>
            <a:ahLst/>
            <a:cxnLst/>
            <a:rect l="l" t="t" r="r" b="b"/>
            <a:pathLst>
              <a:path w="10452100" h="935990">
                <a:moveTo>
                  <a:pt x="10451592" y="0"/>
                </a:moveTo>
                <a:lnTo>
                  <a:pt x="0" y="0"/>
                </a:lnTo>
                <a:lnTo>
                  <a:pt x="0" y="82550"/>
                </a:lnTo>
                <a:lnTo>
                  <a:pt x="0" y="854710"/>
                </a:lnTo>
                <a:lnTo>
                  <a:pt x="0" y="935990"/>
                </a:lnTo>
                <a:lnTo>
                  <a:pt x="10451592" y="935990"/>
                </a:lnTo>
                <a:lnTo>
                  <a:pt x="10451592" y="854710"/>
                </a:lnTo>
                <a:lnTo>
                  <a:pt x="10451592" y="83185"/>
                </a:lnTo>
                <a:lnTo>
                  <a:pt x="10368534" y="83185"/>
                </a:lnTo>
                <a:lnTo>
                  <a:pt x="10368534" y="854710"/>
                </a:lnTo>
                <a:lnTo>
                  <a:pt x="81534" y="854710"/>
                </a:lnTo>
                <a:lnTo>
                  <a:pt x="81534" y="8255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59886" y="5990049"/>
            <a:ext cx="12700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id=?"</a:t>
            </a:r>
            <a:r>
              <a:rPr dirty="0" sz="1450" spc="15">
                <a:latin typeface="Courier New"/>
                <a:cs typeface="Courier New"/>
              </a:rPr>
              <a:t>,</a:t>
            </a:r>
            <a:r>
              <a:rPr dirty="0" sz="1450" spc="-30"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dirty="0" sz="1450" spc="15">
                <a:latin typeface="Courier New"/>
                <a:cs typeface="Courier New"/>
              </a:rPr>
              <a:t>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0275" y="5761449"/>
            <a:ext cx="5342255" cy="6997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4820" marR="5080" indent="-452755">
              <a:lnSpc>
                <a:spcPct val="103400"/>
              </a:lnSpc>
              <a:spcBef>
                <a:spcPts val="75"/>
              </a:spcBef>
            </a:pPr>
            <a:r>
              <a:rPr dirty="0" sz="1450" spc="20">
                <a:latin typeface="Courier New"/>
                <a:cs typeface="Courier New"/>
              </a:rPr>
              <a:t>public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dirty="0" sz="1450" spc="20">
                <a:latin typeface="Courier New"/>
                <a:cs typeface="Courier New"/>
              </a:rPr>
              <a:t>deleteTodo(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id</a:t>
            </a:r>
            <a:r>
              <a:rPr dirty="0" sz="1450" spc="15">
                <a:latin typeface="Courier New"/>
                <a:cs typeface="Courier New"/>
              </a:rPr>
              <a:t>) </a:t>
            </a:r>
            <a:r>
              <a:rPr dirty="0" sz="1450" spc="20">
                <a:latin typeface="Courier New"/>
                <a:cs typeface="Courier New"/>
              </a:rPr>
              <a:t>{ </a:t>
            </a:r>
            <a:r>
              <a:rPr dirty="0" sz="1450" spc="2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jdbcTemplate.update(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"delete</a:t>
            </a:r>
            <a:r>
              <a:rPr dirty="0" sz="1450" spc="-1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dirty="0" sz="1450" spc="-5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todo</a:t>
            </a:r>
            <a:r>
              <a:rPr dirty="0" sz="1450" spc="-1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where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25"/>
              </a:lnSpc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49" y="273050"/>
            <a:ext cx="191643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10">
                <a:solidFill>
                  <a:srgbClr val="000000"/>
                </a:solidFill>
              </a:rPr>
              <a:t>J</a:t>
            </a:r>
            <a:r>
              <a:rPr dirty="0" sz="2700" spc="-125">
                <a:solidFill>
                  <a:srgbClr val="000000"/>
                </a:solidFill>
              </a:rPr>
              <a:t>P</a:t>
            </a:r>
            <a:r>
              <a:rPr dirty="0" sz="2700" spc="-204">
                <a:solidFill>
                  <a:srgbClr val="212121"/>
                </a:solidFill>
              </a:rPr>
              <a:t>A</a:t>
            </a:r>
            <a:r>
              <a:rPr dirty="0" sz="2700" spc="-265">
                <a:solidFill>
                  <a:srgbClr val="212121"/>
                </a:solidFill>
              </a:rPr>
              <a:t> </a:t>
            </a:r>
            <a:r>
              <a:rPr dirty="0" sz="2700" spc="-145">
                <a:solidFill>
                  <a:srgbClr val="212121"/>
                </a:solidFill>
              </a:rPr>
              <a:t>E</a:t>
            </a:r>
            <a:r>
              <a:rPr dirty="0" sz="2700" spc="-170">
                <a:solidFill>
                  <a:srgbClr val="212121"/>
                </a:solidFill>
              </a:rPr>
              <a:t>x</a:t>
            </a:r>
            <a:r>
              <a:rPr dirty="0" sz="2700" spc="-75">
                <a:solidFill>
                  <a:srgbClr val="212121"/>
                </a:solidFill>
              </a:rPr>
              <a:t>ample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11149" y="5454650"/>
            <a:ext cx="37160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5" b="1">
                <a:solidFill>
                  <a:srgbClr val="212121"/>
                </a:solidFill>
                <a:latin typeface="Trebuchet MS"/>
                <a:cs typeface="Trebuchet MS"/>
              </a:rPr>
              <a:t>Spring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 b="1">
                <a:solidFill>
                  <a:srgbClr val="212121"/>
                </a:solidFill>
                <a:latin typeface="Trebuchet MS"/>
                <a:cs typeface="Trebuchet MS"/>
              </a:rPr>
              <a:t>Da</a:t>
            </a:r>
            <a:r>
              <a:rPr dirty="0" sz="2700" spc="-90" b="1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700" spc="-30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10" b="1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125" b="1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204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65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45" b="1">
                <a:latin typeface="Trebuchet MS"/>
                <a:cs typeface="Trebuchet MS"/>
              </a:rPr>
              <a:t>E</a:t>
            </a:r>
            <a:r>
              <a:rPr dirty="0" sz="2700" spc="-170" b="1">
                <a:latin typeface="Trebuchet MS"/>
                <a:cs typeface="Trebuchet MS"/>
              </a:rPr>
              <a:t>x</a:t>
            </a:r>
            <a:r>
              <a:rPr dirty="0" sz="2700" spc="-75" b="1">
                <a:solidFill>
                  <a:srgbClr val="212121"/>
                </a:solidFill>
                <a:latin typeface="Trebuchet MS"/>
                <a:cs typeface="Trebuchet MS"/>
              </a:rPr>
              <a:t>ample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3803" y="840739"/>
            <a:ext cx="10452100" cy="4556760"/>
          </a:xfrm>
          <a:custGeom>
            <a:avLst/>
            <a:gdLst/>
            <a:ahLst/>
            <a:cxnLst/>
            <a:rect l="l" t="t" r="r" b="b"/>
            <a:pathLst>
              <a:path w="10452100" h="4556760">
                <a:moveTo>
                  <a:pt x="10451592" y="0"/>
                </a:moveTo>
                <a:lnTo>
                  <a:pt x="10368534" y="0"/>
                </a:lnTo>
                <a:lnTo>
                  <a:pt x="10368534" y="83820"/>
                </a:lnTo>
                <a:lnTo>
                  <a:pt x="10368534" y="4474210"/>
                </a:lnTo>
                <a:lnTo>
                  <a:pt x="81534" y="4474210"/>
                </a:lnTo>
                <a:lnTo>
                  <a:pt x="81534" y="83820"/>
                </a:lnTo>
                <a:lnTo>
                  <a:pt x="10368534" y="83820"/>
                </a:lnTo>
                <a:lnTo>
                  <a:pt x="10368534" y="0"/>
                </a:lnTo>
                <a:lnTo>
                  <a:pt x="0" y="0"/>
                </a:lnTo>
                <a:lnTo>
                  <a:pt x="0" y="83820"/>
                </a:lnTo>
                <a:lnTo>
                  <a:pt x="0" y="4474210"/>
                </a:lnTo>
                <a:lnTo>
                  <a:pt x="0" y="4556760"/>
                </a:lnTo>
                <a:lnTo>
                  <a:pt x="10451592" y="4556760"/>
                </a:lnTo>
                <a:lnTo>
                  <a:pt x="10451592" y="4474210"/>
                </a:lnTo>
                <a:lnTo>
                  <a:pt x="10451592" y="83820"/>
                </a:lnTo>
                <a:lnTo>
                  <a:pt x="10451592" y="83185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0275" y="941800"/>
            <a:ext cx="3871595" cy="1156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2A90AF"/>
                </a:solidFill>
                <a:latin typeface="Courier New"/>
                <a:cs typeface="Courier New"/>
              </a:rPr>
              <a:t>@Repository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-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450" spc="-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PersonJpaRepository</a:t>
            </a:r>
            <a:r>
              <a:rPr dirty="0" sz="1450" spc="-5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238760" marR="457200" indent="-635">
              <a:lnSpc>
                <a:spcPct val="103400"/>
              </a:lnSpc>
            </a:pPr>
            <a:r>
              <a:rPr dirty="0" sz="1450" spc="20">
                <a:solidFill>
                  <a:srgbClr val="2A90AF"/>
                </a:solidFill>
                <a:latin typeface="Courier New"/>
                <a:cs typeface="Courier New"/>
              </a:rPr>
              <a:t>@PersistenceContext </a:t>
            </a:r>
            <a:r>
              <a:rPr dirty="0" sz="1450" spc="25">
                <a:solidFill>
                  <a:srgbClr val="2A90A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EntityManager</a:t>
            </a:r>
            <a:r>
              <a:rPr dirty="0" sz="1450" spc="-6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entityManager;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7220" y="2522950"/>
            <a:ext cx="47815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latin typeface="Courier New"/>
                <a:cs typeface="Courier New"/>
              </a:rPr>
              <a:t>id</a:t>
            </a:r>
            <a:r>
              <a:rPr dirty="0" sz="1450" spc="15">
                <a:latin typeface="Courier New"/>
                <a:cs typeface="Courier New"/>
              </a:rPr>
              <a:t>)</a:t>
            </a:r>
            <a:r>
              <a:rPr dirty="0" sz="1450" spc="20">
                <a:latin typeface="Courier New"/>
                <a:cs typeface="Courier New"/>
              </a:rPr>
              <a:t>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493" y="2303875"/>
            <a:ext cx="4663440" cy="699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35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1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Person</a:t>
            </a:r>
            <a:r>
              <a:rPr dirty="0" sz="1450" spc="10"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findById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450" spc="20">
                <a:latin typeface="Courier New"/>
                <a:cs typeface="Courier New"/>
              </a:rPr>
              <a:t>id)</a:t>
            </a:r>
            <a:r>
              <a:rPr dirty="0" sz="1450" spc="1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238760">
              <a:lnSpc>
                <a:spcPts val="1730"/>
              </a:lnSpc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450" spc="-6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entityManager.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find</a:t>
            </a:r>
            <a:r>
              <a:rPr dirty="0" sz="1450" spc="20">
                <a:latin typeface="Courier New"/>
                <a:cs typeface="Courier New"/>
              </a:rPr>
              <a:t>(Person.class,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493" y="3208750"/>
            <a:ext cx="4550410" cy="20618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38760" marR="344170" indent="-226695">
              <a:lnSpc>
                <a:spcPts val="1730"/>
              </a:lnSpc>
              <a:spcBef>
                <a:spcPts val="200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-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Person</a:t>
            </a:r>
            <a:r>
              <a:rPr dirty="0" sz="1450"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update</a:t>
            </a:r>
            <a:r>
              <a:rPr dirty="0" sz="1450" spc="20">
                <a:latin typeface="Courier New"/>
                <a:cs typeface="Courier New"/>
              </a:rPr>
              <a:t>(Person</a:t>
            </a:r>
            <a:r>
              <a:rPr dirty="0" sz="145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person)</a:t>
            </a:r>
            <a:r>
              <a:rPr dirty="0" sz="1450" spc="-1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 </a:t>
            </a:r>
            <a:r>
              <a:rPr dirty="0" sz="1450" spc="-855"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450" spc="-8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entityManager.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merge</a:t>
            </a:r>
            <a:r>
              <a:rPr dirty="0" sz="1450" spc="20">
                <a:latin typeface="Courier New"/>
                <a:cs typeface="Courier New"/>
              </a:rPr>
              <a:t>(person);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739"/>
              </a:lnSpc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 marL="238760" marR="344170" indent="-226695">
              <a:lnSpc>
                <a:spcPts val="1730"/>
              </a:lnSpc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-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Person</a:t>
            </a:r>
            <a:r>
              <a:rPr dirty="0" sz="1450"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insert</a:t>
            </a:r>
            <a:r>
              <a:rPr dirty="0" sz="1450" spc="20">
                <a:latin typeface="Courier New"/>
                <a:cs typeface="Courier New"/>
              </a:rPr>
              <a:t>(Person</a:t>
            </a:r>
            <a:r>
              <a:rPr dirty="0" sz="145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person)</a:t>
            </a:r>
            <a:r>
              <a:rPr dirty="0" sz="1450" spc="-10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 </a:t>
            </a:r>
            <a:r>
              <a:rPr dirty="0" sz="1450" spc="-855"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1450" spc="-8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entityManager.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merge</a:t>
            </a:r>
            <a:r>
              <a:rPr dirty="0" sz="1450" spc="20">
                <a:latin typeface="Courier New"/>
                <a:cs typeface="Courier New"/>
              </a:rPr>
              <a:t>(person);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50" spc="20"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deleteById</a:t>
            </a:r>
            <a:r>
              <a:rPr dirty="0" sz="1450" spc="15">
                <a:latin typeface="Courier New"/>
                <a:cs typeface="Courier New"/>
              </a:rPr>
              <a:t>(</a:t>
            </a:r>
            <a:r>
              <a:rPr dirty="0" sz="1450" spc="15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450" spc="20">
                <a:latin typeface="Courier New"/>
                <a:cs typeface="Courier New"/>
              </a:rPr>
              <a:t>id)</a:t>
            </a:r>
            <a:r>
              <a:rPr dirty="0" sz="1450" spc="15">
                <a:latin typeface="Courier New"/>
                <a:cs typeface="Courier New"/>
              </a:rPr>
              <a:t> </a:t>
            </a:r>
            <a:r>
              <a:rPr dirty="0" sz="1450" spc="20">
                <a:latin typeface="Courier New"/>
                <a:cs typeface="Courier New"/>
              </a:rPr>
              <a:t>{........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3803" y="6032500"/>
            <a:ext cx="10452100" cy="477520"/>
          </a:xfrm>
          <a:custGeom>
            <a:avLst/>
            <a:gdLst/>
            <a:ahLst/>
            <a:cxnLst/>
            <a:rect l="l" t="t" r="r" b="b"/>
            <a:pathLst>
              <a:path w="10452100" h="477520">
                <a:moveTo>
                  <a:pt x="10451592" y="0"/>
                </a:moveTo>
                <a:lnTo>
                  <a:pt x="10368534" y="0"/>
                </a:lnTo>
                <a:lnTo>
                  <a:pt x="10368534" y="82550"/>
                </a:lnTo>
                <a:lnTo>
                  <a:pt x="10368534" y="396240"/>
                </a:lnTo>
                <a:lnTo>
                  <a:pt x="81534" y="396240"/>
                </a:lnTo>
                <a:lnTo>
                  <a:pt x="81534" y="82550"/>
                </a:lnTo>
                <a:lnTo>
                  <a:pt x="10368534" y="82550"/>
                </a:lnTo>
                <a:lnTo>
                  <a:pt x="10368534" y="0"/>
                </a:lnTo>
                <a:lnTo>
                  <a:pt x="0" y="0"/>
                </a:lnTo>
                <a:lnTo>
                  <a:pt x="0" y="82550"/>
                </a:lnTo>
                <a:lnTo>
                  <a:pt x="0" y="396240"/>
                </a:lnTo>
                <a:lnTo>
                  <a:pt x="0" y="477520"/>
                </a:lnTo>
                <a:lnTo>
                  <a:pt x="10451592" y="477520"/>
                </a:lnTo>
                <a:lnTo>
                  <a:pt x="10451592" y="396875"/>
                </a:lnTo>
                <a:lnTo>
                  <a:pt x="10451592" y="396240"/>
                </a:lnTo>
                <a:lnTo>
                  <a:pt x="10451592" y="82550"/>
                </a:lnTo>
                <a:lnTo>
                  <a:pt x="10451592" y="0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30275" y="6132924"/>
            <a:ext cx="7830184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450" spc="2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dirty="0" sz="1450" spc="2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A21515"/>
                </a:solidFill>
                <a:latin typeface="Courier New"/>
                <a:cs typeface="Courier New"/>
              </a:rPr>
              <a:t>TodoRepository</a:t>
            </a:r>
            <a:r>
              <a:rPr dirty="0" sz="1450" spc="25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dirty="0" sz="1450" spc="2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dirty="0" sz="1450" spc="3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JpaRepository</a:t>
            </a:r>
            <a:r>
              <a:rPr dirty="0" sz="1450" spc="15">
                <a:latin typeface="Courier New"/>
                <a:cs typeface="Courier New"/>
              </a:rPr>
              <a:t>&lt;</a:t>
            </a: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Todo</a:t>
            </a:r>
            <a:r>
              <a:rPr dirty="0" sz="1450" spc="15">
                <a:latin typeface="Courier New"/>
                <a:cs typeface="Courier New"/>
              </a:rPr>
              <a:t>,</a:t>
            </a:r>
            <a:r>
              <a:rPr dirty="0" sz="1450" spc="30">
                <a:latin typeface="Courier New"/>
                <a:cs typeface="Courier New"/>
              </a:rPr>
              <a:t> </a:t>
            </a:r>
            <a:r>
              <a:rPr dirty="0" sz="1450" spc="15">
                <a:solidFill>
                  <a:srgbClr val="A21515"/>
                </a:solidFill>
                <a:latin typeface="Courier New"/>
                <a:cs typeface="Courier New"/>
              </a:rPr>
              <a:t>Integer</a:t>
            </a:r>
            <a:r>
              <a:rPr dirty="0" sz="1450" spc="15">
                <a:latin typeface="Courier New"/>
                <a:cs typeface="Courier New"/>
              </a:rPr>
              <a:t>&gt;{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5657" y="1122221"/>
            <a:ext cx="2820268" cy="43565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524" y="981077"/>
            <a:ext cx="104775" cy="10476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09624" y="127634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9624" y="162877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9624" y="1981197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4" y="2381247"/>
            <a:ext cx="104775" cy="1047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4" y="3143247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809624" y="3781422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4" y="85724"/>
                </a:moveTo>
                <a:lnTo>
                  <a:pt x="0" y="85724"/>
                </a:lnTo>
                <a:lnTo>
                  <a:pt x="0" y="0"/>
                </a:lnTo>
                <a:lnTo>
                  <a:pt x="85724" y="0"/>
                </a:lnTo>
                <a:lnTo>
                  <a:pt x="85724" y="8572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4049" y="777875"/>
            <a:ext cx="7792720" cy="320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80"/>
              </a:lnSpc>
              <a:spcBef>
                <a:spcPts val="100"/>
              </a:spcBef>
            </a:pPr>
            <a:r>
              <a:rPr dirty="0" sz="2700" spc="-110" b="1">
                <a:solidFill>
                  <a:srgbClr val="212121"/>
                </a:solidFill>
                <a:latin typeface="Trebuchet MS"/>
                <a:cs typeface="Trebuchet MS"/>
              </a:rPr>
              <a:t>J</a:t>
            </a:r>
            <a:r>
              <a:rPr dirty="0" sz="2700" spc="-125" b="1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700" spc="-204" b="1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-270" b="1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80">
                <a:solidFill>
                  <a:srgbClr val="212121"/>
                </a:solidFill>
                <a:latin typeface="Trebuchet MS"/>
                <a:cs typeface="Trebuchet MS"/>
              </a:rPr>
              <a:t>defines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5">
                <a:solidFill>
                  <a:srgbClr val="212121"/>
                </a:solidFill>
                <a:latin typeface="Trebuchet MS"/>
                <a:cs typeface="Trebuchet MS"/>
              </a:rPr>
              <a:t>specifi</a:t>
            </a:r>
            <a:r>
              <a:rPr dirty="0" sz="2700" spc="-140">
                <a:solidFill>
                  <a:srgbClr val="212121"/>
                </a:solidFill>
                <a:latin typeface="Trebuchet MS"/>
                <a:cs typeface="Trebuchet MS"/>
              </a:rPr>
              <a:t>c</a:t>
            </a:r>
            <a:r>
              <a:rPr dirty="0" sz="2700" spc="-105">
                <a:solidFill>
                  <a:srgbClr val="212121"/>
                </a:solidFill>
                <a:latin typeface="Trebuchet MS"/>
                <a:cs typeface="Trebuchet MS"/>
              </a:rPr>
              <a:t>ation.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2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dirty="0" sz="2700" spc="-27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10">
                <a:solidFill>
                  <a:srgbClr val="212121"/>
                </a:solidFill>
                <a:latin typeface="Trebuchet MS"/>
                <a:cs typeface="Trebuchet MS"/>
              </a:rPr>
              <a:t>API.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325"/>
              </a:lnSpc>
            </a:pP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ef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ne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en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125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150">
              <a:latin typeface="Trebuchet MS"/>
              <a:cs typeface="Trebuchet MS"/>
            </a:endParaRPr>
          </a:p>
          <a:p>
            <a:pPr marL="393065" marR="4156710">
              <a:lnSpc>
                <a:spcPts val="2780"/>
              </a:lnSpc>
              <a:spcBef>
                <a:spcPts val="120"/>
              </a:spcBef>
            </a:pPr>
            <a:r>
              <a:rPr dirty="0" sz="2150" spc="1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d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5">
                <a:solidFill>
                  <a:srgbClr val="212121"/>
                </a:solidFill>
                <a:latin typeface="Trebuchet MS"/>
                <a:cs typeface="Trebuchet MS"/>
              </a:rPr>
              <a:t>y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p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ri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bu</a:t>
            </a:r>
            <a:r>
              <a:rPr dirty="0" sz="2150" spc="-150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110">
                <a:solidFill>
                  <a:srgbClr val="212121"/>
                </a:solidFill>
                <a:latin typeface="Trebuchet MS"/>
                <a:cs typeface="Trebuchet MS"/>
              </a:rPr>
              <a:t>?  </a:t>
            </a:r>
            <a:r>
              <a:rPr dirty="0" sz="2150" spc="-135">
                <a:solidFill>
                  <a:srgbClr val="212121"/>
                </a:solidFill>
                <a:latin typeface="Trebuchet MS"/>
                <a:cs typeface="Trebuchet MS"/>
              </a:rPr>
              <a:t>W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15">
                <a:solidFill>
                  <a:srgbClr val="212121"/>
                </a:solidFill>
                <a:latin typeface="Trebuchet MS"/>
                <a:cs typeface="Trebuchet MS"/>
              </a:rPr>
              <a:t>o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5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dirty="0" sz="2150" spc="-25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150" spc="-10">
                <a:solidFill>
                  <a:srgbClr val="212121"/>
                </a:solidFill>
                <a:latin typeface="Trebuchet MS"/>
                <a:cs typeface="Trebuchet MS"/>
              </a:rPr>
              <a:t>na</a:t>
            </a:r>
            <a:r>
              <a:rPr dirty="0" sz="2150" spc="-30">
                <a:solidFill>
                  <a:srgbClr val="212121"/>
                </a:solidFill>
                <a:latin typeface="Trebuchet MS"/>
                <a:cs typeface="Trebuchet MS"/>
              </a:rPr>
              <a:t>g</a:t>
            </a:r>
            <a:r>
              <a:rPr dirty="0" sz="2150" spc="-35">
                <a:solidFill>
                  <a:srgbClr val="212121"/>
                </a:solidFill>
                <a:latin typeface="Trebuchet MS"/>
                <a:cs typeface="Trebuchet MS"/>
              </a:rPr>
              <a:t>es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>
                <a:solidFill>
                  <a:srgbClr val="212121"/>
                </a:solidFill>
                <a:latin typeface="Trebuchet MS"/>
                <a:cs typeface="Trebuchet MS"/>
              </a:rPr>
              <a:t>h</a:t>
            </a:r>
            <a:r>
              <a:rPr dirty="0" sz="2150" spc="-105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ent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125">
                <a:solidFill>
                  <a:srgbClr val="212121"/>
                </a:solidFill>
                <a:latin typeface="Trebuchet MS"/>
                <a:cs typeface="Trebuchet MS"/>
              </a:rPr>
              <a:t>t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dirty="0" sz="2150" spc="-40">
                <a:solidFill>
                  <a:srgbClr val="212121"/>
                </a:solidFill>
                <a:latin typeface="Trebuchet MS"/>
                <a:cs typeface="Trebuchet MS"/>
              </a:rPr>
              <a:t>e</a:t>
            </a:r>
            <a:r>
              <a:rPr dirty="0" sz="2150" spc="-55">
                <a:solidFill>
                  <a:srgbClr val="212121"/>
                </a:solidFill>
                <a:latin typeface="Trebuchet MS"/>
                <a:cs typeface="Trebuchet MS"/>
              </a:rPr>
              <a:t>s</a:t>
            </a:r>
            <a:r>
              <a:rPr dirty="0" sz="2150" spc="125">
                <a:solidFill>
                  <a:srgbClr val="212121"/>
                </a:solidFill>
                <a:latin typeface="Trebuchet MS"/>
                <a:cs typeface="Trebuchet MS"/>
              </a:rPr>
              <a:t>?</a:t>
            </a:r>
            <a:endParaRPr sz="2150">
              <a:latin typeface="Trebuchet MS"/>
              <a:cs typeface="Trebuchet MS"/>
            </a:endParaRPr>
          </a:p>
          <a:p>
            <a:pPr marL="12700" marR="7620">
              <a:lnSpc>
                <a:spcPts val="2700"/>
              </a:lnSpc>
              <a:spcBef>
                <a:spcPts val="580"/>
              </a:spcBef>
            </a:pP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Hibernate</a:t>
            </a:r>
            <a:r>
              <a:rPr dirty="0" sz="2700" spc="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dirty="0" sz="2700" spc="2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one</a:t>
            </a:r>
            <a:r>
              <a:rPr dirty="0" sz="2700" spc="2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dirty="0" sz="2700" spc="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dirty="0" sz="2700" spc="2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popular</a:t>
            </a:r>
            <a:r>
              <a:rPr dirty="0" sz="2700" spc="2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5">
                <a:solidFill>
                  <a:srgbClr val="212121"/>
                </a:solidFill>
                <a:latin typeface="Trebuchet MS"/>
                <a:cs typeface="Trebuchet MS"/>
              </a:rPr>
              <a:t>implementations</a:t>
            </a:r>
            <a:r>
              <a:rPr dirty="0" sz="2700" spc="2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0">
                <a:solidFill>
                  <a:srgbClr val="212121"/>
                </a:solidFill>
                <a:latin typeface="Trebuchet MS"/>
                <a:cs typeface="Trebuchet MS"/>
              </a:rPr>
              <a:t>of </a:t>
            </a:r>
            <a:r>
              <a:rPr dirty="0" sz="2700" spc="-8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600"/>
              </a:spcBef>
            </a:pPr>
            <a:r>
              <a:rPr dirty="0" sz="2700" spc="-2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dirty="0" sz="2700" spc="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Hibernate</a:t>
            </a:r>
            <a:r>
              <a:rPr dirty="0" sz="2700" spc="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212121"/>
                </a:solidFill>
                <a:latin typeface="Trebuchet MS"/>
                <a:cs typeface="Trebuchet MS"/>
              </a:rPr>
              <a:t>directly</a:t>
            </a:r>
            <a:r>
              <a:rPr dirty="0" sz="2700" spc="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would</a:t>
            </a:r>
            <a:r>
              <a:rPr dirty="0" sz="2700" spc="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result</a:t>
            </a:r>
            <a:r>
              <a:rPr dirty="0" sz="2700" spc="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2700" spc="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dirty="0" sz="2700" spc="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60">
                <a:solidFill>
                  <a:srgbClr val="212121"/>
                </a:solidFill>
                <a:latin typeface="Trebuchet MS"/>
                <a:cs typeface="Trebuchet MS"/>
              </a:rPr>
              <a:t>lock</a:t>
            </a:r>
            <a:r>
              <a:rPr dirty="0" sz="2700" spc="1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2700" spc="1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212121"/>
                </a:solidFill>
                <a:latin typeface="Trebuchet MS"/>
                <a:cs typeface="Trebuchet MS"/>
              </a:rPr>
              <a:t>to </a:t>
            </a:r>
            <a:r>
              <a:rPr dirty="0" sz="2700" spc="-80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212121"/>
                </a:solidFill>
                <a:latin typeface="Trebuchet MS"/>
                <a:cs typeface="Trebuchet MS"/>
              </a:rPr>
              <a:t>Hibernate</a:t>
            </a:r>
            <a:endParaRPr sz="2700">
              <a:latin typeface="Trebuchet MS"/>
              <a:cs typeface="Trebuchet MS"/>
            </a:endParaRPr>
          </a:p>
          <a:p>
            <a:pPr marL="393065">
              <a:lnSpc>
                <a:spcPts val="2065"/>
              </a:lnSpc>
            </a:pP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There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60">
                <a:solidFill>
                  <a:srgbClr val="212121"/>
                </a:solidFill>
                <a:latin typeface="Trebuchet MS"/>
                <a:cs typeface="Trebuchet MS"/>
              </a:rPr>
              <a:t>other</a:t>
            </a:r>
            <a:r>
              <a:rPr dirty="0" sz="2150" spc="-2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JPA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50">
                <a:solidFill>
                  <a:srgbClr val="212121"/>
                </a:solidFill>
                <a:latin typeface="Trebuchet MS"/>
                <a:cs typeface="Trebuchet MS"/>
              </a:rPr>
              <a:t>implementations</a:t>
            </a:r>
            <a:r>
              <a:rPr dirty="0" sz="2150" spc="-2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85">
                <a:solidFill>
                  <a:srgbClr val="212121"/>
                </a:solidFill>
                <a:latin typeface="Trebuchet MS"/>
                <a:cs typeface="Trebuchet MS"/>
              </a:rPr>
              <a:t>(Toplink,</a:t>
            </a:r>
            <a:r>
              <a:rPr dirty="0" sz="2150" spc="-21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9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dirty="0" sz="2150" spc="-2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2150" spc="-75">
                <a:solidFill>
                  <a:srgbClr val="212121"/>
                </a:solidFill>
                <a:latin typeface="Trebuchet MS"/>
                <a:cs typeface="Trebuchet MS"/>
              </a:rPr>
              <a:t>example)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1149" y="74930"/>
            <a:ext cx="3251200" cy="560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0">
                <a:solidFill>
                  <a:srgbClr val="000000"/>
                </a:solidFill>
              </a:rPr>
              <a:t>H</a:t>
            </a:r>
            <a:r>
              <a:rPr dirty="0" spc="-130"/>
              <a:t>i</a:t>
            </a:r>
            <a:r>
              <a:rPr dirty="0" spc="-145"/>
              <a:t>be</a:t>
            </a:r>
            <a:r>
              <a:rPr dirty="0" spc="-190">
                <a:solidFill>
                  <a:srgbClr val="000000"/>
                </a:solidFill>
              </a:rPr>
              <a:t>r</a:t>
            </a:r>
            <a:r>
              <a:rPr dirty="0" spc="-105">
                <a:solidFill>
                  <a:srgbClr val="000000"/>
                </a:solidFill>
              </a:rPr>
              <a:t>n</a:t>
            </a:r>
            <a:r>
              <a:rPr dirty="0" spc="-30"/>
              <a:t>a</a:t>
            </a:r>
            <a:r>
              <a:rPr dirty="0" spc="-160"/>
              <a:t>t</a:t>
            </a:r>
            <a:r>
              <a:rPr dirty="0" spc="-235"/>
              <a:t>e</a:t>
            </a:r>
            <a:r>
              <a:rPr dirty="0" spc="-340"/>
              <a:t> </a:t>
            </a:r>
            <a:r>
              <a:rPr dirty="0" spc="-110">
                <a:solidFill>
                  <a:srgbClr val="000000"/>
                </a:solidFill>
              </a:rPr>
              <a:t>v</a:t>
            </a:r>
            <a:r>
              <a:rPr dirty="0"/>
              <a:t>s</a:t>
            </a:r>
            <a:r>
              <a:rPr dirty="0" spc="-340"/>
              <a:t> </a:t>
            </a:r>
            <a:r>
              <a:rPr dirty="0" spc="-135"/>
              <a:t>J</a:t>
            </a:r>
            <a:r>
              <a:rPr dirty="0" spc="-155"/>
              <a:t>P</a:t>
            </a:r>
            <a:r>
              <a:rPr dirty="0" spc="-260"/>
              <a:t>A</a:t>
            </a:r>
          </a:p>
        </p:txBody>
      </p:sp>
      <p:sp>
        <p:nvSpPr>
          <p:cNvPr id="12" name="object 12"/>
          <p:cNvSpPr/>
          <p:nvPr/>
        </p:nvSpPr>
        <p:spPr>
          <a:xfrm>
            <a:off x="11544299" y="6619872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449" y="228599"/>
                </a:moveTo>
                <a:lnTo>
                  <a:pt x="0" y="228599"/>
                </a:lnTo>
                <a:lnTo>
                  <a:pt x="0" y="0"/>
                </a:lnTo>
                <a:lnTo>
                  <a:pt x="171449" y="0"/>
                </a:lnTo>
                <a:lnTo>
                  <a:pt x="171449" y="22859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2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2022-11-21T07:14:58Z</dcterms:created>
  <dcterms:modified xsi:type="dcterms:W3CDTF">2022-11-21T07:14:58Z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2022-07-16T00:00:00Z</vt:filetime>
  </property>
  <property fmtid="{D5CDD505-2E9C-101B-9397-08002B2CF9AE}" pid="3" name="Creator">
    <vt:lpwstr>Mozilla/5.0 (Macintosh; Intel Mac OS X 10_13_6) AppleWebKit/537.36 (KHTML, like Gecko) Chrome/103.0.0.0 Safari/537.36</vt:lpwstr>
  </property>
  <property fmtid="{D5CDD505-2E9C-101B-9397-08002B2CF9AE}" pid="4" name="LastSaved">
    <vt:filetime>2022-11-21T00:00:00Z</vt:filetime>
  </property>
</Properties>
</file>