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8" r:id="rId3"/>
    <p:sldId id="259" r:id="rId4"/>
    <p:sldId id="262" r:id="rId5"/>
    <p:sldId id="260" r:id="rId6"/>
    <p:sldId id="295" r:id="rId7"/>
    <p:sldId id="296" r:id="rId8"/>
    <p:sldId id="297" r:id="rId9"/>
    <p:sldId id="263" r:id="rId10"/>
    <p:sldId id="264" r:id="rId11"/>
    <p:sldId id="265" r:id="rId12"/>
    <p:sldId id="266" r:id="rId13"/>
    <p:sldId id="261" r:id="rId14"/>
    <p:sldId id="267" r:id="rId15"/>
    <p:sldId id="268" r:id="rId16"/>
    <p:sldId id="269" r:id="rId17"/>
    <p:sldId id="270" r:id="rId18"/>
    <p:sldId id="271" r:id="rId19"/>
    <p:sldId id="272" r:id="rId20"/>
    <p:sldId id="277" r:id="rId21"/>
    <p:sldId id="276" r:id="rId22"/>
    <p:sldId id="278" r:id="rId23"/>
    <p:sldId id="279" r:id="rId24"/>
    <p:sldId id="280" r:id="rId25"/>
    <p:sldId id="281" r:id="rId26"/>
    <p:sldId id="282" r:id="rId27"/>
    <p:sldId id="285" r:id="rId28"/>
    <p:sldId id="283" r:id="rId29"/>
    <p:sldId id="284" r:id="rId30"/>
    <p:sldId id="286" r:id="rId31"/>
    <p:sldId id="293" r:id="rId32"/>
    <p:sldId id="287" r:id="rId33"/>
    <p:sldId id="291" r:id="rId34"/>
    <p:sldId id="292" r:id="rId35"/>
    <p:sldId id="288" r:id="rId36"/>
    <p:sldId id="290" r:id="rId37"/>
    <p:sldId id="294" r:id="rId38"/>
    <p:sldId id="273" r:id="rId39"/>
    <p:sldId id="275" r:id="rId40"/>
    <p:sldId id="274" r:id="rId41"/>
  </p:sldIdLst>
  <p:sldSz cx="11887200" cy="6934200"/>
  <p:notesSz cx="11887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ratamarathe81@gmail.com" initials="n" lastIdx="1" clrIdx="0">
    <p:extLst>
      <p:ext uri="{19B8F6BF-5375-455C-9EA6-DF929625EA0E}">
        <p15:presenceInfo xmlns:p15="http://schemas.microsoft.com/office/powerpoint/2012/main" userId="36603a9db7f532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39" autoAdjust="0"/>
  </p:normalViewPr>
  <p:slideViewPr>
    <p:cSldViewPr>
      <p:cViewPr varScale="1">
        <p:scale>
          <a:sx n="53" d="100"/>
          <a:sy n="53" d="100"/>
        </p:scale>
        <p:origin x="1132"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151438" cy="3476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732588" y="0"/>
            <a:ext cx="5151437" cy="347663"/>
          </a:xfrm>
          <a:prstGeom prst="rect">
            <a:avLst/>
          </a:prstGeom>
        </p:spPr>
        <p:txBody>
          <a:bodyPr vert="horz" lIns="91440" tIns="45720" rIns="91440" bIns="45720" rtlCol="0"/>
          <a:lstStyle>
            <a:lvl1pPr algn="r">
              <a:defRPr sz="1200"/>
            </a:lvl1pPr>
          </a:lstStyle>
          <a:p>
            <a:fld id="{51FABCD7-0F82-4D58-8DB7-EABB5EFE98CF}" type="datetimeFigureOut">
              <a:rPr lang="en-IN" smtClean="0"/>
              <a:t>27-02-2023</a:t>
            </a:fld>
            <a:endParaRPr lang="en-IN"/>
          </a:p>
        </p:txBody>
      </p:sp>
      <p:sp>
        <p:nvSpPr>
          <p:cNvPr id="4" name="Slide Image Placeholder 3"/>
          <p:cNvSpPr>
            <a:spLocks noGrp="1" noRot="1" noChangeAspect="1"/>
          </p:cNvSpPr>
          <p:nvPr>
            <p:ph type="sldImg" idx="2"/>
          </p:nvPr>
        </p:nvSpPr>
        <p:spPr>
          <a:xfrm>
            <a:off x="3938588" y="866775"/>
            <a:ext cx="4010025" cy="2339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189038" y="3336925"/>
            <a:ext cx="9509125" cy="27305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86538"/>
            <a:ext cx="5151438" cy="3476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732588" y="6586538"/>
            <a:ext cx="5151437" cy="347662"/>
          </a:xfrm>
          <a:prstGeom prst="rect">
            <a:avLst/>
          </a:prstGeom>
        </p:spPr>
        <p:txBody>
          <a:bodyPr vert="horz" lIns="91440" tIns="45720" rIns="91440" bIns="45720" rtlCol="0" anchor="b"/>
          <a:lstStyle>
            <a:lvl1pPr algn="r">
              <a:defRPr sz="1200"/>
            </a:lvl1pPr>
          </a:lstStyle>
          <a:p>
            <a:fld id="{3B503996-198A-4006-A3F7-CB938CFE3951}" type="slidenum">
              <a:rPr lang="en-IN" smtClean="0"/>
              <a:t>‹#›</a:t>
            </a:fld>
            <a:endParaRPr lang="en-IN"/>
          </a:p>
        </p:txBody>
      </p:sp>
    </p:spTree>
    <p:extLst>
      <p:ext uri="{BB962C8B-B14F-4D97-AF65-F5344CB8AC3E}">
        <p14:creationId xmlns:p14="http://schemas.microsoft.com/office/powerpoint/2010/main" val="155287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spcAft>
                <a:spcPts val="600"/>
              </a:spcAft>
              <a:buFont typeface="Arial" panose="020B0604020202020204" pitchFamily="34" charset="0"/>
              <a:buChar char="•"/>
            </a:pPr>
            <a:r>
              <a:rPr lang="en-US" b="0" i="0" dirty="0">
                <a:solidFill>
                  <a:srgbClr val="333333"/>
                </a:solidFill>
                <a:effectLst/>
              </a:rPr>
              <a:t>Spring Boot auto-configuration automatically configures the Spring application based on the jar dependencies that we have added.</a:t>
            </a:r>
          </a:p>
          <a:p>
            <a:pPr marL="285750" indent="-285750" algn="l">
              <a:spcAft>
                <a:spcPts val="600"/>
              </a:spcAft>
              <a:buFont typeface="Arial" panose="020B0604020202020204" pitchFamily="34" charset="0"/>
              <a:buChar char="•"/>
            </a:pPr>
            <a:r>
              <a:rPr lang="en-US" b="0" i="0" dirty="0">
                <a:solidFill>
                  <a:srgbClr val="333333"/>
                </a:solidFill>
                <a:effectLst/>
              </a:rPr>
              <a:t>For example, if the H2 database Jar or </a:t>
            </a:r>
            <a:r>
              <a:rPr lang="en-US" b="0" i="0" dirty="0" err="1">
                <a:solidFill>
                  <a:srgbClr val="333333"/>
                </a:solidFill>
                <a:effectLst/>
              </a:rPr>
              <a:t>mysql</a:t>
            </a:r>
            <a:r>
              <a:rPr lang="en-US" b="0" i="0" dirty="0">
                <a:solidFill>
                  <a:srgbClr val="333333"/>
                </a:solidFill>
                <a:effectLst/>
              </a:rPr>
              <a:t> jar is present in the </a:t>
            </a:r>
            <a:r>
              <a:rPr lang="en-US" b="0" i="0" dirty="0" err="1">
                <a:solidFill>
                  <a:srgbClr val="333333"/>
                </a:solidFill>
                <a:effectLst/>
              </a:rPr>
              <a:t>classpath</a:t>
            </a:r>
            <a:r>
              <a:rPr lang="en-US" b="0" i="0" dirty="0">
                <a:solidFill>
                  <a:srgbClr val="333333"/>
                </a:solidFill>
                <a:effectLst/>
              </a:rPr>
              <a:t> and we have not configured any beans related to the database manually, the Spring Boot's auto-configuration feature automatically configures it in the project.</a:t>
            </a:r>
          </a:p>
          <a:p>
            <a:pPr marL="285750" indent="-285750" algn="l">
              <a:spcAft>
                <a:spcPts val="600"/>
              </a:spcAft>
              <a:buFont typeface="Arial" panose="020B0604020202020204" pitchFamily="34" charset="0"/>
              <a:buChar char="•"/>
            </a:pPr>
            <a:r>
              <a:rPr lang="en-US" b="0" i="0" dirty="0">
                <a:solidFill>
                  <a:srgbClr val="333333"/>
                </a:solidFill>
                <a:effectLst/>
              </a:rPr>
              <a:t>We can enable the auto-configuration feature by using the annotation </a:t>
            </a:r>
            <a:r>
              <a:rPr lang="en-US" b="1" i="0" dirty="0">
                <a:solidFill>
                  <a:srgbClr val="333333"/>
                </a:solidFill>
                <a:effectLst/>
              </a:rPr>
              <a:t>@EnableAutoConfiguration</a:t>
            </a:r>
            <a:r>
              <a:rPr lang="en-US" b="0" i="0" dirty="0">
                <a:solidFill>
                  <a:srgbClr val="333333"/>
                </a:solidFill>
                <a:effectLst/>
              </a:rPr>
              <a:t>. But this annotation does not use because it is wrapped inside the </a:t>
            </a:r>
            <a:r>
              <a:rPr lang="en-US" b="1" i="0" dirty="0">
                <a:solidFill>
                  <a:srgbClr val="333333"/>
                </a:solidFill>
                <a:effectLst/>
              </a:rPr>
              <a:t>@SpringBootApplication</a:t>
            </a:r>
            <a:r>
              <a:rPr lang="en-US" b="0" i="0" dirty="0">
                <a:solidFill>
                  <a:srgbClr val="333333"/>
                </a:solidFill>
                <a:effectLst/>
              </a:rPr>
              <a:t> annotation. </a:t>
            </a:r>
          </a:p>
          <a:p>
            <a:pPr marL="285750" indent="-285750" algn="l">
              <a:spcAft>
                <a:spcPts val="600"/>
              </a:spcAft>
              <a:buFont typeface="Arial" panose="020B0604020202020204" pitchFamily="34" charset="0"/>
              <a:buChar char="•"/>
            </a:pPr>
            <a:r>
              <a:rPr lang="en-US" b="1" i="0" dirty="0">
                <a:solidFill>
                  <a:srgbClr val="333333"/>
                </a:solidFill>
                <a:effectLst/>
                <a:highlight>
                  <a:srgbClr val="FFFF00"/>
                </a:highlight>
              </a:rPr>
              <a:t>@SpringBootApplication=@ComponentScan+@EnableAutoConfiguration+@Configuration</a:t>
            </a:r>
          </a:p>
          <a:p>
            <a:pPr marL="285750" indent="-285750" algn="l">
              <a:spcAft>
                <a:spcPts val="600"/>
              </a:spcAft>
              <a:buFont typeface="Arial" panose="020B0604020202020204" pitchFamily="34" charset="0"/>
              <a:buChar char="•"/>
            </a:pPr>
            <a:r>
              <a:rPr lang="en-US" b="0" i="0" dirty="0">
                <a:solidFill>
                  <a:srgbClr val="333333"/>
                </a:solidFill>
                <a:effectLst/>
              </a:rPr>
              <a:t>The annotation @SpringBootApplication is the combination of three annotations:  </a:t>
            </a:r>
            <a:r>
              <a:rPr lang="en-US" b="1" i="0" dirty="0">
                <a:solidFill>
                  <a:srgbClr val="333333"/>
                </a:solidFill>
                <a:effectLst/>
              </a:rPr>
              <a:t>@ComponentScan, @EnableAutoConfiguration,</a:t>
            </a:r>
            <a:r>
              <a:rPr lang="en-US" b="0" i="0" dirty="0">
                <a:solidFill>
                  <a:srgbClr val="333333"/>
                </a:solidFill>
                <a:effectLst/>
              </a:rPr>
              <a:t> and </a:t>
            </a:r>
            <a:r>
              <a:rPr lang="en-US" b="1" i="0" dirty="0">
                <a:solidFill>
                  <a:srgbClr val="333333"/>
                </a:solidFill>
                <a:effectLst/>
              </a:rPr>
              <a:t>@Configuration</a:t>
            </a:r>
            <a:r>
              <a:rPr lang="en-US" b="0" i="0" dirty="0">
                <a:solidFill>
                  <a:srgbClr val="333333"/>
                </a:solidFill>
                <a:effectLst/>
              </a:rPr>
              <a:t>. </a:t>
            </a:r>
            <a:endParaRPr lang="en-US" dirty="0">
              <a:solidFill>
                <a:srgbClr val="333333"/>
              </a:solidFill>
            </a:endParaRPr>
          </a:p>
          <a:p>
            <a:pPr marL="285750" indent="-285750" algn="l">
              <a:spcAft>
                <a:spcPts val="600"/>
              </a:spcAft>
              <a:buFont typeface="Arial" panose="020B0604020202020204" pitchFamily="34" charset="0"/>
              <a:buChar char="•"/>
            </a:pPr>
            <a:r>
              <a:rPr lang="en-US" b="0" i="0" dirty="0">
                <a:solidFill>
                  <a:srgbClr val="333333"/>
                </a:solidFill>
                <a:effectLst/>
              </a:rPr>
              <a:t>We use @SpringBootApplication annotation instead of using @EnableAutoConfiguration.</a:t>
            </a:r>
          </a:p>
          <a:p>
            <a:pPr marL="285750" indent="-285750" algn="l">
              <a:spcAft>
                <a:spcPts val="600"/>
              </a:spcAft>
              <a:buFont typeface="Arial" panose="020B0604020202020204" pitchFamily="34" charset="0"/>
              <a:buChar char="•"/>
            </a:pPr>
            <a:r>
              <a:rPr lang="en-US" b="0" i="0" dirty="0">
                <a:solidFill>
                  <a:srgbClr val="333333"/>
                </a:solidFill>
                <a:effectLst/>
              </a:rPr>
              <a:t>When we add the </a:t>
            </a:r>
            <a:r>
              <a:rPr lang="en-US" b="1" i="0" dirty="0">
                <a:solidFill>
                  <a:srgbClr val="333333"/>
                </a:solidFill>
                <a:effectLst/>
              </a:rPr>
              <a:t>spring-boot-starter-web</a:t>
            </a:r>
            <a:r>
              <a:rPr lang="en-US" b="0" i="0" dirty="0">
                <a:solidFill>
                  <a:srgbClr val="333333"/>
                </a:solidFill>
                <a:effectLst/>
              </a:rPr>
              <a:t> dependency in the project, Spring Boot auto-configuration looks for the Spring MVC is on the </a:t>
            </a:r>
            <a:r>
              <a:rPr lang="en-US" b="0" i="0" dirty="0" err="1">
                <a:solidFill>
                  <a:srgbClr val="333333"/>
                </a:solidFill>
                <a:effectLst/>
              </a:rPr>
              <a:t>classpath</a:t>
            </a:r>
            <a:r>
              <a:rPr lang="en-US" b="0" i="0" dirty="0">
                <a:solidFill>
                  <a:srgbClr val="333333"/>
                </a:solidFill>
                <a:effectLst/>
              </a:rPr>
              <a:t>. It auto-configures </a:t>
            </a:r>
            <a:r>
              <a:rPr lang="en-US" b="1" i="0" dirty="0" err="1">
                <a:solidFill>
                  <a:srgbClr val="333333"/>
                </a:solidFill>
                <a:effectLst/>
              </a:rPr>
              <a:t>dispatcherServlet</a:t>
            </a:r>
            <a:r>
              <a:rPr lang="en-US" b="0" i="0" dirty="0">
                <a:solidFill>
                  <a:srgbClr val="333333"/>
                </a:solidFill>
                <a:effectLst/>
              </a:rPr>
              <a:t>, a default </a:t>
            </a:r>
            <a:r>
              <a:rPr lang="en-US" b="1" i="0" dirty="0">
                <a:solidFill>
                  <a:srgbClr val="333333"/>
                </a:solidFill>
                <a:effectLst/>
              </a:rPr>
              <a:t>error page,</a:t>
            </a:r>
            <a:r>
              <a:rPr lang="en-US" b="0" i="0" dirty="0">
                <a:solidFill>
                  <a:srgbClr val="333333"/>
                </a:solidFill>
                <a:effectLst/>
              </a:rPr>
              <a:t> and </a:t>
            </a:r>
            <a:r>
              <a:rPr lang="en-US" b="1" i="0" dirty="0">
                <a:solidFill>
                  <a:srgbClr val="333333"/>
                </a:solidFill>
                <a:effectLst/>
              </a:rPr>
              <a:t>web jars</a:t>
            </a:r>
            <a:r>
              <a:rPr lang="en-US" b="0" i="0" dirty="0">
                <a:solidFill>
                  <a:srgbClr val="333333"/>
                </a:solidFill>
                <a:effectLst/>
              </a:rPr>
              <a:t>.</a:t>
            </a:r>
          </a:p>
          <a:p>
            <a:pPr marL="285750" indent="-285750" algn="l">
              <a:spcAft>
                <a:spcPts val="600"/>
              </a:spcAft>
              <a:buFont typeface="Arial" panose="020B0604020202020204" pitchFamily="34" charset="0"/>
              <a:buChar char="•"/>
            </a:pPr>
            <a:r>
              <a:rPr lang="en-US" b="0" i="0" dirty="0">
                <a:solidFill>
                  <a:srgbClr val="333333"/>
                </a:solidFill>
                <a:effectLst/>
              </a:rPr>
              <a:t>Similarly, when we add the </a:t>
            </a:r>
            <a:r>
              <a:rPr lang="en-US" b="1" i="0" dirty="0">
                <a:solidFill>
                  <a:srgbClr val="333333"/>
                </a:solidFill>
                <a:effectLst/>
              </a:rPr>
              <a:t>spring-boot-starter-data-</a:t>
            </a:r>
            <a:r>
              <a:rPr lang="en-US" b="1" i="0" dirty="0" err="1">
                <a:solidFill>
                  <a:srgbClr val="333333"/>
                </a:solidFill>
                <a:effectLst/>
              </a:rPr>
              <a:t>jpa</a:t>
            </a:r>
            <a:r>
              <a:rPr lang="en-US" b="0" i="0" dirty="0">
                <a:solidFill>
                  <a:srgbClr val="333333"/>
                </a:solidFill>
                <a:effectLst/>
              </a:rPr>
              <a:t> dependency, we see that Spring Boot Auto-configuration, auto-configures a </a:t>
            </a:r>
            <a:r>
              <a:rPr lang="en-US" b="1" i="0" dirty="0" err="1">
                <a:solidFill>
                  <a:srgbClr val="333333"/>
                </a:solidFill>
                <a:effectLst/>
              </a:rPr>
              <a:t>datasource</a:t>
            </a:r>
            <a:r>
              <a:rPr lang="en-US" b="0" i="0" dirty="0">
                <a:solidFill>
                  <a:srgbClr val="333333"/>
                </a:solidFill>
                <a:effectLst/>
              </a:rPr>
              <a:t> and an </a:t>
            </a:r>
            <a:r>
              <a:rPr lang="en-US" b="1" i="0" dirty="0">
                <a:solidFill>
                  <a:srgbClr val="333333"/>
                </a:solidFill>
                <a:effectLst/>
              </a:rPr>
              <a:t>Entity Manager</a:t>
            </a:r>
            <a:r>
              <a:rPr lang="en-US" b="0" i="0" dirty="0">
                <a:solidFill>
                  <a:srgbClr val="333333"/>
                </a:solidFill>
                <a:effectLst/>
              </a:rPr>
              <a:t>.</a:t>
            </a:r>
          </a:p>
          <a:p>
            <a:pPr marL="285750" indent="-285750" algn="l">
              <a:spcAft>
                <a:spcPts val="600"/>
              </a:spcAft>
              <a:buFont typeface="Arial" panose="020B0604020202020204" pitchFamily="34" charset="0"/>
              <a:buChar char="•"/>
            </a:pPr>
            <a:r>
              <a:rPr lang="en-US" b="0" i="0" dirty="0">
                <a:solidFill>
                  <a:srgbClr val="333333"/>
                </a:solidFill>
                <a:effectLst/>
                <a:highlight>
                  <a:srgbClr val="FFFF00"/>
                </a:highlight>
              </a:rPr>
              <a:t>All auto-configuration logic is implemented in </a:t>
            </a:r>
            <a:r>
              <a:rPr lang="en-US" b="1" i="0" dirty="0">
                <a:solidFill>
                  <a:srgbClr val="333333"/>
                </a:solidFill>
                <a:effectLst/>
                <a:highlight>
                  <a:srgbClr val="FFFF00"/>
                </a:highlight>
              </a:rPr>
              <a:t>spring-boot-autoconfigure.jar</a:t>
            </a:r>
            <a:endParaRPr lang="en-US" b="0" i="0" dirty="0">
              <a:solidFill>
                <a:srgbClr val="333333"/>
              </a:solidFill>
              <a:effectLst/>
              <a:highlight>
                <a:srgbClr val="FFFF00"/>
              </a:highlight>
            </a:endParaRPr>
          </a:p>
          <a:p>
            <a:endParaRPr lang="en-IN" dirty="0"/>
          </a:p>
        </p:txBody>
      </p:sp>
      <p:sp>
        <p:nvSpPr>
          <p:cNvPr id="4" name="Slide Number Placeholder 3"/>
          <p:cNvSpPr>
            <a:spLocks noGrp="1"/>
          </p:cNvSpPr>
          <p:nvPr>
            <p:ph type="sldNum" sz="quarter" idx="5"/>
          </p:nvPr>
        </p:nvSpPr>
        <p:spPr/>
        <p:txBody>
          <a:bodyPr/>
          <a:lstStyle/>
          <a:p>
            <a:fld id="{3B503996-198A-4006-A3F7-CB938CFE3951}" type="slidenum">
              <a:rPr lang="en-IN" smtClean="0"/>
              <a:t>2</a:t>
            </a:fld>
            <a:endParaRPr lang="en-IN"/>
          </a:p>
        </p:txBody>
      </p:sp>
    </p:spTree>
    <p:extLst>
      <p:ext uri="{BB962C8B-B14F-4D97-AF65-F5344CB8AC3E}">
        <p14:creationId xmlns:p14="http://schemas.microsoft.com/office/powerpoint/2010/main" val="30302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503996-198A-4006-A3F7-CB938CFE3951}" type="slidenum">
              <a:rPr lang="en-IN" smtClean="0"/>
              <a:t>7</a:t>
            </a:fld>
            <a:endParaRPr lang="en-IN"/>
          </a:p>
        </p:txBody>
      </p:sp>
    </p:spTree>
    <p:extLst>
      <p:ext uri="{BB962C8B-B14F-4D97-AF65-F5344CB8AC3E}">
        <p14:creationId xmlns:p14="http://schemas.microsoft.com/office/powerpoint/2010/main" val="370462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1149" y="74930"/>
            <a:ext cx="11264900" cy="56070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783080" y="3883152"/>
            <a:ext cx="8321040" cy="17335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Microsoft Sans Serif"/>
                <a:cs typeface="Microsoft Sans Serif"/>
              </a:defRPr>
            </a:lvl1pPr>
          </a:lstStyle>
          <a:p>
            <a:pPr marL="38100">
              <a:lnSpc>
                <a:spcPts val="112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750" b="1" i="0">
                <a:solidFill>
                  <a:srgbClr val="1BA74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700" b="0" i="0">
                <a:solidFill>
                  <a:srgbClr val="21212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Microsoft Sans Serif"/>
                <a:cs typeface="Microsoft Sans Serif"/>
              </a:defRPr>
            </a:lvl1pPr>
          </a:lstStyle>
          <a:p>
            <a:pPr marL="38100">
              <a:lnSpc>
                <a:spcPts val="112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750" b="1" i="0">
                <a:solidFill>
                  <a:srgbClr val="1BA74A"/>
                </a:solidFill>
                <a:latin typeface="Trebuchet MS"/>
                <a:cs typeface="Trebuchet MS"/>
              </a:defRPr>
            </a:lvl1pPr>
          </a:lstStyle>
          <a:p>
            <a:endParaRPr/>
          </a:p>
        </p:txBody>
      </p:sp>
      <p:sp>
        <p:nvSpPr>
          <p:cNvPr id="3" name="Holder 3"/>
          <p:cNvSpPr>
            <a:spLocks noGrp="1"/>
          </p:cNvSpPr>
          <p:nvPr>
            <p:ph sz="half" idx="2"/>
          </p:nvPr>
        </p:nvSpPr>
        <p:spPr>
          <a:xfrm>
            <a:off x="594360" y="1594866"/>
            <a:ext cx="5170932" cy="457657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121908" y="1594866"/>
            <a:ext cx="5170932" cy="45765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Microsoft Sans Serif"/>
                <a:cs typeface="Microsoft Sans Serif"/>
              </a:defRPr>
            </a:lvl1pPr>
          </a:lstStyle>
          <a:p>
            <a:pPr marL="38100">
              <a:lnSpc>
                <a:spcPts val="112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750" b="1" i="0">
                <a:solidFill>
                  <a:srgbClr val="1BA74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Microsoft Sans Serif"/>
                <a:cs typeface="Microsoft Sans Serif"/>
              </a:defRPr>
            </a:lvl1pPr>
          </a:lstStyle>
          <a:p>
            <a:pPr marL="38100">
              <a:lnSpc>
                <a:spcPts val="112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Microsoft Sans Serif"/>
                <a:cs typeface="Microsoft Sans Serif"/>
              </a:defRPr>
            </a:lvl1pPr>
          </a:lstStyle>
          <a:p>
            <a:pPr marL="38100">
              <a:lnSpc>
                <a:spcPts val="112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35113" y="2749550"/>
            <a:ext cx="6416972" cy="1054100"/>
          </a:xfrm>
          <a:prstGeom prst="rect">
            <a:avLst/>
          </a:prstGeom>
        </p:spPr>
        <p:txBody>
          <a:bodyPr wrap="square" lIns="0" tIns="0" rIns="0" bIns="0">
            <a:spAutoFit/>
          </a:bodyPr>
          <a:lstStyle>
            <a:lvl1pPr>
              <a:defRPr sz="6750" b="1" i="0">
                <a:solidFill>
                  <a:srgbClr val="1BA74A"/>
                </a:solidFill>
                <a:latin typeface="Trebuchet MS"/>
                <a:cs typeface="Trebuchet MS"/>
              </a:defRPr>
            </a:lvl1pPr>
          </a:lstStyle>
          <a:p>
            <a:endParaRPr/>
          </a:p>
        </p:txBody>
      </p:sp>
      <p:sp>
        <p:nvSpPr>
          <p:cNvPr id="3" name="Holder 3"/>
          <p:cNvSpPr>
            <a:spLocks noGrp="1"/>
          </p:cNvSpPr>
          <p:nvPr>
            <p:ph type="body" idx="1"/>
          </p:nvPr>
        </p:nvSpPr>
        <p:spPr>
          <a:xfrm>
            <a:off x="654049" y="2520950"/>
            <a:ext cx="5552440" cy="1395095"/>
          </a:xfrm>
          <a:prstGeom prst="rect">
            <a:avLst/>
          </a:prstGeom>
        </p:spPr>
        <p:txBody>
          <a:bodyPr wrap="square" lIns="0" tIns="0" rIns="0" bIns="0">
            <a:spAutoFit/>
          </a:bodyPr>
          <a:lstStyle>
            <a:lvl1pPr>
              <a:defRPr sz="2700" b="0" i="0">
                <a:solidFill>
                  <a:srgbClr val="212121"/>
                </a:solidFill>
                <a:latin typeface="Trebuchet MS"/>
                <a:cs typeface="Trebuchet MS"/>
              </a:defRPr>
            </a:lvl1pPr>
          </a:lstStyle>
          <a:p>
            <a:endParaRPr/>
          </a:p>
        </p:txBody>
      </p:sp>
      <p:sp>
        <p:nvSpPr>
          <p:cNvPr id="4" name="Holder 4"/>
          <p:cNvSpPr>
            <a:spLocks noGrp="1"/>
          </p:cNvSpPr>
          <p:nvPr>
            <p:ph type="ftr" sz="quarter" idx="5"/>
          </p:nvPr>
        </p:nvSpPr>
        <p:spPr>
          <a:xfrm>
            <a:off x="4041648" y="6448806"/>
            <a:ext cx="3803904" cy="34671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94360" y="6448806"/>
            <a:ext cx="2734056" cy="34671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2/27/2023</a:t>
            </a:fld>
            <a:endParaRPr lang="en-US"/>
          </a:p>
        </p:txBody>
      </p:sp>
      <p:sp>
        <p:nvSpPr>
          <p:cNvPr id="6" name="Holder 6"/>
          <p:cNvSpPr>
            <a:spLocks noGrp="1"/>
          </p:cNvSpPr>
          <p:nvPr>
            <p:ph type="sldNum" sz="quarter" idx="7"/>
          </p:nvPr>
        </p:nvSpPr>
        <p:spPr>
          <a:xfrm>
            <a:off x="11481642" y="6666417"/>
            <a:ext cx="224790" cy="158750"/>
          </a:xfrm>
          <a:prstGeom prst="rect">
            <a:avLst/>
          </a:prstGeom>
        </p:spPr>
        <p:txBody>
          <a:bodyPr wrap="square" lIns="0" tIns="0" rIns="0" bIns="0">
            <a:spAutoFit/>
          </a:bodyPr>
          <a:lstStyle>
            <a:lvl1pPr>
              <a:defRPr sz="1050" b="0" i="0">
                <a:solidFill>
                  <a:schemeClr val="bg1"/>
                </a:solidFill>
                <a:latin typeface="Microsoft Sans Serif"/>
                <a:cs typeface="Microsoft Sans Serif"/>
              </a:defRPr>
            </a:lvl1pPr>
          </a:lstStyle>
          <a:p>
            <a:pPr marL="38100">
              <a:lnSpc>
                <a:spcPts val="112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6904" y="2044700"/>
            <a:ext cx="5112296" cy="2374753"/>
          </a:xfrm>
          <a:prstGeom prst="rect">
            <a:avLst/>
          </a:prstGeom>
        </p:spPr>
        <p:txBody>
          <a:bodyPr vert="horz" wrap="square" lIns="0" tIns="12700" rIns="0" bIns="0" rtlCol="0">
            <a:spAutoFit/>
          </a:bodyPr>
          <a:lstStyle/>
          <a:p>
            <a:pPr marL="12700" marR="5080" indent="120650">
              <a:lnSpc>
                <a:spcPct val="118500"/>
              </a:lnSpc>
              <a:spcBef>
                <a:spcPts val="100"/>
              </a:spcBef>
            </a:pPr>
            <a:r>
              <a:rPr spc="-105" dirty="0"/>
              <a:t>Spring</a:t>
            </a:r>
            <a:r>
              <a:rPr spc="-655" dirty="0"/>
              <a:t> </a:t>
            </a:r>
            <a:r>
              <a:rPr spc="-100" dirty="0"/>
              <a:t>Boot  </a:t>
            </a:r>
            <a:r>
              <a:rPr lang="en-IN" spc="-100" dirty="0"/>
              <a:t>  	</a:t>
            </a:r>
            <a:r>
              <a:rPr lang="en-IN" spc="-85" dirty="0"/>
              <a:t>Webapp</a:t>
            </a:r>
            <a:endParaRPr spc="-95" dirty="0"/>
          </a:p>
        </p:txBody>
      </p:sp>
      <p:sp>
        <p:nvSpPr>
          <p:cNvPr id="3" name="object 3"/>
          <p:cNvSpPr/>
          <p:nvPr/>
        </p:nvSpPr>
        <p:spPr>
          <a:xfrm>
            <a:off x="11544299" y="6715125"/>
            <a:ext cx="171450" cy="219075"/>
          </a:xfrm>
          <a:custGeom>
            <a:avLst/>
            <a:gdLst/>
            <a:ahLst/>
            <a:cxnLst/>
            <a:rect l="l" t="t" r="r" b="b"/>
            <a:pathLst>
              <a:path w="171450" h="219075">
                <a:moveTo>
                  <a:pt x="0" y="0"/>
                </a:moveTo>
                <a:lnTo>
                  <a:pt x="171449" y="0"/>
                </a:lnTo>
                <a:lnTo>
                  <a:pt x="171449" y="219075"/>
                </a:lnTo>
                <a:lnTo>
                  <a:pt x="0" y="219075"/>
                </a:lnTo>
                <a:lnTo>
                  <a:pt x="0" y="0"/>
                </a:lnTo>
                <a:close/>
              </a:path>
            </a:pathLst>
          </a:custGeom>
          <a:solidFill>
            <a:srgbClr val="000000">
              <a:alpha val="39999"/>
            </a:srgbClr>
          </a:solidFill>
        </p:spPr>
        <p:txBody>
          <a:bodyPr wrap="square" lIns="0" tIns="0" rIns="0" bIns="0" rtlCol="0"/>
          <a:lstStyle/>
          <a:p>
            <a:endParaRPr/>
          </a:p>
        </p:txBody>
      </p:sp>
      <p:sp>
        <p:nvSpPr>
          <p:cNvPr id="4" name="object 4"/>
          <p:cNvSpPr txBox="1"/>
          <p:nvPr/>
        </p:nvSpPr>
        <p:spPr>
          <a:xfrm>
            <a:off x="11581158" y="6761667"/>
            <a:ext cx="99695" cy="158750"/>
          </a:xfrm>
          <a:prstGeom prst="rect">
            <a:avLst/>
          </a:prstGeom>
        </p:spPr>
        <p:txBody>
          <a:bodyPr vert="horz" wrap="square" lIns="0" tIns="0" rIns="0" bIns="0" rtlCol="0">
            <a:spAutoFit/>
          </a:bodyPr>
          <a:lstStyle/>
          <a:p>
            <a:pPr marL="12700">
              <a:lnSpc>
                <a:spcPts val="1120"/>
              </a:lnSpc>
            </a:pPr>
            <a:r>
              <a:rPr sz="1050" dirty="0">
                <a:solidFill>
                  <a:srgbClr val="FFFFFF"/>
                </a:solidFill>
                <a:latin typeface="Microsoft Sans Serif"/>
                <a:cs typeface="Microsoft Sans Serif"/>
              </a:rPr>
              <a:t>1</a:t>
            </a:r>
            <a:endParaRPr sz="1050">
              <a:latin typeface="Microsoft Sans Serif"/>
              <a:cs typeface="Microsoft Sans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47876" y="1174820"/>
            <a:ext cx="3425375" cy="3583380"/>
          </a:xfrm>
          <a:prstGeom prst="rect">
            <a:avLst/>
          </a:prstGeom>
        </p:spPr>
      </p:pic>
      <p:pic>
        <p:nvPicPr>
          <p:cNvPr id="3" name="object 3"/>
          <p:cNvPicPr/>
          <p:nvPr/>
        </p:nvPicPr>
        <p:blipFill>
          <a:blip r:embed="rId3" cstate="print"/>
          <a:stretch>
            <a:fillRect/>
          </a:stretch>
        </p:blipFill>
        <p:spPr>
          <a:xfrm>
            <a:off x="390524" y="981077"/>
            <a:ext cx="104775" cy="104765"/>
          </a:xfrm>
          <a:prstGeom prst="rect">
            <a:avLst/>
          </a:prstGeom>
        </p:spPr>
      </p:pic>
      <p:sp>
        <p:nvSpPr>
          <p:cNvPr id="4" name="object 4"/>
          <p:cNvSpPr/>
          <p:nvPr/>
        </p:nvSpPr>
        <p:spPr>
          <a:xfrm>
            <a:off x="809624" y="1276347"/>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5" name="object 5"/>
          <p:cNvSpPr/>
          <p:nvPr/>
        </p:nvSpPr>
        <p:spPr>
          <a:xfrm>
            <a:off x="809624" y="1628772"/>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6" name="object 6"/>
          <p:cNvSpPr/>
          <p:nvPr/>
        </p:nvSpPr>
        <p:spPr>
          <a:xfrm>
            <a:off x="809624" y="1981197"/>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7" name="object 7"/>
          <p:cNvPicPr/>
          <p:nvPr/>
        </p:nvPicPr>
        <p:blipFill>
          <a:blip r:embed="rId4" cstate="print"/>
          <a:stretch>
            <a:fillRect/>
          </a:stretch>
        </p:blipFill>
        <p:spPr>
          <a:xfrm>
            <a:off x="390524" y="2381247"/>
            <a:ext cx="104775" cy="104770"/>
          </a:xfrm>
          <a:prstGeom prst="rect">
            <a:avLst/>
          </a:prstGeom>
        </p:spPr>
      </p:pic>
      <p:pic>
        <p:nvPicPr>
          <p:cNvPr id="8" name="object 8"/>
          <p:cNvPicPr/>
          <p:nvPr/>
        </p:nvPicPr>
        <p:blipFill>
          <a:blip r:embed="rId5" cstate="print"/>
          <a:stretch>
            <a:fillRect/>
          </a:stretch>
        </p:blipFill>
        <p:spPr>
          <a:xfrm>
            <a:off x="390524" y="2800347"/>
            <a:ext cx="104775" cy="104770"/>
          </a:xfrm>
          <a:prstGeom prst="rect">
            <a:avLst/>
          </a:prstGeom>
        </p:spPr>
      </p:pic>
      <p:sp>
        <p:nvSpPr>
          <p:cNvPr id="9" name="object 9"/>
          <p:cNvSpPr/>
          <p:nvPr/>
        </p:nvSpPr>
        <p:spPr>
          <a:xfrm>
            <a:off x="809624" y="3095622"/>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0" name="object 10"/>
          <p:cNvSpPr txBox="1"/>
          <p:nvPr/>
        </p:nvSpPr>
        <p:spPr>
          <a:xfrm>
            <a:off x="654049" y="777875"/>
            <a:ext cx="6648450" cy="2785745"/>
          </a:xfrm>
          <a:prstGeom prst="rect">
            <a:avLst/>
          </a:prstGeom>
        </p:spPr>
        <p:txBody>
          <a:bodyPr vert="horz" wrap="square" lIns="0" tIns="12700" rIns="0" bIns="0" rtlCol="0">
            <a:spAutoFit/>
          </a:bodyPr>
          <a:lstStyle/>
          <a:p>
            <a:pPr marL="12700">
              <a:lnSpc>
                <a:spcPts val="2980"/>
              </a:lnSpc>
              <a:spcBef>
                <a:spcPts val="100"/>
              </a:spcBef>
            </a:pPr>
            <a:r>
              <a:rPr sz="2700" spc="-30" dirty="0">
                <a:solidFill>
                  <a:srgbClr val="212121"/>
                </a:solidFill>
                <a:latin typeface="Trebuchet MS"/>
                <a:cs typeface="Trebuchet MS"/>
              </a:rPr>
              <a:t>How</a:t>
            </a:r>
            <a:r>
              <a:rPr sz="2700" spc="-270" dirty="0">
                <a:solidFill>
                  <a:srgbClr val="212121"/>
                </a:solidFill>
                <a:latin typeface="Trebuchet MS"/>
                <a:cs typeface="Trebuchet MS"/>
              </a:rPr>
              <a:t> </a:t>
            </a:r>
            <a:r>
              <a:rPr sz="2700" spc="-40" dirty="0">
                <a:solidFill>
                  <a:srgbClr val="212121"/>
                </a:solidFill>
                <a:latin typeface="Trebuchet MS"/>
                <a:cs typeface="Trebuchet MS"/>
              </a:rPr>
              <a:t>about</a:t>
            </a:r>
            <a:r>
              <a:rPr sz="2700" spc="-270" dirty="0">
                <a:solidFill>
                  <a:srgbClr val="212121"/>
                </a:solidFill>
                <a:latin typeface="Trebuchet MS"/>
                <a:cs typeface="Trebuchet MS"/>
              </a:rPr>
              <a:t> </a:t>
            </a:r>
            <a:r>
              <a:rPr sz="2700" spc="-70" dirty="0">
                <a:solidFill>
                  <a:srgbClr val="212121"/>
                </a:solidFill>
                <a:latin typeface="Trebuchet MS"/>
                <a:cs typeface="Trebuchet MS"/>
              </a:rPr>
              <a:t>separating</a:t>
            </a:r>
            <a:r>
              <a:rPr sz="2700" spc="-270" dirty="0">
                <a:solidFill>
                  <a:srgbClr val="212121"/>
                </a:solidFill>
                <a:latin typeface="Trebuchet MS"/>
                <a:cs typeface="Trebuchet MS"/>
              </a:rPr>
              <a:t> </a:t>
            </a:r>
            <a:r>
              <a:rPr sz="2700" spc="-50" dirty="0">
                <a:solidFill>
                  <a:srgbClr val="212121"/>
                </a:solidFill>
                <a:latin typeface="Trebuchet MS"/>
                <a:cs typeface="Trebuchet MS"/>
              </a:rPr>
              <a:t>concerns?</a:t>
            </a:r>
            <a:endParaRPr sz="2700">
              <a:latin typeface="Trebuchet MS"/>
              <a:cs typeface="Trebuchet MS"/>
            </a:endParaRPr>
          </a:p>
          <a:p>
            <a:pPr marL="393065">
              <a:lnSpc>
                <a:spcPts val="2325"/>
              </a:lnSpc>
            </a:pPr>
            <a:r>
              <a:rPr sz="2150" b="1" spc="-15" dirty="0">
                <a:solidFill>
                  <a:srgbClr val="212121"/>
                </a:solidFill>
                <a:latin typeface="Trebuchet MS"/>
                <a:cs typeface="Trebuchet MS"/>
              </a:rPr>
              <a:t>Mo</a:t>
            </a:r>
            <a:r>
              <a:rPr sz="2150" b="1" spc="-90" dirty="0">
                <a:solidFill>
                  <a:srgbClr val="212121"/>
                </a:solidFill>
                <a:latin typeface="Trebuchet MS"/>
                <a:cs typeface="Trebuchet MS"/>
              </a:rPr>
              <a:t>de</a:t>
            </a:r>
            <a:r>
              <a:rPr sz="2150" b="1" spc="-55" dirty="0">
                <a:solidFill>
                  <a:srgbClr val="212121"/>
                </a:solidFill>
                <a:latin typeface="Trebuchet MS"/>
                <a:cs typeface="Trebuchet MS"/>
              </a:rPr>
              <a:t>l</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5" dirty="0">
                <a:solidFill>
                  <a:srgbClr val="212121"/>
                </a:solidFill>
                <a:latin typeface="Trebuchet MS"/>
                <a:cs typeface="Trebuchet MS"/>
              </a:rPr>
              <a:t>D</a:t>
            </a:r>
            <a:r>
              <a:rPr sz="2150" spc="-25" dirty="0">
                <a:solidFill>
                  <a:srgbClr val="212121"/>
                </a:solidFill>
                <a:latin typeface="Trebuchet MS"/>
                <a:cs typeface="Trebuchet MS"/>
              </a:rPr>
              <a:t>a</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spc="-30" dirty="0">
                <a:solidFill>
                  <a:srgbClr val="212121"/>
                </a:solidFill>
                <a:latin typeface="Trebuchet MS"/>
                <a:cs typeface="Trebuchet MS"/>
              </a:rPr>
              <a:t>g</a:t>
            </a:r>
            <a:r>
              <a:rPr sz="2150" spc="-80" dirty="0">
                <a:solidFill>
                  <a:srgbClr val="212121"/>
                </a:solidFill>
                <a:latin typeface="Trebuchet MS"/>
                <a:cs typeface="Trebuchet MS"/>
              </a:rPr>
              <a:t>ene</a:t>
            </a:r>
            <a:r>
              <a:rPr sz="2150" spc="-110" dirty="0">
                <a:solidFill>
                  <a:srgbClr val="212121"/>
                </a:solidFill>
                <a:latin typeface="Trebuchet MS"/>
                <a:cs typeface="Trebuchet MS"/>
              </a:rPr>
              <a:t>r</a:t>
            </a:r>
            <a:r>
              <a:rPr sz="2150" spc="-25" dirty="0">
                <a:solidFill>
                  <a:srgbClr val="212121"/>
                </a:solidFill>
                <a:latin typeface="Trebuchet MS"/>
                <a:cs typeface="Trebuchet MS"/>
              </a:rPr>
              <a:t>a</a:t>
            </a:r>
            <a:r>
              <a:rPr sz="2150" spc="-150" dirty="0">
                <a:solidFill>
                  <a:srgbClr val="212121"/>
                </a:solidFill>
                <a:latin typeface="Trebuchet MS"/>
                <a:cs typeface="Trebuchet MS"/>
              </a:rPr>
              <a:t>t</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25" dirty="0">
                <a:solidFill>
                  <a:srgbClr val="212121"/>
                </a:solidFill>
                <a:latin typeface="Trebuchet MS"/>
                <a:cs typeface="Trebuchet MS"/>
              </a:rPr>
              <a:t>t</a:t>
            </a:r>
            <a:r>
              <a:rPr sz="2150" dirty="0">
                <a:solidFill>
                  <a:srgbClr val="212121"/>
                </a:solidFill>
                <a:latin typeface="Trebuchet MS"/>
                <a:cs typeface="Trebuchet MS"/>
              </a:rPr>
              <a:t>h</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45" dirty="0">
                <a:solidFill>
                  <a:srgbClr val="212121"/>
                </a:solidFill>
                <a:latin typeface="Trebuchet MS"/>
                <a:cs typeface="Trebuchet MS"/>
              </a:rPr>
              <a:t>v</a:t>
            </a:r>
            <a:r>
              <a:rPr sz="2150" spc="-85" dirty="0">
                <a:solidFill>
                  <a:srgbClr val="212121"/>
                </a:solidFill>
                <a:latin typeface="Trebuchet MS"/>
                <a:cs typeface="Trebuchet MS"/>
              </a:rPr>
              <a:t>i</a:t>
            </a:r>
            <a:r>
              <a:rPr sz="2150" spc="-95" dirty="0">
                <a:solidFill>
                  <a:srgbClr val="212121"/>
                </a:solidFill>
                <a:latin typeface="Trebuchet MS"/>
                <a:cs typeface="Trebuchet MS"/>
              </a:rPr>
              <a:t>e</a:t>
            </a:r>
            <a:r>
              <a:rPr sz="2150" spc="-50" dirty="0">
                <a:solidFill>
                  <a:srgbClr val="212121"/>
                </a:solidFill>
                <a:latin typeface="Trebuchet MS"/>
                <a:cs typeface="Trebuchet MS"/>
              </a:rPr>
              <a:t>w</a:t>
            </a:r>
            <a:endParaRPr sz="2150">
              <a:latin typeface="Trebuchet MS"/>
              <a:cs typeface="Trebuchet MS"/>
            </a:endParaRPr>
          </a:p>
          <a:p>
            <a:pPr marL="393065">
              <a:lnSpc>
                <a:spcPct val="100000"/>
              </a:lnSpc>
              <a:spcBef>
                <a:spcPts val="195"/>
              </a:spcBef>
            </a:pPr>
            <a:r>
              <a:rPr sz="2150" b="1" spc="-180" dirty="0">
                <a:solidFill>
                  <a:srgbClr val="212121"/>
                </a:solidFill>
                <a:latin typeface="Trebuchet MS"/>
                <a:cs typeface="Trebuchet MS"/>
              </a:rPr>
              <a:t>V</a:t>
            </a:r>
            <a:r>
              <a:rPr sz="2150" b="1" spc="-80" dirty="0">
                <a:solidFill>
                  <a:srgbClr val="212121"/>
                </a:solidFill>
                <a:latin typeface="Trebuchet MS"/>
                <a:cs typeface="Trebuchet MS"/>
              </a:rPr>
              <a:t>i</a:t>
            </a:r>
            <a:r>
              <a:rPr sz="2150" b="1" spc="-145" dirty="0">
                <a:solidFill>
                  <a:srgbClr val="212121"/>
                </a:solidFill>
                <a:latin typeface="Trebuchet MS"/>
                <a:cs typeface="Trebuchet MS"/>
              </a:rPr>
              <a:t>e</a:t>
            </a:r>
            <a:r>
              <a:rPr sz="2150" b="1" spc="-80" dirty="0">
                <a:solidFill>
                  <a:srgbClr val="212121"/>
                </a:solidFill>
                <a:latin typeface="Trebuchet MS"/>
                <a:cs typeface="Trebuchet MS"/>
              </a:rPr>
              <a:t>w</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dirty="0">
                <a:solidFill>
                  <a:srgbClr val="212121"/>
                </a:solidFill>
                <a:latin typeface="Trebuchet MS"/>
                <a:cs typeface="Trebuchet MS"/>
              </a:rPr>
              <a:t>h</a:t>
            </a:r>
            <a:r>
              <a:rPr sz="2150" spc="5" dirty="0">
                <a:solidFill>
                  <a:srgbClr val="212121"/>
                </a:solidFill>
                <a:latin typeface="Trebuchet MS"/>
                <a:cs typeface="Trebuchet MS"/>
              </a:rPr>
              <a:t>o</a:t>
            </a:r>
            <a:r>
              <a:rPr sz="2150" spc="-50" dirty="0">
                <a:solidFill>
                  <a:srgbClr val="212121"/>
                </a:solidFill>
                <a:latin typeface="Trebuchet MS"/>
                <a:cs typeface="Trebuchet MS"/>
              </a:rPr>
              <a:t>w</a:t>
            </a:r>
            <a:r>
              <a:rPr sz="2150" spc="-215" dirty="0">
                <a:solidFill>
                  <a:srgbClr val="212121"/>
                </a:solidFill>
                <a:latin typeface="Trebuchet MS"/>
                <a:cs typeface="Trebuchet MS"/>
              </a:rPr>
              <a:t> </a:t>
            </a:r>
            <a:r>
              <a:rPr sz="2150" spc="-85" dirty="0">
                <a:solidFill>
                  <a:srgbClr val="212121"/>
                </a:solidFill>
                <a:latin typeface="Trebuchet MS"/>
                <a:cs typeface="Trebuchet MS"/>
              </a:rPr>
              <a:t>i</a:t>
            </a:r>
            <a:r>
              <a:rPr sz="2150" spc="-95" dirty="0">
                <a:solidFill>
                  <a:srgbClr val="212121"/>
                </a:solidFill>
                <a:latin typeface="Trebuchet MS"/>
                <a:cs typeface="Trebuchet MS"/>
              </a:rPr>
              <a:t>n</a:t>
            </a:r>
            <a:r>
              <a:rPr sz="2150" spc="-90" dirty="0">
                <a:solidFill>
                  <a:srgbClr val="212121"/>
                </a:solidFill>
                <a:latin typeface="Trebuchet MS"/>
                <a:cs typeface="Trebuchet MS"/>
              </a:rPr>
              <a:t>f</a:t>
            </a:r>
            <a:r>
              <a:rPr sz="2150" spc="-25" dirty="0">
                <a:solidFill>
                  <a:srgbClr val="212121"/>
                </a:solidFill>
                <a:latin typeface="Trebuchet MS"/>
                <a:cs typeface="Trebuchet MS"/>
              </a:rPr>
              <a:t>orma</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10" dirty="0">
                <a:solidFill>
                  <a:srgbClr val="212121"/>
                </a:solidFill>
                <a:latin typeface="Trebuchet MS"/>
                <a:cs typeface="Trebuchet MS"/>
              </a:rPr>
              <a:t>on</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dirty="0">
                <a:solidFill>
                  <a:srgbClr val="212121"/>
                </a:solidFill>
                <a:latin typeface="Trebuchet MS"/>
                <a:cs typeface="Trebuchet MS"/>
              </a:rPr>
              <a:t>u</a:t>
            </a:r>
            <a:r>
              <a:rPr sz="2150" spc="30" dirty="0">
                <a:solidFill>
                  <a:srgbClr val="212121"/>
                </a:solidFill>
                <a:latin typeface="Trebuchet MS"/>
                <a:cs typeface="Trebuchet MS"/>
              </a:rPr>
              <a:t>s</a:t>
            </a:r>
            <a:r>
              <a:rPr sz="2150" spc="-95" dirty="0">
                <a:solidFill>
                  <a:srgbClr val="212121"/>
                </a:solidFill>
                <a:latin typeface="Trebuchet MS"/>
                <a:cs typeface="Trebuchet MS"/>
              </a:rPr>
              <a:t>er</a:t>
            </a:r>
            <a:endParaRPr sz="2150">
              <a:latin typeface="Trebuchet MS"/>
              <a:cs typeface="Trebuchet MS"/>
            </a:endParaRPr>
          </a:p>
          <a:p>
            <a:pPr marL="393065">
              <a:lnSpc>
                <a:spcPct val="100000"/>
              </a:lnSpc>
              <a:spcBef>
                <a:spcPts val="195"/>
              </a:spcBef>
            </a:pPr>
            <a:r>
              <a:rPr sz="2150" b="1" spc="-75" dirty="0">
                <a:solidFill>
                  <a:srgbClr val="212121"/>
                </a:solidFill>
                <a:latin typeface="Trebuchet MS"/>
                <a:cs typeface="Trebuchet MS"/>
              </a:rPr>
              <a:t>C</a:t>
            </a:r>
            <a:r>
              <a:rPr sz="2150" b="1" spc="-35" dirty="0">
                <a:solidFill>
                  <a:srgbClr val="212121"/>
                </a:solidFill>
                <a:latin typeface="Trebuchet MS"/>
                <a:cs typeface="Trebuchet MS"/>
              </a:rPr>
              <a:t>o</a:t>
            </a:r>
            <a:r>
              <a:rPr sz="2150" b="1" spc="-65" dirty="0">
                <a:solidFill>
                  <a:srgbClr val="212121"/>
                </a:solidFill>
                <a:latin typeface="Trebuchet MS"/>
                <a:cs typeface="Trebuchet MS"/>
              </a:rPr>
              <a:t>n</a:t>
            </a:r>
            <a:r>
              <a:rPr sz="2150" b="1" spc="-75" dirty="0">
                <a:solidFill>
                  <a:srgbClr val="212121"/>
                </a:solidFill>
                <a:latin typeface="Trebuchet MS"/>
                <a:cs typeface="Trebuchet MS"/>
              </a:rPr>
              <a:t>t</a:t>
            </a:r>
            <a:r>
              <a:rPr sz="2150" b="1" spc="-140" dirty="0">
                <a:solidFill>
                  <a:srgbClr val="212121"/>
                </a:solidFill>
                <a:latin typeface="Trebuchet MS"/>
                <a:cs typeface="Trebuchet MS"/>
              </a:rPr>
              <a:t>r</a:t>
            </a:r>
            <a:r>
              <a:rPr sz="2150" b="1" spc="-35" dirty="0">
                <a:solidFill>
                  <a:srgbClr val="212121"/>
                </a:solidFill>
                <a:latin typeface="Trebuchet MS"/>
                <a:cs typeface="Trebuchet MS"/>
              </a:rPr>
              <a:t>o</a:t>
            </a:r>
            <a:r>
              <a:rPr sz="2150" b="1" spc="-80" dirty="0">
                <a:solidFill>
                  <a:srgbClr val="212121"/>
                </a:solidFill>
                <a:latin typeface="Trebuchet MS"/>
                <a:cs typeface="Trebuchet MS"/>
              </a:rPr>
              <a:t>lle</a:t>
            </a:r>
            <a:r>
              <a:rPr sz="2150" b="1" spc="-120" dirty="0">
                <a:solidFill>
                  <a:srgbClr val="212121"/>
                </a:solidFill>
                <a:latin typeface="Trebuchet MS"/>
                <a:cs typeface="Trebuchet MS"/>
              </a:rPr>
              <a:t>r</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55" dirty="0">
                <a:solidFill>
                  <a:srgbClr val="212121"/>
                </a:solidFill>
                <a:latin typeface="Trebuchet MS"/>
                <a:cs typeface="Trebuchet MS"/>
              </a:rPr>
              <a:t>C</a:t>
            </a:r>
            <a:r>
              <a:rPr sz="2150" spc="-35" dirty="0">
                <a:solidFill>
                  <a:srgbClr val="212121"/>
                </a:solidFill>
                <a:latin typeface="Trebuchet MS"/>
                <a:cs typeface="Trebuchet MS"/>
              </a:rPr>
              <a:t>ont</a:t>
            </a:r>
            <a:r>
              <a:rPr sz="2150" spc="-114" dirty="0">
                <a:solidFill>
                  <a:srgbClr val="212121"/>
                </a:solidFill>
                <a:latin typeface="Trebuchet MS"/>
                <a:cs typeface="Trebuchet MS"/>
              </a:rPr>
              <a:t>r</a:t>
            </a:r>
            <a:r>
              <a:rPr sz="2150" spc="-35" dirty="0">
                <a:solidFill>
                  <a:srgbClr val="212121"/>
                </a:solidFill>
                <a:latin typeface="Trebuchet MS"/>
                <a:cs typeface="Trebuchet MS"/>
              </a:rPr>
              <a:t>ol</a:t>
            </a:r>
            <a:r>
              <a:rPr sz="2150" spc="30" dirty="0">
                <a:solidFill>
                  <a:srgbClr val="212121"/>
                </a:solidFill>
                <a:latin typeface="Trebuchet MS"/>
                <a:cs typeface="Trebuchet MS"/>
              </a:rPr>
              <a:t>s</a:t>
            </a:r>
            <a:r>
              <a:rPr sz="2150" spc="-215" dirty="0">
                <a:solidFill>
                  <a:srgbClr val="212121"/>
                </a:solidFill>
                <a:latin typeface="Trebuchet MS"/>
                <a:cs typeface="Trebuchet MS"/>
              </a:rPr>
              <a:t> </a:t>
            </a:r>
            <a:r>
              <a:rPr sz="2150" spc="-125" dirty="0">
                <a:solidFill>
                  <a:srgbClr val="212121"/>
                </a:solidFill>
                <a:latin typeface="Trebuchet MS"/>
                <a:cs typeface="Trebuchet MS"/>
              </a:rPr>
              <a:t>t</a:t>
            </a:r>
            <a:r>
              <a:rPr sz="2150" dirty="0">
                <a:solidFill>
                  <a:srgbClr val="212121"/>
                </a:solidFill>
                <a:latin typeface="Trebuchet MS"/>
                <a:cs typeface="Trebuchet MS"/>
              </a:rPr>
              <a:t>h</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65" dirty="0">
                <a:solidFill>
                  <a:srgbClr val="212121"/>
                </a:solidFill>
                <a:latin typeface="Trebuchet MS"/>
                <a:cs typeface="Trebuchet MS"/>
              </a:rPr>
              <a:t>f</a:t>
            </a:r>
            <a:r>
              <a:rPr sz="2150" spc="-85" dirty="0">
                <a:solidFill>
                  <a:srgbClr val="212121"/>
                </a:solidFill>
                <a:latin typeface="Trebuchet MS"/>
                <a:cs typeface="Trebuchet MS"/>
              </a:rPr>
              <a:t>l</a:t>
            </a:r>
            <a:r>
              <a:rPr sz="2150" spc="5" dirty="0">
                <a:solidFill>
                  <a:srgbClr val="212121"/>
                </a:solidFill>
                <a:latin typeface="Trebuchet MS"/>
                <a:cs typeface="Trebuchet MS"/>
              </a:rPr>
              <a:t>o</a:t>
            </a:r>
            <a:r>
              <a:rPr sz="2150" spc="-50" dirty="0">
                <a:solidFill>
                  <a:srgbClr val="212121"/>
                </a:solidFill>
                <a:latin typeface="Trebuchet MS"/>
                <a:cs typeface="Trebuchet MS"/>
              </a:rPr>
              <a:t>w</a:t>
            </a:r>
            <a:endParaRPr sz="2150">
              <a:latin typeface="Trebuchet MS"/>
              <a:cs typeface="Trebuchet MS"/>
            </a:endParaRPr>
          </a:p>
          <a:p>
            <a:pPr marL="12700">
              <a:lnSpc>
                <a:spcPct val="100000"/>
              </a:lnSpc>
              <a:spcBef>
                <a:spcPts val="170"/>
              </a:spcBef>
            </a:pPr>
            <a:r>
              <a:rPr sz="2700" b="1" spc="-120" dirty="0">
                <a:solidFill>
                  <a:srgbClr val="212121"/>
                </a:solidFill>
                <a:latin typeface="Trebuchet MS"/>
                <a:cs typeface="Trebuchet MS"/>
              </a:rPr>
              <a:t>Ad</a:t>
            </a:r>
            <a:r>
              <a:rPr sz="2700" b="1" spc="-160" dirty="0">
                <a:solidFill>
                  <a:srgbClr val="212121"/>
                </a:solidFill>
                <a:latin typeface="Trebuchet MS"/>
                <a:cs typeface="Trebuchet MS"/>
              </a:rPr>
              <a:t>v</a:t>
            </a:r>
            <a:r>
              <a:rPr sz="2700" b="1" spc="-80" dirty="0">
                <a:solidFill>
                  <a:srgbClr val="212121"/>
                </a:solidFill>
                <a:latin typeface="Trebuchet MS"/>
                <a:cs typeface="Trebuchet MS"/>
              </a:rPr>
              <a:t>an</a:t>
            </a:r>
            <a:r>
              <a:rPr sz="2700" b="1" spc="-100" dirty="0">
                <a:solidFill>
                  <a:srgbClr val="212121"/>
                </a:solidFill>
                <a:latin typeface="Trebuchet MS"/>
                <a:cs typeface="Trebuchet MS"/>
              </a:rPr>
              <a:t>t</a:t>
            </a:r>
            <a:r>
              <a:rPr sz="2700" b="1" spc="10" dirty="0">
                <a:solidFill>
                  <a:srgbClr val="212121"/>
                </a:solidFill>
                <a:latin typeface="Trebuchet MS"/>
                <a:cs typeface="Trebuchet MS"/>
              </a:rPr>
              <a:t>a</a:t>
            </a:r>
            <a:r>
              <a:rPr sz="2700" b="1" spc="-35" dirty="0">
                <a:solidFill>
                  <a:srgbClr val="212121"/>
                </a:solidFill>
                <a:latin typeface="Trebuchet MS"/>
                <a:cs typeface="Trebuchet MS"/>
              </a:rPr>
              <a:t>g</a:t>
            </a:r>
            <a:r>
              <a:rPr sz="2700" b="1" spc="-190" dirty="0">
                <a:solidFill>
                  <a:srgbClr val="212121"/>
                </a:solidFill>
                <a:latin typeface="Trebuchet MS"/>
                <a:cs typeface="Trebuchet MS"/>
              </a:rPr>
              <a:t>e</a:t>
            </a:r>
            <a:r>
              <a:rPr sz="2700" spc="-325" dirty="0">
                <a:solidFill>
                  <a:srgbClr val="212121"/>
                </a:solidFill>
                <a:latin typeface="Trebuchet MS"/>
                <a:cs typeface="Trebuchet MS"/>
              </a:rPr>
              <a:t>:</a:t>
            </a:r>
            <a:r>
              <a:rPr sz="2700" spc="-270" dirty="0">
                <a:solidFill>
                  <a:srgbClr val="212121"/>
                </a:solidFill>
                <a:latin typeface="Trebuchet MS"/>
                <a:cs typeface="Trebuchet MS"/>
              </a:rPr>
              <a:t> </a:t>
            </a:r>
            <a:r>
              <a:rPr sz="2700" spc="-50" dirty="0">
                <a:solidFill>
                  <a:srgbClr val="212121"/>
                </a:solidFill>
                <a:latin typeface="Trebuchet MS"/>
                <a:cs typeface="Trebuchet MS"/>
              </a:rPr>
              <a:t>Simpler</a:t>
            </a:r>
            <a:r>
              <a:rPr sz="2700" spc="-270" dirty="0">
                <a:solidFill>
                  <a:srgbClr val="212121"/>
                </a:solidFill>
                <a:latin typeface="Trebuchet MS"/>
                <a:cs typeface="Trebuchet MS"/>
              </a:rPr>
              <a:t> </a:t>
            </a:r>
            <a:r>
              <a:rPr sz="2700" spc="-190" dirty="0">
                <a:solidFill>
                  <a:srgbClr val="212121"/>
                </a:solidFill>
                <a:latin typeface="Trebuchet MS"/>
                <a:cs typeface="Trebuchet MS"/>
              </a:rPr>
              <a:t>t</a:t>
            </a:r>
            <a:r>
              <a:rPr sz="2700" spc="10" dirty="0">
                <a:solidFill>
                  <a:srgbClr val="212121"/>
                </a:solidFill>
                <a:latin typeface="Trebuchet MS"/>
                <a:cs typeface="Trebuchet MS"/>
              </a:rPr>
              <a:t>o</a:t>
            </a:r>
            <a:r>
              <a:rPr sz="2700" spc="-270" dirty="0">
                <a:solidFill>
                  <a:srgbClr val="212121"/>
                </a:solidFill>
                <a:latin typeface="Trebuchet MS"/>
                <a:cs typeface="Trebuchet MS"/>
              </a:rPr>
              <a:t> </a:t>
            </a:r>
            <a:r>
              <a:rPr sz="2700" spc="-65" dirty="0">
                <a:solidFill>
                  <a:srgbClr val="212121"/>
                </a:solidFill>
                <a:latin typeface="Trebuchet MS"/>
                <a:cs typeface="Trebuchet MS"/>
              </a:rPr>
              <a:t>main</a:t>
            </a:r>
            <a:r>
              <a:rPr sz="2700" spc="-100" dirty="0">
                <a:solidFill>
                  <a:srgbClr val="212121"/>
                </a:solidFill>
                <a:latin typeface="Trebuchet MS"/>
                <a:cs typeface="Trebuchet MS"/>
              </a:rPr>
              <a:t>t</a:t>
            </a:r>
            <a:r>
              <a:rPr sz="2700" spc="-50" dirty="0">
                <a:solidFill>
                  <a:srgbClr val="212121"/>
                </a:solidFill>
                <a:latin typeface="Trebuchet MS"/>
                <a:cs typeface="Trebuchet MS"/>
              </a:rPr>
              <a:t>ain</a:t>
            </a:r>
            <a:endParaRPr sz="2700">
              <a:latin typeface="Trebuchet MS"/>
              <a:cs typeface="Trebuchet MS"/>
            </a:endParaRPr>
          </a:p>
          <a:p>
            <a:pPr marL="12700">
              <a:lnSpc>
                <a:spcPts val="2980"/>
              </a:lnSpc>
              <a:spcBef>
                <a:spcPts val="60"/>
              </a:spcBef>
            </a:pPr>
            <a:r>
              <a:rPr sz="2700" b="1" spc="-150" dirty="0">
                <a:solidFill>
                  <a:srgbClr val="212121"/>
                </a:solidFill>
                <a:latin typeface="Trebuchet MS"/>
                <a:cs typeface="Trebuchet MS"/>
              </a:rPr>
              <a:t>Concern</a:t>
            </a:r>
            <a:r>
              <a:rPr sz="2700" spc="-150" dirty="0">
                <a:solidFill>
                  <a:srgbClr val="212121"/>
                </a:solidFill>
                <a:latin typeface="Trebuchet MS"/>
                <a:cs typeface="Trebuchet MS"/>
              </a:rPr>
              <a:t>:</a:t>
            </a:r>
            <a:endParaRPr sz="2700">
              <a:latin typeface="Trebuchet MS"/>
              <a:cs typeface="Trebuchet MS"/>
            </a:endParaRPr>
          </a:p>
          <a:p>
            <a:pPr marL="393065" marR="5080">
              <a:lnSpc>
                <a:spcPts val="2100"/>
              </a:lnSpc>
              <a:spcBef>
                <a:spcPts val="210"/>
              </a:spcBef>
              <a:tabLst>
                <a:tab pos="1379220" algn="l"/>
                <a:tab pos="1875155" algn="l"/>
                <a:tab pos="3390265" algn="l"/>
                <a:tab pos="4668520" algn="l"/>
                <a:tab pos="5859145" algn="l"/>
                <a:tab pos="6354445" algn="l"/>
              </a:tabLst>
            </a:pPr>
            <a:r>
              <a:rPr sz="2150" spc="-135" dirty="0">
                <a:solidFill>
                  <a:srgbClr val="212121"/>
                </a:solidFill>
                <a:latin typeface="Trebuchet MS"/>
                <a:cs typeface="Trebuchet MS"/>
              </a:rPr>
              <a:t>W</a:t>
            </a:r>
            <a:r>
              <a:rPr sz="2150" dirty="0">
                <a:solidFill>
                  <a:srgbClr val="212121"/>
                </a:solidFill>
                <a:latin typeface="Trebuchet MS"/>
                <a:cs typeface="Trebuchet MS"/>
              </a:rPr>
              <a:t>h</a:t>
            </a:r>
            <a:r>
              <a:rPr sz="2150" spc="-114" dirty="0">
                <a:solidFill>
                  <a:srgbClr val="212121"/>
                </a:solidFill>
                <a:latin typeface="Trebuchet MS"/>
                <a:cs typeface="Trebuchet MS"/>
              </a:rPr>
              <a:t>e</a:t>
            </a:r>
            <a:r>
              <a:rPr sz="2150" spc="-105" dirty="0">
                <a:solidFill>
                  <a:srgbClr val="212121"/>
                </a:solidFill>
                <a:latin typeface="Trebuchet MS"/>
                <a:cs typeface="Trebuchet MS"/>
              </a:rPr>
              <a:t>re</a:t>
            </a:r>
            <a:r>
              <a:rPr sz="2150"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dirty="0">
                <a:solidFill>
                  <a:srgbClr val="212121"/>
                </a:solidFill>
                <a:latin typeface="Trebuchet MS"/>
                <a:cs typeface="Trebuchet MS"/>
              </a:rPr>
              <a:t>	</a:t>
            </a:r>
            <a:r>
              <a:rPr sz="2150" spc="-85" dirty="0">
                <a:solidFill>
                  <a:srgbClr val="212121"/>
                </a:solidFill>
                <a:latin typeface="Trebuchet MS"/>
                <a:cs typeface="Trebuchet MS"/>
              </a:rPr>
              <a:t>i</a:t>
            </a:r>
            <a:r>
              <a:rPr sz="2150" spc="5" dirty="0">
                <a:solidFill>
                  <a:srgbClr val="212121"/>
                </a:solidFill>
                <a:latin typeface="Trebuchet MS"/>
                <a:cs typeface="Trebuchet MS"/>
              </a:rPr>
              <a:t>m</a:t>
            </a:r>
            <a:r>
              <a:rPr sz="2150" dirty="0">
                <a:solidFill>
                  <a:srgbClr val="212121"/>
                </a:solidFill>
                <a:latin typeface="Trebuchet MS"/>
                <a:cs typeface="Trebuchet MS"/>
              </a:rPr>
              <a:t>p</a:t>
            </a:r>
            <a:r>
              <a:rPr sz="2150" spc="-85" dirty="0">
                <a:solidFill>
                  <a:srgbClr val="212121"/>
                </a:solidFill>
                <a:latin typeface="Trebuchet MS"/>
                <a:cs typeface="Trebuchet MS"/>
              </a:rPr>
              <a:t>l</a:t>
            </a:r>
            <a:r>
              <a:rPr sz="2150" spc="-70" dirty="0">
                <a:solidFill>
                  <a:srgbClr val="212121"/>
                </a:solidFill>
                <a:latin typeface="Trebuchet MS"/>
                <a:cs typeface="Trebuchet MS"/>
              </a:rPr>
              <a:t>eme</a:t>
            </a:r>
            <a:r>
              <a:rPr sz="2150" spc="-60" dirty="0">
                <a:solidFill>
                  <a:srgbClr val="212121"/>
                </a:solidFill>
                <a:latin typeface="Trebuchet MS"/>
                <a:cs typeface="Trebuchet MS"/>
              </a:rPr>
              <a:t>nt</a:t>
            </a:r>
            <a:r>
              <a:rPr sz="2150" dirty="0">
                <a:solidFill>
                  <a:srgbClr val="212121"/>
                </a:solidFill>
                <a:latin typeface="Trebuchet MS"/>
                <a:cs typeface="Trebuchet MS"/>
              </a:rPr>
              <a:t>	</a:t>
            </a:r>
            <a:r>
              <a:rPr sz="2150" spc="-135" dirty="0">
                <a:solidFill>
                  <a:srgbClr val="212121"/>
                </a:solidFill>
                <a:latin typeface="Trebuchet MS"/>
                <a:cs typeface="Trebuchet MS"/>
              </a:rPr>
              <a:t>c</a:t>
            </a:r>
            <a:r>
              <a:rPr sz="2150" spc="10" dirty="0">
                <a:solidFill>
                  <a:srgbClr val="212121"/>
                </a:solidFill>
                <a:latin typeface="Trebuchet MS"/>
                <a:cs typeface="Trebuchet MS"/>
              </a:rPr>
              <a:t>om</a:t>
            </a:r>
            <a:r>
              <a:rPr sz="2150" spc="5" dirty="0">
                <a:solidFill>
                  <a:srgbClr val="212121"/>
                </a:solidFill>
                <a:latin typeface="Trebuchet MS"/>
                <a:cs typeface="Trebuchet MS"/>
              </a:rPr>
              <a:t>m</a:t>
            </a:r>
            <a:r>
              <a:rPr sz="2150" spc="10" dirty="0">
                <a:solidFill>
                  <a:srgbClr val="212121"/>
                </a:solidFill>
                <a:latin typeface="Trebuchet MS"/>
                <a:cs typeface="Trebuchet MS"/>
              </a:rPr>
              <a:t>on</a:t>
            </a:r>
            <a:r>
              <a:rPr sz="2150" dirty="0">
                <a:solidFill>
                  <a:srgbClr val="212121"/>
                </a:solidFill>
                <a:latin typeface="Trebuchet MS"/>
                <a:cs typeface="Trebuchet MS"/>
              </a:rPr>
              <a:t>	</a:t>
            </a:r>
            <a:r>
              <a:rPr sz="2150" spc="-190" dirty="0">
                <a:solidFill>
                  <a:srgbClr val="212121"/>
                </a:solidFill>
                <a:latin typeface="Trebuchet MS"/>
                <a:cs typeface="Trebuchet MS"/>
              </a:rPr>
              <a:t>f</a:t>
            </a:r>
            <a:r>
              <a:rPr sz="2150" spc="-140" dirty="0">
                <a:solidFill>
                  <a:srgbClr val="212121"/>
                </a:solidFill>
                <a:latin typeface="Trebuchet MS"/>
                <a:cs typeface="Trebuchet MS"/>
              </a:rPr>
              <a:t>e</a:t>
            </a:r>
            <a:r>
              <a:rPr sz="2150" spc="-25" dirty="0">
                <a:solidFill>
                  <a:srgbClr val="212121"/>
                </a:solidFill>
                <a:latin typeface="Trebuchet MS"/>
                <a:cs typeface="Trebuchet MS"/>
              </a:rPr>
              <a:t>a</a:t>
            </a:r>
            <a:r>
              <a:rPr sz="2150" spc="-140" dirty="0">
                <a:solidFill>
                  <a:srgbClr val="212121"/>
                </a:solidFill>
                <a:latin typeface="Trebuchet MS"/>
                <a:cs typeface="Trebuchet MS"/>
              </a:rPr>
              <a:t>t</a:t>
            </a:r>
            <a:r>
              <a:rPr sz="2150" dirty="0">
                <a:solidFill>
                  <a:srgbClr val="212121"/>
                </a:solidFill>
                <a:latin typeface="Trebuchet MS"/>
                <a:cs typeface="Trebuchet MS"/>
              </a:rPr>
              <a:t>u</a:t>
            </a:r>
            <a:r>
              <a:rPr sz="2150" spc="-114" dirty="0">
                <a:solidFill>
                  <a:srgbClr val="212121"/>
                </a:solidFill>
                <a:latin typeface="Trebuchet MS"/>
                <a:cs typeface="Trebuchet MS"/>
              </a:rPr>
              <a:t>r</a:t>
            </a:r>
            <a:r>
              <a:rPr sz="2150" spc="-35" dirty="0">
                <a:solidFill>
                  <a:srgbClr val="212121"/>
                </a:solidFill>
                <a:latin typeface="Trebuchet MS"/>
                <a:cs typeface="Trebuchet MS"/>
              </a:rPr>
              <a:t>es</a:t>
            </a:r>
            <a:r>
              <a:rPr sz="2150"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dirty="0">
                <a:solidFill>
                  <a:srgbClr val="212121"/>
                </a:solidFill>
                <a:latin typeface="Trebuchet MS"/>
                <a:cs typeface="Trebuchet MS"/>
              </a:rPr>
              <a:t>	</a:t>
            </a:r>
            <a:r>
              <a:rPr sz="2150" spc="-25" dirty="0">
                <a:solidFill>
                  <a:srgbClr val="212121"/>
                </a:solidFill>
                <a:latin typeface="Trebuchet MS"/>
                <a:cs typeface="Trebuchet MS"/>
              </a:rPr>
              <a:t>a</a:t>
            </a:r>
            <a:r>
              <a:rPr sz="2150" spc="-85" dirty="0">
                <a:solidFill>
                  <a:srgbClr val="212121"/>
                </a:solidFill>
                <a:latin typeface="Trebuchet MS"/>
                <a:cs typeface="Trebuchet MS"/>
              </a:rPr>
              <a:t>ll  </a:t>
            </a:r>
            <a:r>
              <a:rPr sz="2150" spc="-50" dirty="0">
                <a:solidFill>
                  <a:srgbClr val="212121"/>
                </a:solidFill>
                <a:latin typeface="Trebuchet MS"/>
                <a:cs typeface="Trebuchet MS"/>
              </a:rPr>
              <a:t>controllers?</a:t>
            </a:r>
            <a:endParaRPr sz="2150">
              <a:latin typeface="Trebuchet MS"/>
              <a:cs typeface="Trebuchet MS"/>
            </a:endParaRPr>
          </a:p>
        </p:txBody>
      </p:sp>
      <p:sp>
        <p:nvSpPr>
          <p:cNvPr id="11" name="object 11"/>
          <p:cNvSpPr txBox="1">
            <a:spLocks noGrp="1"/>
          </p:cNvSpPr>
          <p:nvPr>
            <p:ph type="title"/>
          </p:nvPr>
        </p:nvSpPr>
        <p:spPr>
          <a:xfrm>
            <a:off x="311149" y="74930"/>
            <a:ext cx="6209665" cy="560705"/>
          </a:xfrm>
          <a:prstGeom prst="rect">
            <a:avLst/>
          </a:prstGeom>
        </p:spPr>
        <p:txBody>
          <a:bodyPr vert="horz" wrap="square" lIns="0" tIns="13970" rIns="0" bIns="0" rtlCol="0">
            <a:spAutoFit/>
          </a:bodyPr>
          <a:lstStyle/>
          <a:p>
            <a:pPr marL="12700">
              <a:lnSpc>
                <a:spcPct val="100000"/>
              </a:lnSpc>
              <a:spcBef>
                <a:spcPts val="110"/>
              </a:spcBef>
            </a:pPr>
            <a:r>
              <a:rPr sz="3500" spc="-60" dirty="0">
                <a:solidFill>
                  <a:srgbClr val="A52929"/>
                </a:solidFill>
              </a:rPr>
              <a:t>P</a:t>
            </a:r>
            <a:r>
              <a:rPr sz="3500" spc="-235" dirty="0">
                <a:solidFill>
                  <a:srgbClr val="A52929"/>
                </a:solidFill>
              </a:rPr>
              <a:t>ee</a:t>
            </a:r>
            <a:r>
              <a:rPr sz="3500" spc="-90" dirty="0">
                <a:solidFill>
                  <a:srgbClr val="000000"/>
                </a:solidFill>
              </a:rPr>
              <a:t>k</a:t>
            </a:r>
            <a:r>
              <a:rPr sz="3500" spc="-340" dirty="0">
                <a:solidFill>
                  <a:srgbClr val="000000"/>
                </a:solidFill>
              </a:rPr>
              <a:t> </a:t>
            </a:r>
            <a:r>
              <a:rPr sz="3500" spc="-130" dirty="0">
                <a:solidFill>
                  <a:srgbClr val="A52929"/>
                </a:solidFill>
              </a:rPr>
              <a:t>i</a:t>
            </a:r>
            <a:r>
              <a:rPr sz="3500" spc="-105" dirty="0">
                <a:solidFill>
                  <a:srgbClr val="A52929"/>
                </a:solidFill>
              </a:rPr>
              <a:t>n</a:t>
            </a:r>
            <a:r>
              <a:rPr sz="3500" spc="-160" dirty="0">
                <a:solidFill>
                  <a:srgbClr val="000000"/>
                </a:solidFill>
              </a:rPr>
              <a:t>t</a:t>
            </a:r>
            <a:r>
              <a:rPr sz="3500" spc="-55" dirty="0">
                <a:solidFill>
                  <a:srgbClr val="A52929"/>
                </a:solidFill>
              </a:rPr>
              <a:t>o</a:t>
            </a:r>
            <a:r>
              <a:rPr sz="3500" spc="-340" dirty="0">
                <a:solidFill>
                  <a:srgbClr val="A52929"/>
                </a:solidFill>
              </a:rPr>
              <a:t> </a:t>
            </a:r>
            <a:r>
              <a:rPr sz="3500" spc="-70" dirty="0">
                <a:solidFill>
                  <a:srgbClr val="000000"/>
                </a:solidFill>
              </a:rPr>
              <a:t>H</a:t>
            </a:r>
            <a:r>
              <a:rPr sz="3500" spc="-130" dirty="0">
                <a:solidFill>
                  <a:srgbClr val="A52929"/>
                </a:solidFill>
              </a:rPr>
              <a:t>i</a:t>
            </a:r>
            <a:r>
              <a:rPr sz="3500" dirty="0">
                <a:solidFill>
                  <a:srgbClr val="A52929"/>
                </a:solidFill>
              </a:rPr>
              <a:t>s</a:t>
            </a:r>
            <a:r>
              <a:rPr sz="3500" spc="-160" dirty="0">
                <a:solidFill>
                  <a:srgbClr val="000000"/>
                </a:solidFill>
              </a:rPr>
              <a:t>t</a:t>
            </a:r>
            <a:r>
              <a:rPr sz="3500" spc="-55" dirty="0">
                <a:solidFill>
                  <a:srgbClr val="000000"/>
                </a:solidFill>
              </a:rPr>
              <a:t>o</a:t>
            </a:r>
            <a:r>
              <a:rPr sz="3500" spc="-150" dirty="0">
                <a:solidFill>
                  <a:srgbClr val="000000"/>
                </a:solidFill>
              </a:rPr>
              <a:t>r</a:t>
            </a:r>
            <a:r>
              <a:rPr sz="3500" spc="-135" dirty="0">
                <a:solidFill>
                  <a:srgbClr val="000000"/>
                </a:solidFill>
              </a:rPr>
              <a:t>y</a:t>
            </a:r>
            <a:r>
              <a:rPr sz="3500" spc="-340" dirty="0">
                <a:solidFill>
                  <a:srgbClr val="000000"/>
                </a:solidFill>
              </a:rPr>
              <a:t> </a:t>
            </a:r>
            <a:r>
              <a:rPr sz="3500" spc="-160" dirty="0">
                <a:solidFill>
                  <a:srgbClr val="A52929"/>
                </a:solidFill>
              </a:rPr>
              <a:t>-</a:t>
            </a:r>
            <a:r>
              <a:rPr sz="3500" spc="-340" dirty="0">
                <a:solidFill>
                  <a:srgbClr val="A52929"/>
                </a:solidFill>
              </a:rPr>
              <a:t> </a:t>
            </a:r>
            <a:r>
              <a:rPr sz="3500" spc="-25" dirty="0">
                <a:solidFill>
                  <a:srgbClr val="000000"/>
                </a:solidFill>
              </a:rPr>
              <a:t>Mo</a:t>
            </a:r>
            <a:r>
              <a:rPr sz="3500" spc="-145" dirty="0">
                <a:solidFill>
                  <a:srgbClr val="A52929"/>
                </a:solidFill>
              </a:rPr>
              <a:t>de</a:t>
            </a:r>
            <a:r>
              <a:rPr sz="3500" spc="-85" dirty="0">
                <a:solidFill>
                  <a:srgbClr val="000000"/>
                </a:solidFill>
              </a:rPr>
              <a:t>l</a:t>
            </a:r>
            <a:r>
              <a:rPr sz="3500" spc="-340" dirty="0">
                <a:solidFill>
                  <a:srgbClr val="000000"/>
                </a:solidFill>
              </a:rPr>
              <a:t> </a:t>
            </a:r>
            <a:r>
              <a:rPr sz="3500" spc="-254" dirty="0">
                <a:solidFill>
                  <a:srgbClr val="000000"/>
                </a:solidFill>
              </a:rPr>
              <a:t>2</a:t>
            </a:r>
            <a:r>
              <a:rPr sz="3500" spc="-340" dirty="0">
                <a:solidFill>
                  <a:srgbClr val="000000"/>
                </a:solidFill>
              </a:rPr>
              <a:t> </a:t>
            </a:r>
            <a:r>
              <a:rPr sz="3500" spc="-260" dirty="0">
                <a:solidFill>
                  <a:srgbClr val="A52929"/>
                </a:solidFill>
              </a:rPr>
              <a:t>A</a:t>
            </a:r>
            <a:r>
              <a:rPr sz="3500" spc="-225" dirty="0">
                <a:solidFill>
                  <a:srgbClr val="000000"/>
                </a:solidFill>
              </a:rPr>
              <a:t>r</a:t>
            </a:r>
            <a:r>
              <a:rPr sz="3500" spc="-170" dirty="0">
                <a:solidFill>
                  <a:srgbClr val="000000"/>
                </a:solidFill>
              </a:rPr>
              <a:t>c</a:t>
            </a:r>
            <a:r>
              <a:rPr sz="3500" spc="-120" dirty="0">
                <a:solidFill>
                  <a:srgbClr val="000000"/>
                </a:solidFill>
              </a:rPr>
              <a:t>h</a:t>
            </a:r>
            <a:r>
              <a:rPr sz="3500" spc="-325" dirty="0">
                <a:solidFill>
                  <a:srgbClr val="A52929"/>
                </a:solidFill>
              </a:rPr>
              <a:t>.</a:t>
            </a:r>
            <a:endParaRPr sz="3500"/>
          </a:p>
        </p:txBody>
      </p:sp>
      <p:sp>
        <p:nvSpPr>
          <p:cNvPr id="12" name="object 12"/>
          <p:cNvSpPr/>
          <p:nvPr/>
        </p:nvSpPr>
        <p:spPr>
          <a:xfrm>
            <a:off x="11544299" y="6619872"/>
            <a:ext cx="171450" cy="228600"/>
          </a:xfrm>
          <a:custGeom>
            <a:avLst/>
            <a:gdLst/>
            <a:ahLst/>
            <a:cxnLst/>
            <a:rect l="l" t="t" r="r" b="b"/>
            <a:pathLst>
              <a:path w="171450" h="228600">
                <a:moveTo>
                  <a:pt x="171449" y="228599"/>
                </a:moveTo>
                <a:lnTo>
                  <a:pt x="0" y="228599"/>
                </a:lnTo>
                <a:lnTo>
                  <a:pt x="0" y="0"/>
                </a:lnTo>
                <a:lnTo>
                  <a:pt x="171449" y="0"/>
                </a:lnTo>
                <a:lnTo>
                  <a:pt x="171449" y="228599"/>
                </a:lnTo>
                <a:close/>
              </a:path>
            </a:pathLst>
          </a:custGeom>
          <a:solidFill>
            <a:srgbClr val="000000">
              <a:alpha val="39999"/>
            </a:srgbClr>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8970" y="1047750"/>
            <a:ext cx="3734570" cy="2570994"/>
          </a:xfrm>
          <a:prstGeom prst="rect">
            <a:avLst/>
          </a:prstGeom>
        </p:spPr>
      </p:pic>
      <p:pic>
        <p:nvPicPr>
          <p:cNvPr id="3" name="object 3"/>
          <p:cNvPicPr/>
          <p:nvPr/>
        </p:nvPicPr>
        <p:blipFill>
          <a:blip r:embed="rId3" cstate="print"/>
          <a:stretch>
            <a:fillRect/>
          </a:stretch>
        </p:blipFill>
        <p:spPr>
          <a:xfrm>
            <a:off x="390524" y="981077"/>
            <a:ext cx="104775" cy="104765"/>
          </a:xfrm>
          <a:prstGeom prst="rect">
            <a:avLst/>
          </a:prstGeom>
        </p:spPr>
      </p:pic>
      <p:sp>
        <p:nvSpPr>
          <p:cNvPr id="4" name="object 4"/>
          <p:cNvSpPr/>
          <p:nvPr/>
        </p:nvSpPr>
        <p:spPr>
          <a:xfrm>
            <a:off x="809624" y="1619247"/>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5" name="object 5"/>
          <p:cNvPicPr/>
          <p:nvPr/>
        </p:nvPicPr>
        <p:blipFill>
          <a:blip r:embed="rId4" cstate="print"/>
          <a:stretch>
            <a:fillRect/>
          </a:stretch>
        </p:blipFill>
        <p:spPr>
          <a:xfrm>
            <a:off x="390524" y="2019297"/>
            <a:ext cx="104775" cy="104770"/>
          </a:xfrm>
          <a:prstGeom prst="rect">
            <a:avLst/>
          </a:prstGeom>
        </p:spPr>
      </p:pic>
      <p:sp>
        <p:nvSpPr>
          <p:cNvPr id="6" name="object 6"/>
          <p:cNvSpPr/>
          <p:nvPr/>
        </p:nvSpPr>
        <p:spPr>
          <a:xfrm>
            <a:off x="809624" y="2657472"/>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7" name="object 7"/>
          <p:cNvSpPr txBox="1"/>
          <p:nvPr/>
        </p:nvSpPr>
        <p:spPr>
          <a:xfrm>
            <a:off x="654049" y="777875"/>
            <a:ext cx="6652259" cy="2357120"/>
          </a:xfrm>
          <a:prstGeom prst="rect">
            <a:avLst/>
          </a:prstGeom>
        </p:spPr>
        <p:txBody>
          <a:bodyPr vert="horz" wrap="square" lIns="0" tIns="81280" rIns="0" bIns="0" rtlCol="0">
            <a:spAutoFit/>
          </a:bodyPr>
          <a:lstStyle/>
          <a:p>
            <a:pPr marL="12700" marR="6350">
              <a:lnSpc>
                <a:spcPts val="2700"/>
              </a:lnSpc>
              <a:spcBef>
                <a:spcPts val="640"/>
              </a:spcBef>
              <a:tabLst>
                <a:tab pos="1543685" algn="l"/>
                <a:tab pos="2132965" algn="l"/>
                <a:tab pos="3594735" algn="l"/>
                <a:tab pos="4440555" algn="l"/>
                <a:tab pos="5238750" algn="l"/>
                <a:tab pos="5641975" algn="l"/>
              </a:tabLst>
            </a:pPr>
            <a:r>
              <a:rPr sz="2700" b="1" spc="-95" dirty="0">
                <a:solidFill>
                  <a:srgbClr val="212121"/>
                </a:solidFill>
                <a:latin typeface="Trebuchet MS"/>
                <a:cs typeface="Trebuchet MS"/>
              </a:rPr>
              <a:t>Con</a:t>
            </a:r>
            <a:r>
              <a:rPr sz="2700" b="1" spc="-150" dirty="0">
                <a:solidFill>
                  <a:srgbClr val="212121"/>
                </a:solidFill>
                <a:latin typeface="Trebuchet MS"/>
                <a:cs typeface="Trebuchet MS"/>
              </a:rPr>
              <a:t>c</a:t>
            </a:r>
            <a:r>
              <a:rPr sz="2700" b="1" spc="-125" dirty="0">
                <a:solidFill>
                  <a:srgbClr val="212121"/>
                </a:solidFill>
                <a:latin typeface="Trebuchet MS"/>
                <a:cs typeface="Trebuchet MS"/>
              </a:rPr>
              <a:t>ep</a:t>
            </a:r>
            <a:r>
              <a:rPr sz="2700" b="1" spc="-90" dirty="0">
                <a:solidFill>
                  <a:srgbClr val="212121"/>
                </a:solidFill>
                <a:latin typeface="Trebuchet MS"/>
                <a:cs typeface="Trebuchet MS"/>
              </a:rPr>
              <a:t>t</a:t>
            </a:r>
            <a:r>
              <a:rPr sz="2700" spc="-325" dirty="0">
                <a:solidFill>
                  <a:srgbClr val="212121"/>
                </a:solidFill>
                <a:latin typeface="Trebuchet MS"/>
                <a:cs typeface="Trebuchet MS"/>
              </a:rPr>
              <a:t>:</a:t>
            </a:r>
            <a:r>
              <a:rPr sz="2700" dirty="0">
                <a:solidFill>
                  <a:srgbClr val="212121"/>
                </a:solidFill>
                <a:latin typeface="Trebuchet MS"/>
                <a:cs typeface="Trebuchet MS"/>
              </a:rPr>
              <a:t>	</a:t>
            </a:r>
            <a:r>
              <a:rPr sz="2700" spc="-114" dirty="0">
                <a:solidFill>
                  <a:srgbClr val="212121"/>
                </a:solidFill>
                <a:latin typeface="Trebuchet MS"/>
                <a:cs typeface="Trebuchet MS"/>
              </a:rPr>
              <a:t>All</a:t>
            </a:r>
            <a:r>
              <a:rPr sz="2700" dirty="0">
                <a:solidFill>
                  <a:srgbClr val="212121"/>
                </a:solidFill>
                <a:latin typeface="Trebuchet MS"/>
                <a:cs typeface="Trebuchet MS"/>
              </a:rPr>
              <a:t>	</a:t>
            </a:r>
            <a:r>
              <a:rPr sz="2700" spc="-145" dirty="0">
                <a:solidFill>
                  <a:srgbClr val="212121"/>
                </a:solidFill>
                <a:latin typeface="Trebuchet MS"/>
                <a:cs typeface="Trebuchet MS"/>
              </a:rPr>
              <a:t>r</a:t>
            </a:r>
            <a:r>
              <a:rPr sz="2700" spc="-55" dirty="0">
                <a:solidFill>
                  <a:srgbClr val="212121"/>
                </a:solidFill>
                <a:latin typeface="Trebuchet MS"/>
                <a:cs typeface="Trebuchet MS"/>
              </a:rPr>
              <a:t>equests</a:t>
            </a:r>
            <a:r>
              <a:rPr sz="2700" dirty="0">
                <a:solidFill>
                  <a:srgbClr val="212121"/>
                </a:solidFill>
                <a:latin typeface="Trebuchet MS"/>
                <a:cs typeface="Trebuchet MS"/>
              </a:rPr>
              <a:t>	</a:t>
            </a:r>
            <a:r>
              <a:rPr sz="2700" spc="-85" dirty="0">
                <a:solidFill>
                  <a:srgbClr val="212121"/>
                </a:solidFill>
                <a:latin typeface="Trebuchet MS"/>
                <a:cs typeface="Trebuchet MS"/>
              </a:rPr>
              <a:t>fl</a:t>
            </a:r>
            <a:r>
              <a:rPr sz="2700" spc="-155" dirty="0">
                <a:solidFill>
                  <a:srgbClr val="212121"/>
                </a:solidFill>
                <a:latin typeface="Trebuchet MS"/>
                <a:cs typeface="Trebuchet MS"/>
              </a:rPr>
              <a:t>o</a:t>
            </a:r>
            <a:r>
              <a:rPr sz="2700" spc="-75" dirty="0">
                <a:solidFill>
                  <a:srgbClr val="212121"/>
                </a:solidFill>
                <a:latin typeface="Trebuchet MS"/>
                <a:cs typeface="Trebuchet MS"/>
              </a:rPr>
              <a:t>w</a:t>
            </a:r>
            <a:r>
              <a:rPr sz="2700" dirty="0">
                <a:solidFill>
                  <a:srgbClr val="212121"/>
                </a:solidFill>
                <a:latin typeface="Trebuchet MS"/>
                <a:cs typeface="Trebuchet MS"/>
              </a:rPr>
              <a:t>	</a:t>
            </a:r>
            <a:r>
              <a:rPr sz="2700" spc="-90" dirty="0">
                <a:solidFill>
                  <a:srgbClr val="212121"/>
                </a:solidFill>
                <a:latin typeface="Trebuchet MS"/>
                <a:cs typeface="Trebuchet MS"/>
              </a:rPr>
              <a:t>in</a:t>
            </a:r>
            <a:r>
              <a:rPr sz="2700" spc="-120" dirty="0">
                <a:solidFill>
                  <a:srgbClr val="212121"/>
                </a:solidFill>
                <a:latin typeface="Trebuchet MS"/>
                <a:cs typeface="Trebuchet MS"/>
              </a:rPr>
              <a:t>t</a:t>
            </a:r>
            <a:r>
              <a:rPr sz="2700" spc="10" dirty="0">
                <a:solidFill>
                  <a:srgbClr val="212121"/>
                </a:solidFill>
                <a:latin typeface="Trebuchet MS"/>
                <a:cs typeface="Trebuchet MS"/>
              </a:rPr>
              <a:t>o</a:t>
            </a:r>
            <a:r>
              <a:rPr sz="2700" dirty="0">
                <a:solidFill>
                  <a:srgbClr val="212121"/>
                </a:solidFill>
                <a:latin typeface="Trebuchet MS"/>
                <a:cs typeface="Trebuchet MS"/>
              </a:rPr>
              <a:t>	</a:t>
            </a:r>
            <a:r>
              <a:rPr sz="2700" spc="-40" dirty="0">
                <a:solidFill>
                  <a:srgbClr val="212121"/>
                </a:solidFill>
                <a:latin typeface="Trebuchet MS"/>
                <a:cs typeface="Trebuchet MS"/>
              </a:rPr>
              <a:t>a</a:t>
            </a:r>
            <a:r>
              <a:rPr sz="2700" dirty="0">
                <a:solidFill>
                  <a:srgbClr val="212121"/>
                </a:solidFill>
                <a:latin typeface="Trebuchet MS"/>
                <a:cs typeface="Trebuchet MS"/>
              </a:rPr>
              <a:t>	</a:t>
            </a:r>
            <a:r>
              <a:rPr sz="2700" spc="-170" dirty="0">
                <a:solidFill>
                  <a:srgbClr val="212121"/>
                </a:solidFill>
                <a:latin typeface="Trebuchet MS"/>
                <a:cs typeface="Trebuchet MS"/>
              </a:rPr>
              <a:t>c</a:t>
            </a:r>
            <a:r>
              <a:rPr sz="2700" spc="-110" dirty="0">
                <a:solidFill>
                  <a:srgbClr val="212121"/>
                </a:solidFill>
                <a:latin typeface="Trebuchet MS"/>
                <a:cs typeface="Trebuchet MS"/>
              </a:rPr>
              <a:t>ent</a:t>
            </a:r>
            <a:r>
              <a:rPr sz="2700" spc="-155" dirty="0">
                <a:solidFill>
                  <a:srgbClr val="212121"/>
                </a:solidFill>
                <a:latin typeface="Trebuchet MS"/>
                <a:cs typeface="Trebuchet MS"/>
              </a:rPr>
              <a:t>r</a:t>
            </a:r>
            <a:r>
              <a:rPr sz="2700" spc="-65" dirty="0">
                <a:solidFill>
                  <a:srgbClr val="212121"/>
                </a:solidFill>
                <a:latin typeface="Trebuchet MS"/>
                <a:cs typeface="Trebuchet MS"/>
              </a:rPr>
              <a:t>al  </a:t>
            </a:r>
            <a:r>
              <a:rPr sz="2700" spc="-95" dirty="0">
                <a:solidFill>
                  <a:srgbClr val="212121"/>
                </a:solidFill>
                <a:latin typeface="Trebuchet MS"/>
                <a:cs typeface="Trebuchet MS"/>
              </a:rPr>
              <a:t>controller</a:t>
            </a:r>
            <a:endParaRPr sz="2700" dirty="0">
              <a:latin typeface="Trebuchet MS"/>
              <a:cs typeface="Trebuchet MS"/>
            </a:endParaRPr>
          </a:p>
          <a:p>
            <a:pPr marL="393065">
              <a:lnSpc>
                <a:spcPts val="2065"/>
              </a:lnSpc>
            </a:pPr>
            <a:r>
              <a:rPr sz="2150" spc="-55" dirty="0">
                <a:solidFill>
                  <a:srgbClr val="212121"/>
                </a:solidFill>
                <a:latin typeface="Trebuchet MS"/>
                <a:cs typeface="Trebuchet MS"/>
              </a:rPr>
              <a:t>C</a:t>
            </a:r>
            <a:r>
              <a:rPr sz="2150" spc="-25" dirty="0">
                <a:solidFill>
                  <a:srgbClr val="212121"/>
                </a:solidFill>
                <a:latin typeface="Trebuchet MS"/>
                <a:cs typeface="Trebuchet MS"/>
              </a:rPr>
              <a:t>a</a:t>
            </a:r>
            <a:r>
              <a:rPr sz="2150" spc="-85" dirty="0">
                <a:solidFill>
                  <a:srgbClr val="212121"/>
                </a:solidFill>
                <a:latin typeface="Trebuchet MS"/>
                <a:cs typeface="Trebuchet MS"/>
              </a:rPr>
              <a:t>ll</a:t>
            </a:r>
            <a:r>
              <a:rPr sz="2150" spc="-55" dirty="0">
                <a:solidFill>
                  <a:srgbClr val="212121"/>
                </a:solidFill>
                <a:latin typeface="Trebuchet MS"/>
                <a:cs typeface="Trebuchet MS"/>
              </a:rPr>
              <a:t>ed</a:t>
            </a:r>
            <a:r>
              <a:rPr sz="2150" spc="-215" dirty="0">
                <a:solidFill>
                  <a:srgbClr val="212121"/>
                </a:solidFill>
                <a:latin typeface="Trebuchet MS"/>
                <a:cs typeface="Trebuchet MS"/>
              </a:rPr>
              <a:t> </a:t>
            </a:r>
            <a:r>
              <a:rPr sz="2150" spc="-25" dirty="0">
                <a:solidFill>
                  <a:srgbClr val="212121"/>
                </a:solidFill>
                <a:latin typeface="Trebuchet MS"/>
                <a:cs typeface="Trebuchet MS"/>
              </a:rPr>
              <a:t>a</a:t>
            </a:r>
            <a:r>
              <a:rPr sz="2150" spc="30" dirty="0">
                <a:solidFill>
                  <a:srgbClr val="212121"/>
                </a:solidFill>
                <a:latin typeface="Trebuchet MS"/>
                <a:cs typeface="Trebuchet MS"/>
              </a:rPr>
              <a:t>s</a:t>
            </a:r>
            <a:r>
              <a:rPr sz="2150" spc="-215" dirty="0">
                <a:solidFill>
                  <a:srgbClr val="212121"/>
                </a:solidFill>
                <a:latin typeface="Trebuchet MS"/>
                <a:cs typeface="Trebuchet MS"/>
              </a:rPr>
              <a:t> </a:t>
            </a:r>
            <a:r>
              <a:rPr sz="2150" b="1" spc="-200" dirty="0">
                <a:solidFill>
                  <a:srgbClr val="212121"/>
                </a:solidFill>
                <a:latin typeface="Trebuchet MS"/>
                <a:cs typeface="Trebuchet MS"/>
              </a:rPr>
              <a:t>F</a:t>
            </a:r>
            <a:r>
              <a:rPr sz="2150" b="1" spc="-140" dirty="0">
                <a:solidFill>
                  <a:srgbClr val="212121"/>
                </a:solidFill>
                <a:latin typeface="Trebuchet MS"/>
                <a:cs typeface="Trebuchet MS"/>
              </a:rPr>
              <a:t>r</a:t>
            </a:r>
            <a:r>
              <a:rPr sz="2150" b="1" spc="-35" dirty="0">
                <a:solidFill>
                  <a:srgbClr val="212121"/>
                </a:solidFill>
                <a:latin typeface="Trebuchet MS"/>
                <a:cs typeface="Trebuchet MS"/>
              </a:rPr>
              <a:t>o</a:t>
            </a:r>
            <a:r>
              <a:rPr sz="2150" b="1" spc="-65" dirty="0">
                <a:solidFill>
                  <a:srgbClr val="212121"/>
                </a:solidFill>
                <a:latin typeface="Trebuchet MS"/>
                <a:cs typeface="Trebuchet MS"/>
              </a:rPr>
              <a:t>n</a:t>
            </a:r>
            <a:r>
              <a:rPr sz="2150" b="1" spc="-75" dirty="0">
                <a:solidFill>
                  <a:srgbClr val="212121"/>
                </a:solidFill>
                <a:latin typeface="Trebuchet MS"/>
                <a:cs typeface="Trebuchet MS"/>
              </a:rPr>
              <a:t>t</a:t>
            </a:r>
            <a:r>
              <a:rPr sz="2150" b="1" spc="-210" dirty="0">
                <a:solidFill>
                  <a:srgbClr val="212121"/>
                </a:solidFill>
                <a:latin typeface="Trebuchet MS"/>
                <a:cs typeface="Trebuchet MS"/>
              </a:rPr>
              <a:t> </a:t>
            </a:r>
            <a:r>
              <a:rPr sz="2150" b="1" spc="-75" dirty="0">
                <a:solidFill>
                  <a:srgbClr val="212121"/>
                </a:solidFill>
                <a:latin typeface="Trebuchet MS"/>
                <a:cs typeface="Trebuchet MS"/>
              </a:rPr>
              <a:t>C</a:t>
            </a:r>
            <a:r>
              <a:rPr sz="2150" b="1" spc="-35" dirty="0">
                <a:solidFill>
                  <a:srgbClr val="212121"/>
                </a:solidFill>
                <a:latin typeface="Trebuchet MS"/>
                <a:cs typeface="Trebuchet MS"/>
              </a:rPr>
              <a:t>o</a:t>
            </a:r>
            <a:r>
              <a:rPr sz="2150" b="1" spc="-65" dirty="0">
                <a:solidFill>
                  <a:srgbClr val="212121"/>
                </a:solidFill>
                <a:latin typeface="Trebuchet MS"/>
                <a:cs typeface="Trebuchet MS"/>
              </a:rPr>
              <a:t>n</a:t>
            </a:r>
            <a:r>
              <a:rPr sz="2150" b="1" spc="-75" dirty="0">
                <a:solidFill>
                  <a:srgbClr val="212121"/>
                </a:solidFill>
                <a:latin typeface="Trebuchet MS"/>
                <a:cs typeface="Trebuchet MS"/>
              </a:rPr>
              <a:t>t</a:t>
            </a:r>
            <a:r>
              <a:rPr sz="2150" b="1" spc="-140" dirty="0">
                <a:solidFill>
                  <a:srgbClr val="212121"/>
                </a:solidFill>
                <a:latin typeface="Trebuchet MS"/>
                <a:cs typeface="Trebuchet MS"/>
              </a:rPr>
              <a:t>r</a:t>
            </a:r>
            <a:r>
              <a:rPr sz="2150" b="1" spc="-35" dirty="0">
                <a:solidFill>
                  <a:srgbClr val="212121"/>
                </a:solidFill>
                <a:latin typeface="Trebuchet MS"/>
                <a:cs typeface="Trebuchet MS"/>
              </a:rPr>
              <a:t>o</a:t>
            </a:r>
            <a:r>
              <a:rPr sz="2150" b="1" spc="-80" dirty="0">
                <a:solidFill>
                  <a:srgbClr val="212121"/>
                </a:solidFill>
                <a:latin typeface="Trebuchet MS"/>
                <a:cs typeface="Trebuchet MS"/>
              </a:rPr>
              <a:t>lle</a:t>
            </a:r>
            <a:r>
              <a:rPr sz="2150" b="1" spc="-114" dirty="0">
                <a:solidFill>
                  <a:srgbClr val="212121"/>
                </a:solidFill>
                <a:latin typeface="Trebuchet MS"/>
                <a:cs typeface="Trebuchet MS"/>
              </a:rPr>
              <a:t>r</a:t>
            </a:r>
            <a:endParaRPr sz="2150" dirty="0">
              <a:latin typeface="Trebuchet MS"/>
              <a:cs typeface="Trebuchet MS"/>
            </a:endParaRPr>
          </a:p>
          <a:p>
            <a:pPr marL="12700" marR="5080">
              <a:lnSpc>
                <a:spcPts val="2700"/>
              </a:lnSpc>
              <a:spcBef>
                <a:spcPts val="710"/>
              </a:spcBef>
            </a:pPr>
            <a:r>
              <a:rPr sz="2700" spc="-85" dirty="0">
                <a:solidFill>
                  <a:srgbClr val="212121"/>
                </a:solidFill>
                <a:latin typeface="Trebuchet MS"/>
                <a:cs typeface="Trebuchet MS"/>
              </a:rPr>
              <a:t>Front</a:t>
            </a:r>
            <a:r>
              <a:rPr sz="2700" spc="204" dirty="0">
                <a:solidFill>
                  <a:srgbClr val="212121"/>
                </a:solidFill>
                <a:latin typeface="Trebuchet MS"/>
                <a:cs typeface="Trebuchet MS"/>
              </a:rPr>
              <a:t> </a:t>
            </a:r>
            <a:r>
              <a:rPr sz="2700" spc="-85" dirty="0">
                <a:solidFill>
                  <a:srgbClr val="212121"/>
                </a:solidFill>
                <a:latin typeface="Trebuchet MS"/>
                <a:cs typeface="Trebuchet MS"/>
              </a:rPr>
              <a:t>Controller</a:t>
            </a:r>
            <a:r>
              <a:rPr sz="2700" spc="204" dirty="0">
                <a:solidFill>
                  <a:srgbClr val="212121"/>
                </a:solidFill>
                <a:latin typeface="Trebuchet MS"/>
                <a:cs typeface="Trebuchet MS"/>
              </a:rPr>
              <a:t> </a:t>
            </a:r>
            <a:r>
              <a:rPr sz="2700" spc="-65" dirty="0">
                <a:solidFill>
                  <a:srgbClr val="212121"/>
                </a:solidFill>
                <a:latin typeface="Trebuchet MS"/>
                <a:cs typeface="Trebuchet MS"/>
              </a:rPr>
              <a:t>controls</a:t>
            </a:r>
            <a:r>
              <a:rPr sz="2700" spc="210" dirty="0">
                <a:solidFill>
                  <a:srgbClr val="212121"/>
                </a:solidFill>
                <a:latin typeface="Trebuchet MS"/>
                <a:cs typeface="Trebuchet MS"/>
              </a:rPr>
              <a:t> </a:t>
            </a:r>
            <a:r>
              <a:rPr sz="2700" spc="-100" dirty="0">
                <a:solidFill>
                  <a:srgbClr val="212121"/>
                </a:solidFill>
                <a:latin typeface="Trebuchet MS"/>
                <a:cs typeface="Trebuchet MS"/>
              </a:rPr>
              <a:t>flow</a:t>
            </a:r>
            <a:r>
              <a:rPr sz="2700" spc="204" dirty="0">
                <a:solidFill>
                  <a:srgbClr val="212121"/>
                </a:solidFill>
                <a:latin typeface="Trebuchet MS"/>
                <a:cs typeface="Trebuchet MS"/>
              </a:rPr>
              <a:t> </a:t>
            </a:r>
            <a:r>
              <a:rPr sz="2700" spc="-90" dirty="0">
                <a:solidFill>
                  <a:srgbClr val="212121"/>
                </a:solidFill>
                <a:latin typeface="Trebuchet MS"/>
                <a:cs typeface="Trebuchet MS"/>
              </a:rPr>
              <a:t>to</a:t>
            </a:r>
            <a:r>
              <a:rPr sz="2700" spc="204" dirty="0">
                <a:solidFill>
                  <a:srgbClr val="212121"/>
                </a:solidFill>
                <a:latin typeface="Trebuchet MS"/>
                <a:cs typeface="Trebuchet MS"/>
              </a:rPr>
              <a:t> </a:t>
            </a:r>
            <a:r>
              <a:rPr sz="2700" spc="-50" dirty="0">
                <a:solidFill>
                  <a:srgbClr val="212121"/>
                </a:solidFill>
                <a:latin typeface="Trebuchet MS"/>
                <a:cs typeface="Trebuchet MS"/>
              </a:rPr>
              <a:t>Controller's </a:t>
            </a:r>
            <a:r>
              <a:rPr sz="2700" spc="-795" dirty="0">
                <a:solidFill>
                  <a:srgbClr val="212121"/>
                </a:solidFill>
                <a:latin typeface="Trebuchet MS"/>
                <a:cs typeface="Trebuchet MS"/>
              </a:rPr>
              <a:t> </a:t>
            </a:r>
            <a:r>
              <a:rPr sz="2700" spc="-15" dirty="0">
                <a:solidFill>
                  <a:srgbClr val="212121"/>
                </a:solidFill>
                <a:latin typeface="Trebuchet MS"/>
                <a:cs typeface="Trebuchet MS"/>
              </a:rPr>
              <a:t>and</a:t>
            </a:r>
            <a:r>
              <a:rPr sz="2700" spc="-270" dirty="0">
                <a:solidFill>
                  <a:srgbClr val="212121"/>
                </a:solidFill>
                <a:latin typeface="Trebuchet MS"/>
                <a:cs typeface="Trebuchet MS"/>
              </a:rPr>
              <a:t> </a:t>
            </a:r>
            <a:r>
              <a:rPr sz="2700" spc="-210" dirty="0">
                <a:solidFill>
                  <a:srgbClr val="212121"/>
                </a:solidFill>
                <a:latin typeface="Trebuchet MS"/>
                <a:cs typeface="Trebuchet MS"/>
              </a:rPr>
              <a:t>V</a:t>
            </a:r>
            <a:r>
              <a:rPr sz="2700" spc="-85" dirty="0">
                <a:solidFill>
                  <a:srgbClr val="212121"/>
                </a:solidFill>
                <a:latin typeface="Trebuchet MS"/>
                <a:cs typeface="Trebuchet MS"/>
              </a:rPr>
              <a:t>i</a:t>
            </a:r>
            <a:r>
              <a:rPr sz="2700" spc="-150" dirty="0">
                <a:solidFill>
                  <a:srgbClr val="212121"/>
                </a:solidFill>
                <a:latin typeface="Trebuchet MS"/>
                <a:cs typeface="Trebuchet MS"/>
              </a:rPr>
              <a:t>e</a:t>
            </a:r>
            <a:r>
              <a:rPr sz="2700" spc="135" dirty="0">
                <a:solidFill>
                  <a:srgbClr val="212121"/>
                </a:solidFill>
                <a:latin typeface="Trebuchet MS"/>
                <a:cs typeface="Trebuchet MS"/>
              </a:rPr>
              <a:t>w</a:t>
            </a:r>
            <a:r>
              <a:rPr sz="2700" spc="-30" dirty="0">
                <a:solidFill>
                  <a:srgbClr val="212121"/>
                </a:solidFill>
                <a:latin typeface="Trebuchet MS"/>
                <a:cs typeface="Trebuchet MS"/>
              </a:rPr>
              <a:t>'</a:t>
            </a:r>
            <a:r>
              <a:rPr sz="2700" spc="35" dirty="0">
                <a:solidFill>
                  <a:srgbClr val="212121"/>
                </a:solidFill>
                <a:latin typeface="Trebuchet MS"/>
                <a:cs typeface="Trebuchet MS"/>
              </a:rPr>
              <a:t>s</a:t>
            </a:r>
            <a:endParaRPr sz="2700" dirty="0">
              <a:latin typeface="Trebuchet MS"/>
              <a:cs typeface="Trebuchet MS"/>
            </a:endParaRPr>
          </a:p>
          <a:p>
            <a:pPr marL="393065">
              <a:lnSpc>
                <a:spcPts val="1864"/>
              </a:lnSpc>
            </a:pPr>
            <a:r>
              <a:rPr sz="2150" spc="-5" dirty="0">
                <a:solidFill>
                  <a:srgbClr val="212121"/>
                </a:solidFill>
                <a:latin typeface="Trebuchet MS"/>
                <a:cs typeface="Trebuchet MS"/>
              </a:rPr>
              <a:t>Common</a:t>
            </a:r>
            <a:r>
              <a:rPr sz="2150" spc="240" dirty="0">
                <a:solidFill>
                  <a:srgbClr val="212121"/>
                </a:solidFill>
                <a:latin typeface="Trebuchet MS"/>
                <a:cs typeface="Trebuchet MS"/>
              </a:rPr>
              <a:t> </a:t>
            </a:r>
            <a:r>
              <a:rPr sz="2150" spc="-85" dirty="0">
                <a:solidFill>
                  <a:srgbClr val="212121"/>
                </a:solidFill>
                <a:latin typeface="Trebuchet MS"/>
                <a:cs typeface="Trebuchet MS"/>
              </a:rPr>
              <a:t>features</a:t>
            </a:r>
            <a:r>
              <a:rPr sz="2150" spc="240" dirty="0">
                <a:solidFill>
                  <a:srgbClr val="212121"/>
                </a:solidFill>
                <a:latin typeface="Trebuchet MS"/>
                <a:cs typeface="Trebuchet MS"/>
              </a:rPr>
              <a:t> </a:t>
            </a:r>
            <a:r>
              <a:rPr sz="2150" spc="-45" dirty="0">
                <a:solidFill>
                  <a:srgbClr val="212121"/>
                </a:solidFill>
                <a:latin typeface="Trebuchet MS"/>
                <a:cs typeface="Trebuchet MS"/>
              </a:rPr>
              <a:t>can</a:t>
            </a:r>
            <a:r>
              <a:rPr sz="2150" spc="240" dirty="0">
                <a:solidFill>
                  <a:srgbClr val="212121"/>
                </a:solidFill>
                <a:latin typeface="Trebuchet MS"/>
                <a:cs typeface="Trebuchet MS"/>
              </a:rPr>
              <a:t> </a:t>
            </a:r>
            <a:r>
              <a:rPr sz="2150" spc="-55" dirty="0">
                <a:solidFill>
                  <a:srgbClr val="212121"/>
                </a:solidFill>
                <a:latin typeface="Trebuchet MS"/>
                <a:cs typeface="Trebuchet MS"/>
              </a:rPr>
              <a:t>be</a:t>
            </a:r>
            <a:r>
              <a:rPr sz="2150" spc="245" dirty="0">
                <a:solidFill>
                  <a:srgbClr val="212121"/>
                </a:solidFill>
                <a:latin typeface="Trebuchet MS"/>
                <a:cs typeface="Trebuchet MS"/>
              </a:rPr>
              <a:t> </a:t>
            </a:r>
            <a:r>
              <a:rPr sz="2150" spc="-55" dirty="0">
                <a:solidFill>
                  <a:srgbClr val="212121"/>
                </a:solidFill>
                <a:latin typeface="Trebuchet MS"/>
                <a:cs typeface="Trebuchet MS"/>
              </a:rPr>
              <a:t>implemented</a:t>
            </a:r>
            <a:r>
              <a:rPr sz="2150" spc="240" dirty="0">
                <a:solidFill>
                  <a:srgbClr val="212121"/>
                </a:solidFill>
                <a:latin typeface="Trebuchet MS"/>
                <a:cs typeface="Trebuchet MS"/>
              </a:rPr>
              <a:t> </a:t>
            </a:r>
            <a:r>
              <a:rPr sz="2150" spc="-40" dirty="0">
                <a:solidFill>
                  <a:srgbClr val="212121"/>
                </a:solidFill>
                <a:latin typeface="Trebuchet MS"/>
                <a:cs typeface="Trebuchet MS"/>
              </a:rPr>
              <a:t>in</a:t>
            </a:r>
            <a:r>
              <a:rPr sz="2150" spc="240" dirty="0">
                <a:solidFill>
                  <a:srgbClr val="212121"/>
                </a:solidFill>
                <a:latin typeface="Trebuchet MS"/>
                <a:cs typeface="Trebuchet MS"/>
              </a:rPr>
              <a:t> </a:t>
            </a:r>
            <a:r>
              <a:rPr sz="2150" spc="-75" dirty="0">
                <a:solidFill>
                  <a:srgbClr val="212121"/>
                </a:solidFill>
                <a:latin typeface="Trebuchet MS"/>
                <a:cs typeface="Trebuchet MS"/>
              </a:rPr>
              <a:t>the</a:t>
            </a:r>
            <a:r>
              <a:rPr sz="2150" spc="240" dirty="0">
                <a:solidFill>
                  <a:srgbClr val="212121"/>
                </a:solidFill>
                <a:latin typeface="Trebuchet MS"/>
                <a:cs typeface="Trebuchet MS"/>
              </a:rPr>
              <a:t> </a:t>
            </a:r>
            <a:r>
              <a:rPr sz="2150" spc="-65" dirty="0">
                <a:solidFill>
                  <a:srgbClr val="212121"/>
                </a:solidFill>
                <a:latin typeface="Trebuchet MS"/>
                <a:cs typeface="Trebuchet MS"/>
              </a:rPr>
              <a:t>Front</a:t>
            </a:r>
            <a:endParaRPr sz="2150" dirty="0">
              <a:latin typeface="Trebuchet MS"/>
              <a:cs typeface="Trebuchet MS"/>
            </a:endParaRPr>
          </a:p>
          <a:p>
            <a:pPr marL="393065">
              <a:lnSpc>
                <a:spcPts val="2380"/>
              </a:lnSpc>
            </a:pPr>
            <a:r>
              <a:rPr sz="2150" spc="-65" dirty="0">
                <a:solidFill>
                  <a:srgbClr val="212121"/>
                </a:solidFill>
                <a:latin typeface="Trebuchet MS"/>
                <a:cs typeface="Trebuchet MS"/>
              </a:rPr>
              <a:t>Controller</a:t>
            </a:r>
            <a:endParaRPr sz="2150" dirty="0">
              <a:latin typeface="Trebuchet MS"/>
              <a:cs typeface="Trebuchet MS"/>
            </a:endParaRPr>
          </a:p>
        </p:txBody>
      </p:sp>
      <p:sp>
        <p:nvSpPr>
          <p:cNvPr id="8" name="object 8"/>
          <p:cNvSpPr txBox="1">
            <a:spLocks noGrp="1"/>
          </p:cNvSpPr>
          <p:nvPr>
            <p:ph type="title"/>
          </p:nvPr>
        </p:nvSpPr>
        <p:spPr>
          <a:xfrm>
            <a:off x="311149" y="74930"/>
            <a:ext cx="7379334" cy="560705"/>
          </a:xfrm>
          <a:prstGeom prst="rect">
            <a:avLst/>
          </a:prstGeom>
        </p:spPr>
        <p:txBody>
          <a:bodyPr vert="horz" wrap="square" lIns="0" tIns="13970" rIns="0" bIns="0" rtlCol="0">
            <a:spAutoFit/>
          </a:bodyPr>
          <a:lstStyle/>
          <a:p>
            <a:pPr marL="12700">
              <a:lnSpc>
                <a:spcPct val="100000"/>
              </a:lnSpc>
              <a:spcBef>
                <a:spcPts val="110"/>
              </a:spcBef>
            </a:pPr>
            <a:r>
              <a:rPr sz="3500" spc="-85" dirty="0">
                <a:solidFill>
                  <a:srgbClr val="000000"/>
                </a:solidFill>
              </a:rPr>
              <a:t>Model</a:t>
            </a:r>
            <a:r>
              <a:rPr sz="3500" spc="-335" dirty="0">
                <a:solidFill>
                  <a:srgbClr val="000000"/>
                </a:solidFill>
              </a:rPr>
              <a:t> </a:t>
            </a:r>
            <a:r>
              <a:rPr sz="3500" spc="-254" dirty="0">
                <a:solidFill>
                  <a:srgbClr val="A52929"/>
                </a:solidFill>
              </a:rPr>
              <a:t>2</a:t>
            </a:r>
            <a:r>
              <a:rPr sz="3500" spc="-330" dirty="0">
                <a:solidFill>
                  <a:srgbClr val="A52929"/>
                </a:solidFill>
              </a:rPr>
              <a:t> </a:t>
            </a:r>
            <a:r>
              <a:rPr sz="3500" spc="-185" dirty="0">
                <a:solidFill>
                  <a:srgbClr val="A52929"/>
                </a:solidFill>
              </a:rPr>
              <a:t>Ar</a:t>
            </a:r>
            <a:r>
              <a:rPr sz="3500" spc="-185" dirty="0">
                <a:solidFill>
                  <a:srgbClr val="000000"/>
                </a:solidFill>
              </a:rPr>
              <a:t>chi</a:t>
            </a:r>
            <a:r>
              <a:rPr sz="3500" spc="-185" dirty="0">
                <a:solidFill>
                  <a:srgbClr val="A52929"/>
                </a:solidFill>
              </a:rPr>
              <a:t>t</a:t>
            </a:r>
            <a:r>
              <a:rPr sz="3500" spc="-185" dirty="0">
                <a:solidFill>
                  <a:srgbClr val="000000"/>
                </a:solidFill>
              </a:rPr>
              <a:t>e</a:t>
            </a:r>
            <a:r>
              <a:rPr sz="3500" spc="-185" dirty="0">
                <a:solidFill>
                  <a:srgbClr val="A52929"/>
                </a:solidFill>
              </a:rPr>
              <a:t>c</a:t>
            </a:r>
            <a:r>
              <a:rPr sz="3500" spc="-185" dirty="0">
                <a:solidFill>
                  <a:srgbClr val="000000"/>
                </a:solidFill>
              </a:rPr>
              <a:t>tur</a:t>
            </a:r>
            <a:r>
              <a:rPr sz="3500" spc="-185" dirty="0">
                <a:solidFill>
                  <a:srgbClr val="A52929"/>
                </a:solidFill>
              </a:rPr>
              <a:t>e</a:t>
            </a:r>
            <a:r>
              <a:rPr sz="3500" spc="-335" dirty="0">
                <a:solidFill>
                  <a:srgbClr val="A52929"/>
                </a:solidFill>
              </a:rPr>
              <a:t> </a:t>
            </a:r>
            <a:r>
              <a:rPr sz="3500" spc="-160" dirty="0">
                <a:solidFill>
                  <a:srgbClr val="A52929"/>
                </a:solidFill>
              </a:rPr>
              <a:t>-</a:t>
            </a:r>
            <a:r>
              <a:rPr sz="3500" spc="-330" dirty="0">
                <a:solidFill>
                  <a:srgbClr val="A52929"/>
                </a:solidFill>
              </a:rPr>
              <a:t> </a:t>
            </a:r>
            <a:r>
              <a:rPr sz="3500" spc="-170" dirty="0">
                <a:solidFill>
                  <a:srgbClr val="000000"/>
                </a:solidFill>
              </a:rPr>
              <a:t>Fr</a:t>
            </a:r>
            <a:r>
              <a:rPr sz="3500" spc="-170" dirty="0">
                <a:solidFill>
                  <a:srgbClr val="A52929"/>
                </a:solidFill>
              </a:rPr>
              <a:t>ont</a:t>
            </a:r>
            <a:r>
              <a:rPr sz="3500" spc="-335" dirty="0">
                <a:solidFill>
                  <a:srgbClr val="A52929"/>
                </a:solidFill>
              </a:rPr>
              <a:t> </a:t>
            </a:r>
            <a:r>
              <a:rPr sz="3500" spc="-130" dirty="0">
                <a:solidFill>
                  <a:srgbClr val="A52929"/>
                </a:solidFill>
              </a:rPr>
              <a:t>Controller</a:t>
            </a:r>
            <a:endParaRPr sz="3500"/>
          </a:p>
        </p:txBody>
      </p:sp>
      <p:sp>
        <p:nvSpPr>
          <p:cNvPr id="9" name="object 9"/>
          <p:cNvSpPr/>
          <p:nvPr/>
        </p:nvSpPr>
        <p:spPr>
          <a:xfrm>
            <a:off x="11544299" y="6619871"/>
            <a:ext cx="171450" cy="228600"/>
          </a:xfrm>
          <a:custGeom>
            <a:avLst/>
            <a:gdLst/>
            <a:ahLst/>
            <a:cxnLst/>
            <a:rect l="l" t="t" r="r" b="b"/>
            <a:pathLst>
              <a:path w="171450" h="228600">
                <a:moveTo>
                  <a:pt x="171449" y="228599"/>
                </a:moveTo>
                <a:lnTo>
                  <a:pt x="0" y="228599"/>
                </a:lnTo>
                <a:lnTo>
                  <a:pt x="0" y="0"/>
                </a:lnTo>
                <a:lnTo>
                  <a:pt x="171449" y="0"/>
                </a:lnTo>
                <a:lnTo>
                  <a:pt x="171449" y="228599"/>
                </a:lnTo>
                <a:close/>
              </a:path>
            </a:pathLst>
          </a:custGeom>
          <a:solidFill>
            <a:srgbClr val="000000">
              <a:alpha val="39999"/>
            </a:srgbClr>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68351" y="1047749"/>
            <a:ext cx="3985497" cy="2562225"/>
          </a:xfrm>
          <a:prstGeom prst="rect">
            <a:avLst/>
          </a:prstGeom>
        </p:spPr>
      </p:pic>
      <p:sp>
        <p:nvSpPr>
          <p:cNvPr id="12" name="object 12"/>
          <p:cNvSpPr txBox="1"/>
          <p:nvPr/>
        </p:nvSpPr>
        <p:spPr>
          <a:xfrm>
            <a:off x="976262" y="1047749"/>
            <a:ext cx="4947285" cy="3980577"/>
          </a:xfrm>
          <a:prstGeom prst="rect">
            <a:avLst/>
          </a:prstGeom>
        </p:spPr>
        <p:txBody>
          <a:bodyPr vert="horz" wrap="square" lIns="0" tIns="12700" rIns="0" bIns="0" rtlCol="0">
            <a:spAutoFit/>
          </a:bodyPr>
          <a:lstStyle/>
          <a:p>
            <a:pPr marL="12700">
              <a:lnSpc>
                <a:spcPct val="100000"/>
              </a:lnSpc>
              <a:spcBef>
                <a:spcPts val="100"/>
              </a:spcBef>
            </a:pPr>
            <a:r>
              <a:rPr sz="2700" b="1" spc="-229" dirty="0">
                <a:solidFill>
                  <a:srgbClr val="212121"/>
                </a:solidFill>
                <a:latin typeface="Trebuchet MS"/>
                <a:cs typeface="Trebuchet MS"/>
              </a:rPr>
              <a:t>A:</a:t>
            </a:r>
            <a:r>
              <a:rPr sz="2700" b="1" spc="-270" dirty="0">
                <a:solidFill>
                  <a:srgbClr val="212121"/>
                </a:solidFill>
                <a:latin typeface="Trebuchet MS"/>
                <a:cs typeface="Trebuchet MS"/>
              </a:rPr>
              <a:t> </a:t>
            </a:r>
            <a:r>
              <a:rPr sz="2700" spc="-35" dirty="0">
                <a:solidFill>
                  <a:srgbClr val="212121"/>
                </a:solidFill>
                <a:latin typeface="Trebuchet MS"/>
                <a:cs typeface="Trebuchet MS"/>
              </a:rPr>
              <a:t>R</a:t>
            </a:r>
            <a:r>
              <a:rPr sz="2700" spc="-130" dirty="0">
                <a:solidFill>
                  <a:srgbClr val="212121"/>
                </a:solidFill>
                <a:latin typeface="Trebuchet MS"/>
                <a:cs typeface="Trebuchet MS"/>
              </a:rPr>
              <a:t>e</a:t>
            </a:r>
            <a:r>
              <a:rPr sz="2700" spc="-175" dirty="0">
                <a:solidFill>
                  <a:srgbClr val="212121"/>
                </a:solidFill>
                <a:latin typeface="Trebuchet MS"/>
                <a:cs typeface="Trebuchet MS"/>
              </a:rPr>
              <a:t>c</a:t>
            </a:r>
            <a:r>
              <a:rPr sz="2700" spc="-100" dirty="0">
                <a:solidFill>
                  <a:srgbClr val="212121"/>
                </a:solidFill>
                <a:latin typeface="Trebuchet MS"/>
                <a:cs typeface="Trebuchet MS"/>
              </a:rPr>
              <a:t>ei</a:t>
            </a:r>
            <a:r>
              <a:rPr sz="2700" spc="-130" dirty="0">
                <a:solidFill>
                  <a:srgbClr val="212121"/>
                </a:solidFill>
                <a:latin typeface="Trebuchet MS"/>
                <a:cs typeface="Trebuchet MS"/>
              </a:rPr>
              <a:t>v</a:t>
            </a:r>
            <a:r>
              <a:rPr sz="2700" spc="-50" dirty="0">
                <a:solidFill>
                  <a:srgbClr val="212121"/>
                </a:solidFill>
                <a:latin typeface="Trebuchet MS"/>
                <a:cs typeface="Trebuchet MS"/>
              </a:rPr>
              <a:t>es</a:t>
            </a:r>
            <a:r>
              <a:rPr sz="2700" spc="-270" dirty="0">
                <a:solidFill>
                  <a:srgbClr val="212121"/>
                </a:solidFill>
                <a:latin typeface="Trebuchet MS"/>
                <a:cs typeface="Trebuchet MS"/>
              </a:rPr>
              <a:t> </a:t>
            </a:r>
            <a:r>
              <a:rPr sz="2700" spc="-55" dirty="0">
                <a:solidFill>
                  <a:srgbClr val="212121"/>
                </a:solidFill>
                <a:latin typeface="Trebuchet MS"/>
                <a:cs typeface="Trebuchet MS"/>
              </a:rPr>
              <a:t>HTTP</a:t>
            </a:r>
            <a:r>
              <a:rPr sz="2700" spc="-270" dirty="0">
                <a:solidFill>
                  <a:srgbClr val="212121"/>
                </a:solidFill>
                <a:latin typeface="Trebuchet MS"/>
                <a:cs typeface="Trebuchet MS"/>
              </a:rPr>
              <a:t> </a:t>
            </a:r>
            <a:r>
              <a:rPr sz="2700" spc="-35" dirty="0">
                <a:solidFill>
                  <a:srgbClr val="212121"/>
                </a:solidFill>
                <a:latin typeface="Trebuchet MS"/>
                <a:cs typeface="Trebuchet MS"/>
              </a:rPr>
              <a:t>R</a:t>
            </a:r>
            <a:r>
              <a:rPr sz="2700" spc="-70" dirty="0">
                <a:solidFill>
                  <a:srgbClr val="212121"/>
                </a:solidFill>
                <a:latin typeface="Trebuchet MS"/>
                <a:cs typeface="Trebuchet MS"/>
              </a:rPr>
              <a:t>equest</a:t>
            </a:r>
            <a:endParaRPr lang="en-IN" sz="2700" spc="-70" dirty="0">
              <a:solidFill>
                <a:srgbClr val="212121"/>
              </a:solidFill>
              <a:latin typeface="Trebuchet MS"/>
              <a:cs typeface="Trebuchet MS"/>
            </a:endParaRPr>
          </a:p>
          <a:p>
            <a:pPr marL="12700">
              <a:lnSpc>
                <a:spcPct val="100000"/>
              </a:lnSpc>
              <a:spcBef>
                <a:spcPts val="100"/>
              </a:spcBef>
            </a:pPr>
            <a:endParaRPr sz="2700" dirty="0">
              <a:latin typeface="Trebuchet MS"/>
              <a:cs typeface="Trebuchet MS"/>
            </a:endParaRPr>
          </a:p>
          <a:p>
            <a:pPr marL="12700">
              <a:lnSpc>
                <a:spcPts val="2980"/>
              </a:lnSpc>
              <a:spcBef>
                <a:spcPts val="60"/>
              </a:spcBef>
            </a:pPr>
            <a:r>
              <a:rPr sz="2700" b="1" spc="-125" dirty="0">
                <a:solidFill>
                  <a:srgbClr val="212121"/>
                </a:solidFill>
                <a:latin typeface="Trebuchet MS"/>
                <a:cs typeface="Trebuchet MS"/>
              </a:rPr>
              <a:t>B:</a:t>
            </a:r>
            <a:r>
              <a:rPr sz="2700" b="1" spc="-270" dirty="0">
                <a:solidFill>
                  <a:srgbClr val="212121"/>
                </a:solidFill>
                <a:latin typeface="Trebuchet MS"/>
                <a:cs typeface="Trebuchet MS"/>
              </a:rPr>
              <a:t> </a:t>
            </a:r>
            <a:r>
              <a:rPr sz="2700" spc="-40" dirty="0">
                <a:solidFill>
                  <a:srgbClr val="212121"/>
                </a:solidFill>
                <a:latin typeface="Trebuchet MS"/>
                <a:cs typeface="Trebuchet MS"/>
              </a:rPr>
              <a:t>P</a:t>
            </a:r>
            <a:r>
              <a:rPr sz="2700" spc="-60" dirty="0">
                <a:solidFill>
                  <a:srgbClr val="212121"/>
                </a:solidFill>
                <a:latin typeface="Trebuchet MS"/>
                <a:cs typeface="Trebuchet MS"/>
              </a:rPr>
              <a:t>r</a:t>
            </a:r>
            <a:r>
              <a:rPr sz="2700" spc="-50" dirty="0">
                <a:solidFill>
                  <a:srgbClr val="212121"/>
                </a:solidFill>
                <a:latin typeface="Trebuchet MS"/>
                <a:cs typeface="Trebuchet MS"/>
              </a:rPr>
              <a:t>o</a:t>
            </a:r>
            <a:r>
              <a:rPr sz="2700" spc="-105" dirty="0">
                <a:solidFill>
                  <a:srgbClr val="212121"/>
                </a:solidFill>
                <a:latin typeface="Trebuchet MS"/>
                <a:cs typeface="Trebuchet MS"/>
              </a:rPr>
              <a:t>c</a:t>
            </a:r>
            <a:r>
              <a:rPr sz="2700" spc="-35" dirty="0">
                <a:solidFill>
                  <a:srgbClr val="212121"/>
                </a:solidFill>
                <a:latin typeface="Trebuchet MS"/>
                <a:cs typeface="Trebuchet MS"/>
              </a:rPr>
              <a:t>esses</a:t>
            </a:r>
            <a:r>
              <a:rPr sz="2700" spc="-270" dirty="0">
                <a:solidFill>
                  <a:srgbClr val="212121"/>
                </a:solidFill>
                <a:latin typeface="Trebuchet MS"/>
                <a:cs typeface="Trebuchet MS"/>
              </a:rPr>
              <a:t> </a:t>
            </a:r>
            <a:r>
              <a:rPr sz="2700" spc="-55" dirty="0">
                <a:solidFill>
                  <a:srgbClr val="212121"/>
                </a:solidFill>
                <a:latin typeface="Trebuchet MS"/>
                <a:cs typeface="Trebuchet MS"/>
              </a:rPr>
              <a:t>HTTP</a:t>
            </a:r>
            <a:r>
              <a:rPr sz="2700" spc="-270" dirty="0">
                <a:solidFill>
                  <a:srgbClr val="212121"/>
                </a:solidFill>
                <a:latin typeface="Trebuchet MS"/>
                <a:cs typeface="Trebuchet MS"/>
              </a:rPr>
              <a:t> </a:t>
            </a:r>
            <a:r>
              <a:rPr sz="2700" spc="-35" dirty="0">
                <a:solidFill>
                  <a:srgbClr val="212121"/>
                </a:solidFill>
                <a:latin typeface="Trebuchet MS"/>
                <a:cs typeface="Trebuchet MS"/>
              </a:rPr>
              <a:t>R</a:t>
            </a:r>
            <a:r>
              <a:rPr sz="2700" spc="-70" dirty="0">
                <a:solidFill>
                  <a:srgbClr val="212121"/>
                </a:solidFill>
                <a:latin typeface="Trebuchet MS"/>
                <a:cs typeface="Trebuchet MS"/>
              </a:rPr>
              <a:t>equest</a:t>
            </a:r>
            <a:endParaRPr sz="2700" dirty="0">
              <a:latin typeface="Trebuchet MS"/>
              <a:cs typeface="Trebuchet MS"/>
            </a:endParaRPr>
          </a:p>
          <a:p>
            <a:pPr marL="393065">
              <a:lnSpc>
                <a:spcPts val="2195"/>
              </a:lnSpc>
            </a:pPr>
            <a:r>
              <a:rPr sz="2150" b="1" spc="5" dirty="0">
                <a:solidFill>
                  <a:srgbClr val="212121"/>
                </a:solidFill>
                <a:latin typeface="Trebuchet MS"/>
                <a:cs typeface="Trebuchet MS"/>
              </a:rPr>
              <a:t>B</a:t>
            </a:r>
            <a:r>
              <a:rPr sz="2150" b="1" spc="-175" dirty="0">
                <a:solidFill>
                  <a:srgbClr val="212121"/>
                </a:solidFill>
                <a:latin typeface="Trebuchet MS"/>
                <a:cs typeface="Trebuchet MS"/>
              </a:rPr>
              <a:t>1:</a:t>
            </a:r>
            <a:r>
              <a:rPr sz="2150" b="1" spc="-215" dirty="0">
                <a:solidFill>
                  <a:srgbClr val="212121"/>
                </a:solidFill>
                <a:latin typeface="Trebuchet MS"/>
                <a:cs typeface="Trebuchet MS"/>
              </a:rPr>
              <a:t> </a:t>
            </a:r>
            <a:r>
              <a:rPr sz="2150" spc="-35" dirty="0">
                <a:solidFill>
                  <a:srgbClr val="212121"/>
                </a:solidFill>
                <a:latin typeface="Trebuchet MS"/>
                <a:cs typeface="Trebuchet MS"/>
              </a:rPr>
              <a:t>I</a:t>
            </a:r>
            <a:r>
              <a:rPr sz="2150" dirty="0">
                <a:solidFill>
                  <a:srgbClr val="212121"/>
                </a:solidFill>
                <a:latin typeface="Trebuchet MS"/>
                <a:cs typeface="Trebuchet MS"/>
              </a:rPr>
              <a:t>d</a:t>
            </a:r>
            <a:r>
              <a:rPr sz="2150" spc="-75" dirty="0">
                <a:solidFill>
                  <a:srgbClr val="212121"/>
                </a:solidFill>
                <a:latin typeface="Trebuchet MS"/>
                <a:cs typeface="Trebuchet MS"/>
              </a:rPr>
              <a:t>ent</a:t>
            </a:r>
            <a:r>
              <a:rPr sz="2150" spc="-85" dirty="0">
                <a:solidFill>
                  <a:srgbClr val="212121"/>
                </a:solidFill>
                <a:latin typeface="Trebuchet MS"/>
                <a:cs typeface="Trebuchet MS"/>
              </a:rPr>
              <a:t>i</a:t>
            </a:r>
            <a:r>
              <a:rPr sz="2150" spc="-165" dirty="0">
                <a:solidFill>
                  <a:srgbClr val="212121"/>
                </a:solidFill>
                <a:latin typeface="Trebuchet MS"/>
                <a:cs typeface="Trebuchet MS"/>
              </a:rPr>
              <a:t>f</a:t>
            </a:r>
            <a:r>
              <a:rPr sz="2150" spc="-85" dirty="0">
                <a:solidFill>
                  <a:srgbClr val="212121"/>
                </a:solidFill>
                <a:latin typeface="Trebuchet MS"/>
                <a:cs typeface="Trebuchet MS"/>
              </a:rPr>
              <a:t>i</a:t>
            </a:r>
            <a:r>
              <a:rPr sz="2150" spc="-35" dirty="0">
                <a:solidFill>
                  <a:srgbClr val="212121"/>
                </a:solidFill>
                <a:latin typeface="Trebuchet MS"/>
                <a:cs typeface="Trebuchet MS"/>
              </a:rPr>
              <a:t>es</a:t>
            </a:r>
            <a:r>
              <a:rPr sz="2150" spc="-215" dirty="0">
                <a:solidFill>
                  <a:srgbClr val="212121"/>
                </a:solidFill>
                <a:latin typeface="Trebuchet MS"/>
                <a:cs typeface="Trebuchet MS"/>
              </a:rPr>
              <a:t> </a:t>
            </a:r>
            <a:r>
              <a:rPr sz="2150" spc="-135" dirty="0">
                <a:solidFill>
                  <a:srgbClr val="212121"/>
                </a:solidFill>
                <a:latin typeface="Trebuchet MS"/>
                <a:cs typeface="Trebuchet MS"/>
              </a:rPr>
              <a:t>c</a:t>
            </a:r>
            <a:r>
              <a:rPr sz="2150" spc="-60" dirty="0">
                <a:solidFill>
                  <a:srgbClr val="212121"/>
                </a:solidFill>
                <a:latin typeface="Trebuchet MS"/>
                <a:cs typeface="Trebuchet MS"/>
              </a:rPr>
              <a:t>or</a:t>
            </a:r>
            <a:r>
              <a:rPr sz="2150" spc="-75" dirty="0">
                <a:solidFill>
                  <a:srgbClr val="212121"/>
                </a:solidFill>
                <a:latin typeface="Trebuchet MS"/>
                <a:cs typeface="Trebuchet MS"/>
              </a:rPr>
              <a:t>r</a:t>
            </a:r>
            <a:r>
              <a:rPr sz="2150" spc="-95" dirty="0">
                <a:solidFill>
                  <a:srgbClr val="212121"/>
                </a:solidFill>
                <a:latin typeface="Trebuchet MS"/>
                <a:cs typeface="Trebuchet MS"/>
              </a:rPr>
              <a:t>ec</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spc="-55" dirty="0">
                <a:solidFill>
                  <a:srgbClr val="212121"/>
                </a:solidFill>
                <a:latin typeface="Trebuchet MS"/>
                <a:cs typeface="Trebuchet MS"/>
              </a:rPr>
              <a:t>C</a:t>
            </a:r>
            <a:r>
              <a:rPr sz="2150" spc="-35" dirty="0">
                <a:solidFill>
                  <a:srgbClr val="212121"/>
                </a:solidFill>
                <a:latin typeface="Trebuchet MS"/>
                <a:cs typeface="Trebuchet MS"/>
              </a:rPr>
              <a:t>ont</a:t>
            </a:r>
            <a:r>
              <a:rPr sz="2150" spc="-114" dirty="0">
                <a:solidFill>
                  <a:srgbClr val="212121"/>
                </a:solidFill>
                <a:latin typeface="Trebuchet MS"/>
                <a:cs typeface="Trebuchet MS"/>
              </a:rPr>
              <a:t>r</a:t>
            </a:r>
            <a:r>
              <a:rPr sz="2150" spc="-35" dirty="0">
                <a:solidFill>
                  <a:srgbClr val="212121"/>
                </a:solidFill>
                <a:latin typeface="Trebuchet MS"/>
                <a:cs typeface="Trebuchet MS"/>
              </a:rPr>
              <a:t>ol</a:t>
            </a:r>
            <a:r>
              <a:rPr sz="2150" spc="-85" dirty="0">
                <a:solidFill>
                  <a:srgbClr val="212121"/>
                </a:solidFill>
                <a:latin typeface="Trebuchet MS"/>
                <a:cs typeface="Trebuchet MS"/>
              </a:rPr>
              <a:t>l</a:t>
            </a:r>
            <a:r>
              <a:rPr sz="2150" spc="-95" dirty="0">
                <a:solidFill>
                  <a:srgbClr val="212121"/>
                </a:solidFill>
                <a:latin typeface="Trebuchet MS"/>
                <a:cs typeface="Trebuchet MS"/>
              </a:rPr>
              <a:t>er</a:t>
            </a:r>
            <a:r>
              <a:rPr sz="2150" spc="-215" dirty="0">
                <a:solidFill>
                  <a:srgbClr val="212121"/>
                </a:solidFill>
                <a:latin typeface="Trebuchet MS"/>
                <a:cs typeface="Trebuchet MS"/>
              </a:rPr>
              <a:t> </a:t>
            </a:r>
            <a:r>
              <a:rPr sz="2150" spc="5" dirty="0">
                <a:solidFill>
                  <a:srgbClr val="212121"/>
                </a:solidFill>
                <a:latin typeface="Trebuchet MS"/>
                <a:cs typeface="Trebuchet MS"/>
              </a:rPr>
              <a:t>m</a:t>
            </a:r>
            <a:r>
              <a:rPr sz="2150" spc="-140" dirty="0">
                <a:solidFill>
                  <a:srgbClr val="212121"/>
                </a:solidFill>
                <a:latin typeface="Trebuchet MS"/>
                <a:cs typeface="Trebuchet MS"/>
              </a:rPr>
              <a:t>e</a:t>
            </a:r>
            <a:r>
              <a:rPr sz="2150" spc="-125" dirty="0">
                <a:solidFill>
                  <a:srgbClr val="212121"/>
                </a:solidFill>
                <a:latin typeface="Trebuchet MS"/>
                <a:cs typeface="Trebuchet MS"/>
              </a:rPr>
              <a:t>t</a:t>
            </a:r>
            <a:r>
              <a:rPr sz="2150" dirty="0">
                <a:solidFill>
                  <a:srgbClr val="212121"/>
                </a:solidFill>
                <a:latin typeface="Trebuchet MS"/>
                <a:cs typeface="Trebuchet MS"/>
              </a:rPr>
              <a:t>h</a:t>
            </a:r>
            <a:r>
              <a:rPr sz="2150" spc="5" dirty="0">
                <a:solidFill>
                  <a:srgbClr val="212121"/>
                </a:solidFill>
                <a:latin typeface="Trebuchet MS"/>
                <a:cs typeface="Trebuchet MS"/>
              </a:rPr>
              <a:t>od</a:t>
            </a:r>
            <a:endParaRPr sz="2150" dirty="0">
              <a:latin typeface="Trebuchet MS"/>
              <a:cs typeface="Trebuchet MS"/>
            </a:endParaRPr>
          </a:p>
          <a:p>
            <a:pPr marL="774065">
              <a:lnSpc>
                <a:spcPts val="1914"/>
              </a:lnSpc>
            </a:pPr>
            <a:r>
              <a:rPr lang="en-IN" sz="1700" spc="50" dirty="0">
                <a:solidFill>
                  <a:srgbClr val="212121"/>
                </a:solidFill>
                <a:latin typeface="Trebuchet MS"/>
                <a:cs typeface="Trebuchet MS"/>
              </a:rPr>
              <a:t>	</a:t>
            </a:r>
            <a:r>
              <a:rPr sz="1700" spc="50" dirty="0">
                <a:solidFill>
                  <a:srgbClr val="212121"/>
                </a:solidFill>
                <a:latin typeface="Trebuchet MS"/>
                <a:cs typeface="Trebuchet MS"/>
              </a:rPr>
              <a:t>B</a:t>
            </a:r>
            <a:r>
              <a:rPr sz="1700" spc="-10" dirty="0">
                <a:solidFill>
                  <a:srgbClr val="212121"/>
                </a:solidFill>
                <a:latin typeface="Trebuchet MS"/>
                <a:cs typeface="Trebuchet MS"/>
              </a:rPr>
              <a:t>a</a:t>
            </a:r>
            <a:r>
              <a:rPr sz="1700" spc="35" dirty="0">
                <a:solidFill>
                  <a:srgbClr val="212121"/>
                </a:solidFill>
                <a:latin typeface="Trebuchet MS"/>
                <a:cs typeface="Trebuchet MS"/>
              </a:rPr>
              <a:t>s</a:t>
            </a:r>
            <a:r>
              <a:rPr sz="1700" spc="-75" dirty="0">
                <a:solidFill>
                  <a:srgbClr val="212121"/>
                </a:solidFill>
                <a:latin typeface="Trebuchet MS"/>
                <a:cs typeface="Trebuchet MS"/>
              </a:rPr>
              <a:t>e</a:t>
            </a:r>
            <a:r>
              <a:rPr sz="1700" spc="10" dirty="0">
                <a:solidFill>
                  <a:srgbClr val="212121"/>
                </a:solidFill>
                <a:latin typeface="Trebuchet MS"/>
                <a:cs typeface="Trebuchet MS"/>
              </a:rPr>
              <a:t>d</a:t>
            </a:r>
            <a:r>
              <a:rPr sz="1700" spc="-165" dirty="0">
                <a:solidFill>
                  <a:srgbClr val="212121"/>
                </a:solidFill>
                <a:latin typeface="Trebuchet MS"/>
                <a:cs typeface="Trebuchet MS"/>
              </a:rPr>
              <a:t> </a:t>
            </a:r>
            <a:r>
              <a:rPr sz="1700" spc="20" dirty="0">
                <a:solidFill>
                  <a:srgbClr val="212121"/>
                </a:solidFill>
                <a:latin typeface="Trebuchet MS"/>
                <a:cs typeface="Trebuchet MS"/>
              </a:rPr>
              <a:t>o</a:t>
            </a:r>
            <a:r>
              <a:rPr sz="1700" spc="15" dirty="0">
                <a:solidFill>
                  <a:srgbClr val="212121"/>
                </a:solidFill>
                <a:latin typeface="Trebuchet MS"/>
                <a:cs typeface="Trebuchet MS"/>
              </a:rPr>
              <a:t>n</a:t>
            </a:r>
            <a:r>
              <a:rPr sz="1700" spc="-165" dirty="0">
                <a:solidFill>
                  <a:srgbClr val="212121"/>
                </a:solidFill>
                <a:latin typeface="Trebuchet MS"/>
                <a:cs typeface="Trebuchet MS"/>
              </a:rPr>
              <a:t> </a:t>
            </a:r>
            <a:r>
              <a:rPr sz="1700" spc="-85" dirty="0">
                <a:solidFill>
                  <a:srgbClr val="212121"/>
                </a:solidFill>
                <a:latin typeface="Trebuchet MS"/>
                <a:cs typeface="Trebuchet MS"/>
              </a:rPr>
              <a:t>r</a:t>
            </a:r>
            <a:r>
              <a:rPr sz="1700" spc="-75" dirty="0">
                <a:solidFill>
                  <a:srgbClr val="212121"/>
                </a:solidFill>
                <a:latin typeface="Trebuchet MS"/>
                <a:cs typeface="Trebuchet MS"/>
              </a:rPr>
              <a:t>e</a:t>
            </a:r>
            <a:r>
              <a:rPr sz="1700" dirty="0">
                <a:solidFill>
                  <a:srgbClr val="212121"/>
                </a:solidFill>
                <a:latin typeface="Trebuchet MS"/>
                <a:cs typeface="Trebuchet MS"/>
              </a:rPr>
              <a:t>q</a:t>
            </a:r>
            <a:r>
              <a:rPr sz="1700" spc="10" dirty="0">
                <a:solidFill>
                  <a:srgbClr val="212121"/>
                </a:solidFill>
                <a:latin typeface="Trebuchet MS"/>
                <a:cs typeface="Trebuchet MS"/>
              </a:rPr>
              <a:t>u</a:t>
            </a:r>
            <a:r>
              <a:rPr sz="1700" spc="-75" dirty="0">
                <a:solidFill>
                  <a:srgbClr val="212121"/>
                </a:solidFill>
                <a:latin typeface="Trebuchet MS"/>
                <a:cs typeface="Trebuchet MS"/>
              </a:rPr>
              <a:t>e</a:t>
            </a:r>
            <a:r>
              <a:rPr sz="1700" spc="35" dirty="0">
                <a:solidFill>
                  <a:srgbClr val="212121"/>
                </a:solidFill>
                <a:latin typeface="Trebuchet MS"/>
                <a:cs typeface="Trebuchet MS"/>
              </a:rPr>
              <a:t>s</a:t>
            </a:r>
            <a:r>
              <a:rPr sz="1700" spc="-95" dirty="0">
                <a:solidFill>
                  <a:srgbClr val="212121"/>
                </a:solidFill>
                <a:latin typeface="Trebuchet MS"/>
                <a:cs typeface="Trebuchet MS"/>
              </a:rPr>
              <a:t>t</a:t>
            </a:r>
            <a:r>
              <a:rPr sz="1700" spc="-165" dirty="0">
                <a:solidFill>
                  <a:srgbClr val="212121"/>
                </a:solidFill>
                <a:latin typeface="Trebuchet MS"/>
                <a:cs typeface="Trebuchet MS"/>
              </a:rPr>
              <a:t> </a:t>
            </a:r>
            <a:r>
              <a:rPr sz="1700" spc="10" dirty="0">
                <a:solidFill>
                  <a:srgbClr val="212121"/>
                </a:solidFill>
                <a:latin typeface="Trebuchet MS"/>
                <a:cs typeface="Trebuchet MS"/>
              </a:rPr>
              <a:t>UR</a:t>
            </a:r>
            <a:r>
              <a:rPr sz="1700" spc="-25" dirty="0">
                <a:solidFill>
                  <a:srgbClr val="212121"/>
                </a:solidFill>
                <a:latin typeface="Trebuchet MS"/>
                <a:cs typeface="Trebuchet MS"/>
              </a:rPr>
              <a:t>L</a:t>
            </a:r>
            <a:endParaRPr sz="1700" dirty="0">
              <a:latin typeface="Trebuchet MS"/>
              <a:cs typeface="Trebuchet MS"/>
            </a:endParaRPr>
          </a:p>
          <a:p>
            <a:pPr marL="393065">
              <a:lnSpc>
                <a:spcPts val="2450"/>
              </a:lnSpc>
              <a:spcBef>
                <a:spcPts val="135"/>
              </a:spcBef>
            </a:pPr>
            <a:r>
              <a:rPr sz="2150" b="1" spc="5" dirty="0">
                <a:solidFill>
                  <a:srgbClr val="212121"/>
                </a:solidFill>
                <a:latin typeface="Trebuchet MS"/>
                <a:cs typeface="Trebuchet MS"/>
              </a:rPr>
              <a:t>B</a:t>
            </a:r>
            <a:r>
              <a:rPr sz="2150" b="1" spc="-175" dirty="0">
                <a:solidFill>
                  <a:srgbClr val="212121"/>
                </a:solidFill>
                <a:latin typeface="Trebuchet MS"/>
                <a:cs typeface="Trebuchet MS"/>
              </a:rPr>
              <a:t>2:</a:t>
            </a:r>
            <a:r>
              <a:rPr sz="2150" b="1" spc="-215" dirty="0">
                <a:solidFill>
                  <a:srgbClr val="212121"/>
                </a:solidFill>
                <a:latin typeface="Trebuchet MS"/>
                <a:cs typeface="Trebuchet MS"/>
              </a:rPr>
              <a:t> </a:t>
            </a:r>
            <a:r>
              <a:rPr sz="2150" spc="-15" dirty="0">
                <a:solidFill>
                  <a:srgbClr val="212121"/>
                </a:solidFill>
                <a:latin typeface="Trebuchet MS"/>
                <a:cs typeface="Trebuchet MS"/>
              </a:rPr>
              <a:t>E</a:t>
            </a:r>
            <a:r>
              <a:rPr sz="2150" spc="-155" dirty="0">
                <a:solidFill>
                  <a:srgbClr val="212121"/>
                </a:solidFill>
                <a:latin typeface="Trebuchet MS"/>
                <a:cs typeface="Trebuchet MS"/>
              </a:rPr>
              <a:t>x</a:t>
            </a:r>
            <a:r>
              <a:rPr sz="2150" spc="-95" dirty="0">
                <a:solidFill>
                  <a:srgbClr val="212121"/>
                </a:solidFill>
                <a:latin typeface="Trebuchet MS"/>
                <a:cs typeface="Trebuchet MS"/>
              </a:rPr>
              <a:t>ec</a:t>
            </a:r>
            <a:r>
              <a:rPr sz="2150" dirty="0">
                <a:solidFill>
                  <a:srgbClr val="212121"/>
                </a:solidFill>
                <a:latin typeface="Trebuchet MS"/>
                <a:cs typeface="Trebuchet MS"/>
              </a:rPr>
              <a:t>u</a:t>
            </a:r>
            <a:r>
              <a:rPr sz="2150" spc="-150" dirty="0">
                <a:solidFill>
                  <a:srgbClr val="212121"/>
                </a:solidFill>
                <a:latin typeface="Trebuchet MS"/>
                <a:cs typeface="Trebuchet MS"/>
              </a:rPr>
              <a:t>t</a:t>
            </a:r>
            <a:r>
              <a:rPr sz="2150" spc="-35" dirty="0">
                <a:solidFill>
                  <a:srgbClr val="212121"/>
                </a:solidFill>
                <a:latin typeface="Trebuchet MS"/>
                <a:cs typeface="Trebuchet MS"/>
              </a:rPr>
              <a:t>es</a:t>
            </a:r>
            <a:r>
              <a:rPr sz="2150" spc="-215" dirty="0">
                <a:solidFill>
                  <a:srgbClr val="212121"/>
                </a:solidFill>
                <a:latin typeface="Trebuchet MS"/>
                <a:cs typeface="Trebuchet MS"/>
              </a:rPr>
              <a:t> </a:t>
            </a:r>
            <a:r>
              <a:rPr sz="2150" spc="-55" dirty="0">
                <a:solidFill>
                  <a:srgbClr val="212121"/>
                </a:solidFill>
                <a:latin typeface="Trebuchet MS"/>
                <a:cs typeface="Trebuchet MS"/>
              </a:rPr>
              <a:t>C</a:t>
            </a:r>
            <a:r>
              <a:rPr sz="2150" spc="-35" dirty="0">
                <a:solidFill>
                  <a:srgbClr val="212121"/>
                </a:solidFill>
                <a:latin typeface="Trebuchet MS"/>
                <a:cs typeface="Trebuchet MS"/>
              </a:rPr>
              <a:t>ont</a:t>
            </a:r>
            <a:r>
              <a:rPr sz="2150" spc="-114" dirty="0">
                <a:solidFill>
                  <a:srgbClr val="212121"/>
                </a:solidFill>
                <a:latin typeface="Trebuchet MS"/>
                <a:cs typeface="Trebuchet MS"/>
              </a:rPr>
              <a:t>r</a:t>
            </a:r>
            <a:r>
              <a:rPr sz="2150" spc="-35" dirty="0">
                <a:solidFill>
                  <a:srgbClr val="212121"/>
                </a:solidFill>
                <a:latin typeface="Trebuchet MS"/>
                <a:cs typeface="Trebuchet MS"/>
              </a:rPr>
              <a:t>ol</a:t>
            </a:r>
            <a:r>
              <a:rPr sz="2150" spc="-85" dirty="0">
                <a:solidFill>
                  <a:srgbClr val="212121"/>
                </a:solidFill>
                <a:latin typeface="Trebuchet MS"/>
                <a:cs typeface="Trebuchet MS"/>
              </a:rPr>
              <a:t>l</a:t>
            </a:r>
            <a:r>
              <a:rPr sz="2150" spc="-95" dirty="0">
                <a:solidFill>
                  <a:srgbClr val="212121"/>
                </a:solidFill>
                <a:latin typeface="Trebuchet MS"/>
                <a:cs typeface="Trebuchet MS"/>
              </a:rPr>
              <a:t>er</a:t>
            </a:r>
            <a:r>
              <a:rPr sz="2150" spc="-215" dirty="0">
                <a:solidFill>
                  <a:srgbClr val="212121"/>
                </a:solidFill>
                <a:latin typeface="Trebuchet MS"/>
                <a:cs typeface="Trebuchet MS"/>
              </a:rPr>
              <a:t> </a:t>
            </a:r>
            <a:r>
              <a:rPr sz="2150" spc="5" dirty="0">
                <a:solidFill>
                  <a:srgbClr val="212121"/>
                </a:solidFill>
                <a:latin typeface="Trebuchet MS"/>
                <a:cs typeface="Trebuchet MS"/>
              </a:rPr>
              <a:t>m</a:t>
            </a:r>
            <a:r>
              <a:rPr sz="2150" spc="-140" dirty="0">
                <a:solidFill>
                  <a:srgbClr val="212121"/>
                </a:solidFill>
                <a:latin typeface="Trebuchet MS"/>
                <a:cs typeface="Trebuchet MS"/>
              </a:rPr>
              <a:t>e</a:t>
            </a:r>
            <a:r>
              <a:rPr sz="2150" spc="-125" dirty="0">
                <a:solidFill>
                  <a:srgbClr val="212121"/>
                </a:solidFill>
                <a:latin typeface="Trebuchet MS"/>
                <a:cs typeface="Trebuchet MS"/>
              </a:rPr>
              <a:t>t</a:t>
            </a:r>
            <a:r>
              <a:rPr sz="2150" dirty="0">
                <a:solidFill>
                  <a:srgbClr val="212121"/>
                </a:solidFill>
                <a:latin typeface="Trebuchet MS"/>
                <a:cs typeface="Trebuchet MS"/>
              </a:rPr>
              <a:t>h</a:t>
            </a:r>
            <a:r>
              <a:rPr sz="2150" spc="5" dirty="0">
                <a:solidFill>
                  <a:srgbClr val="212121"/>
                </a:solidFill>
                <a:latin typeface="Trebuchet MS"/>
                <a:cs typeface="Trebuchet MS"/>
              </a:rPr>
              <a:t>od</a:t>
            </a:r>
            <a:endParaRPr sz="2150" dirty="0">
              <a:latin typeface="Trebuchet MS"/>
              <a:cs typeface="Trebuchet MS"/>
            </a:endParaRPr>
          </a:p>
          <a:p>
            <a:pPr marL="774065">
              <a:lnSpc>
                <a:spcPts val="1914"/>
              </a:lnSpc>
            </a:pPr>
            <a:r>
              <a:rPr lang="en-IN" sz="1700" spc="-10" dirty="0">
                <a:solidFill>
                  <a:srgbClr val="212121"/>
                </a:solidFill>
                <a:latin typeface="Trebuchet MS"/>
                <a:cs typeface="Trebuchet MS"/>
              </a:rPr>
              <a:t>	</a:t>
            </a:r>
            <a:r>
              <a:rPr sz="1700" spc="-10" dirty="0">
                <a:solidFill>
                  <a:srgbClr val="212121"/>
                </a:solidFill>
                <a:latin typeface="Trebuchet MS"/>
                <a:cs typeface="Trebuchet MS"/>
              </a:rPr>
              <a:t>R</a:t>
            </a:r>
            <a:r>
              <a:rPr sz="1700" spc="-100" dirty="0">
                <a:solidFill>
                  <a:srgbClr val="212121"/>
                </a:solidFill>
                <a:latin typeface="Trebuchet MS"/>
                <a:cs typeface="Trebuchet MS"/>
              </a:rPr>
              <a:t>e</a:t>
            </a:r>
            <a:r>
              <a:rPr sz="1700" spc="-110" dirty="0">
                <a:solidFill>
                  <a:srgbClr val="212121"/>
                </a:solidFill>
                <a:latin typeface="Trebuchet MS"/>
                <a:cs typeface="Trebuchet MS"/>
              </a:rPr>
              <a:t>t</a:t>
            </a:r>
            <a:r>
              <a:rPr sz="1700" spc="10" dirty="0">
                <a:solidFill>
                  <a:srgbClr val="212121"/>
                </a:solidFill>
                <a:latin typeface="Trebuchet MS"/>
                <a:cs typeface="Trebuchet MS"/>
              </a:rPr>
              <a:t>u</a:t>
            </a:r>
            <a:r>
              <a:rPr sz="1700" spc="-65" dirty="0">
                <a:solidFill>
                  <a:srgbClr val="212121"/>
                </a:solidFill>
                <a:latin typeface="Trebuchet MS"/>
                <a:cs typeface="Trebuchet MS"/>
              </a:rPr>
              <a:t>r</a:t>
            </a:r>
            <a:r>
              <a:rPr sz="1700" spc="15" dirty="0">
                <a:solidFill>
                  <a:srgbClr val="212121"/>
                </a:solidFill>
                <a:latin typeface="Trebuchet MS"/>
                <a:cs typeface="Trebuchet MS"/>
              </a:rPr>
              <a:t>n</a:t>
            </a:r>
            <a:r>
              <a:rPr sz="1700" spc="35" dirty="0">
                <a:solidFill>
                  <a:srgbClr val="212121"/>
                </a:solidFill>
                <a:latin typeface="Trebuchet MS"/>
                <a:cs typeface="Trebuchet MS"/>
              </a:rPr>
              <a:t>s</a:t>
            </a:r>
            <a:r>
              <a:rPr sz="1700" spc="-165" dirty="0">
                <a:solidFill>
                  <a:srgbClr val="212121"/>
                </a:solidFill>
                <a:latin typeface="Trebuchet MS"/>
                <a:cs typeface="Trebuchet MS"/>
              </a:rPr>
              <a:t> </a:t>
            </a:r>
            <a:r>
              <a:rPr sz="1700" spc="45" dirty="0">
                <a:solidFill>
                  <a:srgbClr val="212121"/>
                </a:solidFill>
                <a:latin typeface="Trebuchet MS"/>
                <a:cs typeface="Trebuchet MS"/>
              </a:rPr>
              <a:t>M</a:t>
            </a:r>
            <a:r>
              <a:rPr sz="1700" spc="20" dirty="0">
                <a:solidFill>
                  <a:srgbClr val="212121"/>
                </a:solidFill>
                <a:latin typeface="Trebuchet MS"/>
                <a:cs typeface="Trebuchet MS"/>
              </a:rPr>
              <a:t>o</a:t>
            </a:r>
            <a:r>
              <a:rPr sz="1700" spc="10" dirty="0">
                <a:solidFill>
                  <a:srgbClr val="212121"/>
                </a:solidFill>
                <a:latin typeface="Trebuchet MS"/>
                <a:cs typeface="Trebuchet MS"/>
              </a:rPr>
              <a:t>d</a:t>
            </a:r>
            <a:r>
              <a:rPr sz="1700" spc="-75" dirty="0">
                <a:solidFill>
                  <a:srgbClr val="212121"/>
                </a:solidFill>
                <a:latin typeface="Trebuchet MS"/>
                <a:cs typeface="Trebuchet MS"/>
              </a:rPr>
              <a:t>e</a:t>
            </a:r>
            <a:r>
              <a:rPr sz="1700" spc="-65" dirty="0">
                <a:solidFill>
                  <a:srgbClr val="212121"/>
                </a:solidFill>
                <a:latin typeface="Trebuchet MS"/>
                <a:cs typeface="Trebuchet MS"/>
              </a:rPr>
              <a:t>l</a:t>
            </a:r>
            <a:r>
              <a:rPr sz="1700" spc="-165" dirty="0">
                <a:solidFill>
                  <a:srgbClr val="212121"/>
                </a:solidFill>
                <a:latin typeface="Trebuchet MS"/>
                <a:cs typeface="Trebuchet MS"/>
              </a:rPr>
              <a:t> </a:t>
            </a:r>
            <a:r>
              <a:rPr sz="1700" spc="-10" dirty="0">
                <a:solidFill>
                  <a:srgbClr val="212121"/>
                </a:solidFill>
                <a:latin typeface="Trebuchet MS"/>
                <a:cs typeface="Trebuchet MS"/>
              </a:rPr>
              <a:t>a</a:t>
            </a:r>
            <a:r>
              <a:rPr sz="1700" spc="15" dirty="0">
                <a:solidFill>
                  <a:srgbClr val="212121"/>
                </a:solidFill>
                <a:latin typeface="Trebuchet MS"/>
                <a:cs typeface="Trebuchet MS"/>
              </a:rPr>
              <a:t>n</a:t>
            </a:r>
            <a:r>
              <a:rPr sz="1700" spc="10" dirty="0">
                <a:solidFill>
                  <a:srgbClr val="212121"/>
                </a:solidFill>
                <a:latin typeface="Trebuchet MS"/>
                <a:cs typeface="Trebuchet MS"/>
              </a:rPr>
              <a:t>d</a:t>
            </a:r>
            <a:r>
              <a:rPr sz="1700" spc="-165" dirty="0">
                <a:solidFill>
                  <a:srgbClr val="212121"/>
                </a:solidFill>
                <a:latin typeface="Trebuchet MS"/>
                <a:cs typeface="Trebuchet MS"/>
              </a:rPr>
              <a:t> </a:t>
            </a:r>
            <a:r>
              <a:rPr sz="1700" spc="-120" dirty="0">
                <a:solidFill>
                  <a:srgbClr val="212121"/>
                </a:solidFill>
                <a:latin typeface="Trebuchet MS"/>
                <a:cs typeface="Trebuchet MS"/>
              </a:rPr>
              <a:t>V</a:t>
            </a:r>
            <a:r>
              <a:rPr sz="1700" spc="-65" dirty="0">
                <a:solidFill>
                  <a:srgbClr val="212121"/>
                </a:solidFill>
                <a:latin typeface="Trebuchet MS"/>
                <a:cs typeface="Trebuchet MS"/>
              </a:rPr>
              <a:t>i</a:t>
            </a:r>
            <a:r>
              <a:rPr sz="1700" spc="-70" dirty="0">
                <a:solidFill>
                  <a:srgbClr val="212121"/>
                </a:solidFill>
                <a:latin typeface="Trebuchet MS"/>
                <a:cs typeface="Trebuchet MS"/>
              </a:rPr>
              <a:t>e</a:t>
            </a:r>
            <a:r>
              <a:rPr sz="1700" spc="-25" dirty="0">
                <a:solidFill>
                  <a:srgbClr val="212121"/>
                </a:solidFill>
                <a:latin typeface="Trebuchet MS"/>
                <a:cs typeface="Trebuchet MS"/>
              </a:rPr>
              <a:t>w</a:t>
            </a:r>
            <a:r>
              <a:rPr sz="1700" spc="-165" dirty="0">
                <a:solidFill>
                  <a:srgbClr val="212121"/>
                </a:solidFill>
                <a:latin typeface="Trebuchet MS"/>
                <a:cs typeface="Trebuchet MS"/>
              </a:rPr>
              <a:t> </a:t>
            </a:r>
            <a:r>
              <a:rPr sz="1700" spc="30" dirty="0">
                <a:solidFill>
                  <a:srgbClr val="212121"/>
                </a:solidFill>
                <a:latin typeface="Trebuchet MS"/>
                <a:cs typeface="Trebuchet MS"/>
              </a:rPr>
              <a:t>N</a:t>
            </a:r>
            <a:r>
              <a:rPr sz="1700" spc="-10" dirty="0">
                <a:solidFill>
                  <a:srgbClr val="212121"/>
                </a:solidFill>
                <a:latin typeface="Trebuchet MS"/>
                <a:cs typeface="Trebuchet MS"/>
              </a:rPr>
              <a:t>a</a:t>
            </a:r>
            <a:r>
              <a:rPr sz="1700" spc="20" dirty="0">
                <a:solidFill>
                  <a:srgbClr val="212121"/>
                </a:solidFill>
                <a:latin typeface="Trebuchet MS"/>
                <a:cs typeface="Trebuchet MS"/>
              </a:rPr>
              <a:t>m</a:t>
            </a:r>
            <a:r>
              <a:rPr sz="1700" spc="-75" dirty="0">
                <a:solidFill>
                  <a:srgbClr val="212121"/>
                </a:solidFill>
                <a:latin typeface="Trebuchet MS"/>
                <a:cs typeface="Trebuchet MS"/>
              </a:rPr>
              <a:t>e</a:t>
            </a:r>
            <a:endParaRPr sz="1700" dirty="0">
              <a:latin typeface="Trebuchet MS"/>
              <a:cs typeface="Trebuchet MS"/>
            </a:endParaRPr>
          </a:p>
          <a:p>
            <a:pPr marL="393065">
              <a:lnSpc>
                <a:spcPts val="2450"/>
              </a:lnSpc>
              <a:spcBef>
                <a:spcPts val="135"/>
              </a:spcBef>
            </a:pPr>
            <a:r>
              <a:rPr sz="2150" b="1" spc="5" dirty="0">
                <a:solidFill>
                  <a:srgbClr val="212121"/>
                </a:solidFill>
                <a:latin typeface="Trebuchet MS"/>
                <a:cs typeface="Trebuchet MS"/>
              </a:rPr>
              <a:t>B</a:t>
            </a:r>
            <a:r>
              <a:rPr sz="2150" b="1" spc="-175" dirty="0">
                <a:solidFill>
                  <a:srgbClr val="212121"/>
                </a:solidFill>
                <a:latin typeface="Trebuchet MS"/>
                <a:cs typeface="Trebuchet MS"/>
              </a:rPr>
              <a:t>3:</a:t>
            </a:r>
            <a:r>
              <a:rPr sz="2150" b="1" spc="-215" dirty="0">
                <a:solidFill>
                  <a:srgbClr val="212121"/>
                </a:solidFill>
                <a:latin typeface="Trebuchet MS"/>
                <a:cs typeface="Trebuchet MS"/>
              </a:rPr>
              <a:t> </a:t>
            </a:r>
            <a:r>
              <a:rPr sz="2150" spc="-35" dirty="0">
                <a:solidFill>
                  <a:srgbClr val="212121"/>
                </a:solidFill>
                <a:latin typeface="Trebuchet MS"/>
                <a:cs typeface="Trebuchet MS"/>
              </a:rPr>
              <a:t>I</a:t>
            </a:r>
            <a:r>
              <a:rPr sz="2150" dirty="0">
                <a:solidFill>
                  <a:srgbClr val="212121"/>
                </a:solidFill>
                <a:latin typeface="Trebuchet MS"/>
                <a:cs typeface="Trebuchet MS"/>
              </a:rPr>
              <a:t>d</a:t>
            </a:r>
            <a:r>
              <a:rPr sz="2150" spc="-75" dirty="0">
                <a:solidFill>
                  <a:srgbClr val="212121"/>
                </a:solidFill>
                <a:latin typeface="Trebuchet MS"/>
                <a:cs typeface="Trebuchet MS"/>
              </a:rPr>
              <a:t>ent</a:t>
            </a:r>
            <a:r>
              <a:rPr sz="2150" spc="-85" dirty="0">
                <a:solidFill>
                  <a:srgbClr val="212121"/>
                </a:solidFill>
                <a:latin typeface="Trebuchet MS"/>
                <a:cs typeface="Trebuchet MS"/>
              </a:rPr>
              <a:t>i</a:t>
            </a:r>
            <a:r>
              <a:rPr sz="2150" spc="-165" dirty="0">
                <a:solidFill>
                  <a:srgbClr val="212121"/>
                </a:solidFill>
                <a:latin typeface="Trebuchet MS"/>
                <a:cs typeface="Trebuchet MS"/>
              </a:rPr>
              <a:t>f</a:t>
            </a:r>
            <a:r>
              <a:rPr sz="2150" spc="-85" dirty="0">
                <a:solidFill>
                  <a:srgbClr val="212121"/>
                </a:solidFill>
                <a:latin typeface="Trebuchet MS"/>
                <a:cs typeface="Trebuchet MS"/>
              </a:rPr>
              <a:t>i</a:t>
            </a:r>
            <a:r>
              <a:rPr sz="2150" spc="-35" dirty="0">
                <a:solidFill>
                  <a:srgbClr val="212121"/>
                </a:solidFill>
                <a:latin typeface="Trebuchet MS"/>
                <a:cs typeface="Trebuchet MS"/>
              </a:rPr>
              <a:t>es</a:t>
            </a:r>
            <a:r>
              <a:rPr sz="2150" spc="-215" dirty="0">
                <a:solidFill>
                  <a:srgbClr val="212121"/>
                </a:solidFill>
                <a:latin typeface="Trebuchet MS"/>
                <a:cs typeface="Trebuchet MS"/>
              </a:rPr>
              <a:t> </a:t>
            </a:r>
            <a:r>
              <a:rPr sz="2150" spc="-135" dirty="0">
                <a:solidFill>
                  <a:srgbClr val="212121"/>
                </a:solidFill>
                <a:latin typeface="Trebuchet MS"/>
                <a:cs typeface="Trebuchet MS"/>
              </a:rPr>
              <a:t>c</a:t>
            </a:r>
            <a:r>
              <a:rPr sz="2150" spc="-60" dirty="0">
                <a:solidFill>
                  <a:srgbClr val="212121"/>
                </a:solidFill>
                <a:latin typeface="Trebuchet MS"/>
                <a:cs typeface="Trebuchet MS"/>
              </a:rPr>
              <a:t>or</a:t>
            </a:r>
            <a:r>
              <a:rPr sz="2150" spc="-75" dirty="0">
                <a:solidFill>
                  <a:srgbClr val="212121"/>
                </a:solidFill>
                <a:latin typeface="Trebuchet MS"/>
                <a:cs typeface="Trebuchet MS"/>
              </a:rPr>
              <a:t>r</a:t>
            </a:r>
            <a:r>
              <a:rPr sz="2150" spc="-95" dirty="0">
                <a:solidFill>
                  <a:srgbClr val="212121"/>
                </a:solidFill>
                <a:latin typeface="Trebuchet MS"/>
                <a:cs typeface="Trebuchet MS"/>
              </a:rPr>
              <a:t>ec</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spc="-165" dirty="0">
                <a:solidFill>
                  <a:srgbClr val="212121"/>
                </a:solidFill>
                <a:latin typeface="Trebuchet MS"/>
                <a:cs typeface="Trebuchet MS"/>
              </a:rPr>
              <a:t>V</a:t>
            </a:r>
            <a:r>
              <a:rPr sz="2150" spc="-85" dirty="0">
                <a:solidFill>
                  <a:srgbClr val="212121"/>
                </a:solidFill>
                <a:latin typeface="Trebuchet MS"/>
                <a:cs typeface="Trebuchet MS"/>
              </a:rPr>
              <a:t>i</a:t>
            </a:r>
            <a:r>
              <a:rPr sz="2150" spc="-95" dirty="0">
                <a:solidFill>
                  <a:srgbClr val="212121"/>
                </a:solidFill>
                <a:latin typeface="Trebuchet MS"/>
                <a:cs typeface="Trebuchet MS"/>
              </a:rPr>
              <a:t>e</a:t>
            </a:r>
            <a:r>
              <a:rPr sz="2150" spc="-50" dirty="0">
                <a:solidFill>
                  <a:srgbClr val="212121"/>
                </a:solidFill>
                <a:latin typeface="Trebuchet MS"/>
                <a:cs typeface="Trebuchet MS"/>
              </a:rPr>
              <a:t>w</a:t>
            </a:r>
            <a:endParaRPr sz="2150" dirty="0">
              <a:latin typeface="Trebuchet MS"/>
              <a:cs typeface="Trebuchet MS"/>
            </a:endParaRPr>
          </a:p>
          <a:p>
            <a:pPr marL="774065">
              <a:lnSpc>
                <a:spcPts val="1914"/>
              </a:lnSpc>
            </a:pPr>
            <a:r>
              <a:rPr lang="en-IN" sz="1700" dirty="0">
                <a:solidFill>
                  <a:srgbClr val="212121"/>
                </a:solidFill>
                <a:latin typeface="Trebuchet MS"/>
                <a:cs typeface="Trebuchet MS"/>
              </a:rPr>
              <a:t>	</a:t>
            </a:r>
            <a:r>
              <a:rPr sz="1700" dirty="0">
                <a:solidFill>
                  <a:srgbClr val="212121"/>
                </a:solidFill>
                <a:latin typeface="Trebuchet MS"/>
                <a:cs typeface="Trebuchet MS"/>
              </a:rPr>
              <a:t>U</a:t>
            </a:r>
            <a:r>
              <a:rPr sz="1700" spc="35" dirty="0">
                <a:solidFill>
                  <a:srgbClr val="212121"/>
                </a:solidFill>
                <a:latin typeface="Trebuchet MS"/>
                <a:cs typeface="Trebuchet MS"/>
              </a:rPr>
              <a:t>s</a:t>
            </a:r>
            <a:r>
              <a:rPr sz="1700" spc="-65" dirty="0">
                <a:solidFill>
                  <a:srgbClr val="212121"/>
                </a:solidFill>
                <a:latin typeface="Trebuchet MS"/>
                <a:cs typeface="Trebuchet MS"/>
              </a:rPr>
              <a:t>i</a:t>
            </a:r>
            <a:r>
              <a:rPr sz="1700" spc="15" dirty="0">
                <a:solidFill>
                  <a:srgbClr val="212121"/>
                </a:solidFill>
                <a:latin typeface="Trebuchet MS"/>
                <a:cs typeface="Trebuchet MS"/>
              </a:rPr>
              <a:t>ng</a:t>
            </a:r>
            <a:r>
              <a:rPr sz="1700" spc="-165" dirty="0">
                <a:solidFill>
                  <a:srgbClr val="212121"/>
                </a:solidFill>
                <a:latin typeface="Trebuchet MS"/>
                <a:cs typeface="Trebuchet MS"/>
              </a:rPr>
              <a:t> </a:t>
            </a:r>
            <a:r>
              <a:rPr sz="1700" spc="-120" dirty="0">
                <a:solidFill>
                  <a:srgbClr val="212121"/>
                </a:solidFill>
                <a:latin typeface="Trebuchet MS"/>
                <a:cs typeface="Trebuchet MS"/>
              </a:rPr>
              <a:t>V</a:t>
            </a:r>
            <a:r>
              <a:rPr sz="1700" spc="-65" dirty="0">
                <a:solidFill>
                  <a:srgbClr val="212121"/>
                </a:solidFill>
                <a:latin typeface="Trebuchet MS"/>
                <a:cs typeface="Trebuchet MS"/>
              </a:rPr>
              <a:t>i</a:t>
            </a:r>
            <a:r>
              <a:rPr sz="1700" spc="-70" dirty="0">
                <a:solidFill>
                  <a:srgbClr val="212121"/>
                </a:solidFill>
                <a:latin typeface="Trebuchet MS"/>
                <a:cs typeface="Trebuchet MS"/>
              </a:rPr>
              <a:t>e</a:t>
            </a:r>
            <a:r>
              <a:rPr sz="1700" spc="-25" dirty="0">
                <a:solidFill>
                  <a:srgbClr val="212121"/>
                </a:solidFill>
                <a:latin typeface="Trebuchet MS"/>
                <a:cs typeface="Trebuchet MS"/>
              </a:rPr>
              <a:t>w</a:t>
            </a:r>
            <a:r>
              <a:rPr sz="1700" spc="-10" dirty="0">
                <a:solidFill>
                  <a:srgbClr val="212121"/>
                </a:solidFill>
                <a:latin typeface="Trebuchet MS"/>
                <a:cs typeface="Trebuchet MS"/>
              </a:rPr>
              <a:t>R</a:t>
            </a:r>
            <a:r>
              <a:rPr sz="1700" spc="-75" dirty="0">
                <a:solidFill>
                  <a:srgbClr val="212121"/>
                </a:solidFill>
                <a:latin typeface="Trebuchet MS"/>
                <a:cs typeface="Trebuchet MS"/>
              </a:rPr>
              <a:t>e</a:t>
            </a:r>
            <a:r>
              <a:rPr sz="1700" spc="35" dirty="0">
                <a:solidFill>
                  <a:srgbClr val="212121"/>
                </a:solidFill>
                <a:latin typeface="Trebuchet MS"/>
                <a:cs typeface="Trebuchet MS"/>
              </a:rPr>
              <a:t>s</a:t>
            </a:r>
            <a:r>
              <a:rPr sz="1700" spc="20" dirty="0">
                <a:solidFill>
                  <a:srgbClr val="212121"/>
                </a:solidFill>
                <a:latin typeface="Trebuchet MS"/>
                <a:cs typeface="Trebuchet MS"/>
              </a:rPr>
              <a:t>o</a:t>
            </a:r>
            <a:r>
              <a:rPr sz="1700" spc="-65" dirty="0">
                <a:solidFill>
                  <a:srgbClr val="212121"/>
                </a:solidFill>
                <a:latin typeface="Trebuchet MS"/>
                <a:cs typeface="Trebuchet MS"/>
              </a:rPr>
              <a:t>l</a:t>
            </a:r>
            <a:r>
              <a:rPr sz="1700" spc="-40" dirty="0">
                <a:solidFill>
                  <a:srgbClr val="212121"/>
                </a:solidFill>
                <a:latin typeface="Trebuchet MS"/>
                <a:cs typeface="Trebuchet MS"/>
              </a:rPr>
              <a:t>v</a:t>
            </a:r>
            <a:r>
              <a:rPr sz="1700" spc="-75" dirty="0">
                <a:solidFill>
                  <a:srgbClr val="212121"/>
                </a:solidFill>
                <a:latin typeface="Trebuchet MS"/>
                <a:cs typeface="Trebuchet MS"/>
              </a:rPr>
              <a:t>e</a:t>
            </a:r>
            <a:r>
              <a:rPr sz="1700" spc="-65" dirty="0">
                <a:solidFill>
                  <a:srgbClr val="212121"/>
                </a:solidFill>
                <a:latin typeface="Trebuchet MS"/>
                <a:cs typeface="Trebuchet MS"/>
              </a:rPr>
              <a:t>r</a:t>
            </a:r>
            <a:endParaRPr sz="1700" dirty="0">
              <a:latin typeface="Trebuchet MS"/>
              <a:cs typeface="Trebuchet MS"/>
            </a:endParaRPr>
          </a:p>
          <a:p>
            <a:pPr marL="393065">
              <a:lnSpc>
                <a:spcPct val="100000"/>
              </a:lnSpc>
              <a:spcBef>
                <a:spcPts val="135"/>
              </a:spcBef>
            </a:pPr>
            <a:r>
              <a:rPr sz="2150" b="1" spc="5" dirty="0">
                <a:solidFill>
                  <a:srgbClr val="212121"/>
                </a:solidFill>
                <a:latin typeface="Trebuchet MS"/>
                <a:cs typeface="Trebuchet MS"/>
              </a:rPr>
              <a:t>B</a:t>
            </a:r>
            <a:r>
              <a:rPr sz="2150" b="1" spc="-175" dirty="0">
                <a:solidFill>
                  <a:srgbClr val="212121"/>
                </a:solidFill>
                <a:latin typeface="Trebuchet MS"/>
                <a:cs typeface="Trebuchet MS"/>
              </a:rPr>
              <a:t>4:</a:t>
            </a:r>
            <a:r>
              <a:rPr sz="2150" b="1" spc="-215" dirty="0">
                <a:solidFill>
                  <a:srgbClr val="212121"/>
                </a:solidFill>
                <a:latin typeface="Trebuchet MS"/>
                <a:cs typeface="Trebuchet MS"/>
              </a:rPr>
              <a:t> </a:t>
            </a:r>
            <a:r>
              <a:rPr sz="2150" spc="-15" dirty="0">
                <a:solidFill>
                  <a:srgbClr val="212121"/>
                </a:solidFill>
                <a:latin typeface="Trebuchet MS"/>
                <a:cs typeface="Trebuchet MS"/>
              </a:rPr>
              <a:t>E</a:t>
            </a:r>
            <a:r>
              <a:rPr sz="2150" spc="-155" dirty="0">
                <a:solidFill>
                  <a:srgbClr val="212121"/>
                </a:solidFill>
                <a:latin typeface="Trebuchet MS"/>
                <a:cs typeface="Trebuchet MS"/>
              </a:rPr>
              <a:t>x</a:t>
            </a:r>
            <a:r>
              <a:rPr sz="2150" spc="-95" dirty="0">
                <a:solidFill>
                  <a:srgbClr val="212121"/>
                </a:solidFill>
                <a:latin typeface="Trebuchet MS"/>
                <a:cs typeface="Trebuchet MS"/>
              </a:rPr>
              <a:t>ec</a:t>
            </a:r>
            <a:r>
              <a:rPr sz="2150" dirty="0">
                <a:solidFill>
                  <a:srgbClr val="212121"/>
                </a:solidFill>
                <a:latin typeface="Trebuchet MS"/>
                <a:cs typeface="Trebuchet MS"/>
              </a:rPr>
              <a:t>u</a:t>
            </a:r>
            <a:r>
              <a:rPr sz="2150" spc="-150" dirty="0">
                <a:solidFill>
                  <a:srgbClr val="212121"/>
                </a:solidFill>
                <a:latin typeface="Trebuchet MS"/>
                <a:cs typeface="Trebuchet MS"/>
              </a:rPr>
              <a:t>t</a:t>
            </a:r>
            <a:r>
              <a:rPr sz="2150" spc="-35" dirty="0">
                <a:solidFill>
                  <a:srgbClr val="212121"/>
                </a:solidFill>
                <a:latin typeface="Trebuchet MS"/>
                <a:cs typeface="Trebuchet MS"/>
              </a:rPr>
              <a:t>es</a:t>
            </a:r>
            <a:r>
              <a:rPr sz="2150" spc="-215" dirty="0">
                <a:solidFill>
                  <a:srgbClr val="212121"/>
                </a:solidFill>
                <a:latin typeface="Trebuchet MS"/>
                <a:cs typeface="Trebuchet MS"/>
              </a:rPr>
              <a:t> </a:t>
            </a:r>
            <a:r>
              <a:rPr sz="2150" spc="-45" dirty="0">
                <a:solidFill>
                  <a:srgbClr val="212121"/>
                </a:solidFill>
                <a:latin typeface="Trebuchet MS"/>
                <a:cs typeface="Trebuchet MS"/>
              </a:rPr>
              <a:t>v</a:t>
            </a:r>
            <a:r>
              <a:rPr sz="2150" spc="-85" dirty="0">
                <a:solidFill>
                  <a:srgbClr val="212121"/>
                </a:solidFill>
                <a:latin typeface="Trebuchet MS"/>
                <a:cs typeface="Trebuchet MS"/>
              </a:rPr>
              <a:t>i</a:t>
            </a:r>
            <a:r>
              <a:rPr sz="2150" spc="-95" dirty="0">
                <a:solidFill>
                  <a:srgbClr val="212121"/>
                </a:solidFill>
                <a:latin typeface="Trebuchet MS"/>
                <a:cs typeface="Trebuchet MS"/>
              </a:rPr>
              <a:t>e</a:t>
            </a:r>
            <a:r>
              <a:rPr sz="2150" spc="-50" dirty="0">
                <a:solidFill>
                  <a:srgbClr val="212121"/>
                </a:solidFill>
                <a:latin typeface="Trebuchet MS"/>
                <a:cs typeface="Trebuchet MS"/>
              </a:rPr>
              <a:t>w</a:t>
            </a:r>
            <a:endParaRPr lang="en-US" sz="2150" spc="-50" dirty="0">
              <a:solidFill>
                <a:srgbClr val="212121"/>
              </a:solidFill>
              <a:latin typeface="Trebuchet MS"/>
              <a:cs typeface="Trebuchet MS"/>
            </a:endParaRPr>
          </a:p>
          <a:p>
            <a:pPr marL="850265" lvl="1">
              <a:spcBef>
                <a:spcPts val="135"/>
              </a:spcBef>
              <a:buSzPct val="70000"/>
            </a:pPr>
            <a:r>
              <a:rPr lang="en-US" sz="1700" dirty="0">
                <a:solidFill>
                  <a:srgbClr val="212121"/>
                </a:solidFill>
                <a:latin typeface="Trebuchet MS"/>
              </a:rPr>
              <a:t>	Model is made available to the view</a:t>
            </a:r>
          </a:p>
          <a:p>
            <a:pPr marL="12700">
              <a:lnSpc>
                <a:spcPct val="100000"/>
              </a:lnSpc>
              <a:spcBef>
                <a:spcPts val="95"/>
              </a:spcBef>
            </a:pPr>
            <a:r>
              <a:rPr sz="2700" b="1" spc="-175" dirty="0">
                <a:solidFill>
                  <a:srgbClr val="212121"/>
                </a:solidFill>
                <a:latin typeface="Trebuchet MS"/>
                <a:cs typeface="Trebuchet MS"/>
              </a:rPr>
              <a:t>C:</a:t>
            </a:r>
            <a:r>
              <a:rPr sz="2700" b="1" spc="-270" dirty="0">
                <a:solidFill>
                  <a:srgbClr val="212121"/>
                </a:solidFill>
                <a:latin typeface="Trebuchet MS"/>
                <a:cs typeface="Trebuchet MS"/>
              </a:rPr>
              <a:t> </a:t>
            </a:r>
            <a:r>
              <a:rPr sz="2700" spc="-35" dirty="0">
                <a:solidFill>
                  <a:srgbClr val="212121"/>
                </a:solidFill>
                <a:latin typeface="Trebuchet MS"/>
                <a:cs typeface="Trebuchet MS"/>
              </a:rPr>
              <a:t>R</a:t>
            </a:r>
            <a:r>
              <a:rPr sz="2700" spc="-175" dirty="0">
                <a:solidFill>
                  <a:srgbClr val="212121"/>
                </a:solidFill>
                <a:latin typeface="Trebuchet MS"/>
                <a:cs typeface="Trebuchet MS"/>
              </a:rPr>
              <a:t>e</a:t>
            </a:r>
            <a:r>
              <a:rPr sz="2700" spc="-180" dirty="0">
                <a:solidFill>
                  <a:srgbClr val="212121"/>
                </a:solidFill>
                <a:latin typeface="Trebuchet MS"/>
                <a:cs typeface="Trebuchet MS"/>
              </a:rPr>
              <a:t>t</a:t>
            </a:r>
            <a:r>
              <a:rPr sz="2700" spc="-25" dirty="0">
                <a:solidFill>
                  <a:srgbClr val="212121"/>
                </a:solidFill>
                <a:latin typeface="Trebuchet MS"/>
                <a:cs typeface="Trebuchet MS"/>
              </a:rPr>
              <a:t>urns</a:t>
            </a:r>
            <a:r>
              <a:rPr sz="2700" spc="-270" dirty="0">
                <a:solidFill>
                  <a:srgbClr val="212121"/>
                </a:solidFill>
                <a:latin typeface="Trebuchet MS"/>
                <a:cs typeface="Trebuchet MS"/>
              </a:rPr>
              <a:t> </a:t>
            </a:r>
            <a:r>
              <a:rPr sz="2700" spc="-55" dirty="0">
                <a:solidFill>
                  <a:srgbClr val="212121"/>
                </a:solidFill>
                <a:latin typeface="Trebuchet MS"/>
                <a:cs typeface="Trebuchet MS"/>
              </a:rPr>
              <a:t>HTTP</a:t>
            </a:r>
            <a:r>
              <a:rPr sz="2700" spc="-270" dirty="0">
                <a:solidFill>
                  <a:srgbClr val="212121"/>
                </a:solidFill>
                <a:latin typeface="Trebuchet MS"/>
                <a:cs typeface="Trebuchet MS"/>
              </a:rPr>
              <a:t> </a:t>
            </a:r>
            <a:r>
              <a:rPr sz="2700" spc="-35" dirty="0">
                <a:solidFill>
                  <a:srgbClr val="212121"/>
                </a:solidFill>
                <a:latin typeface="Trebuchet MS"/>
                <a:cs typeface="Trebuchet MS"/>
              </a:rPr>
              <a:t>R</a:t>
            </a:r>
            <a:r>
              <a:rPr sz="2700" spc="-30" dirty="0">
                <a:solidFill>
                  <a:srgbClr val="212121"/>
                </a:solidFill>
                <a:latin typeface="Trebuchet MS"/>
                <a:cs typeface="Trebuchet MS"/>
              </a:rPr>
              <a:t>esponse</a:t>
            </a:r>
            <a:endParaRPr sz="2700" dirty="0">
              <a:latin typeface="Trebuchet MS"/>
              <a:cs typeface="Trebuchet MS"/>
            </a:endParaRPr>
          </a:p>
        </p:txBody>
      </p:sp>
      <p:sp>
        <p:nvSpPr>
          <p:cNvPr id="14" name="object 14"/>
          <p:cNvSpPr txBox="1">
            <a:spLocks noGrp="1"/>
          </p:cNvSpPr>
          <p:nvPr>
            <p:ph type="title"/>
          </p:nvPr>
        </p:nvSpPr>
        <p:spPr>
          <a:xfrm>
            <a:off x="311149" y="74930"/>
            <a:ext cx="9214485" cy="560705"/>
          </a:xfrm>
          <a:prstGeom prst="rect">
            <a:avLst/>
          </a:prstGeom>
        </p:spPr>
        <p:txBody>
          <a:bodyPr vert="horz" wrap="square" lIns="0" tIns="13970" rIns="0" bIns="0" rtlCol="0">
            <a:spAutoFit/>
          </a:bodyPr>
          <a:lstStyle/>
          <a:p>
            <a:pPr marL="12700">
              <a:lnSpc>
                <a:spcPct val="100000"/>
              </a:lnSpc>
              <a:spcBef>
                <a:spcPts val="110"/>
              </a:spcBef>
            </a:pPr>
            <a:r>
              <a:rPr sz="3500" spc="-50" dirty="0">
                <a:solidFill>
                  <a:srgbClr val="A52929"/>
                </a:solidFill>
              </a:rPr>
              <a:t>Spri</a:t>
            </a:r>
            <a:r>
              <a:rPr sz="3500" spc="-50" dirty="0">
                <a:solidFill>
                  <a:srgbClr val="000000"/>
                </a:solidFill>
              </a:rPr>
              <a:t>ng</a:t>
            </a:r>
            <a:r>
              <a:rPr sz="3500" spc="-340" dirty="0">
                <a:solidFill>
                  <a:srgbClr val="000000"/>
                </a:solidFill>
              </a:rPr>
              <a:t> </a:t>
            </a:r>
            <a:r>
              <a:rPr sz="3500" spc="-150" dirty="0">
                <a:solidFill>
                  <a:srgbClr val="A52929"/>
                </a:solidFill>
              </a:rPr>
              <a:t>MV</a:t>
            </a:r>
            <a:r>
              <a:rPr sz="3500" spc="-150" dirty="0">
                <a:solidFill>
                  <a:srgbClr val="000000"/>
                </a:solidFill>
              </a:rPr>
              <a:t>C</a:t>
            </a:r>
            <a:r>
              <a:rPr sz="3500" spc="-335" dirty="0">
                <a:solidFill>
                  <a:srgbClr val="000000"/>
                </a:solidFill>
              </a:rPr>
              <a:t> </a:t>
            </a:r>
            <a:r>
              <a:rPr sz="3500" spc="-170" dirty="0">
                <a:solidFill>
                  <a:srgbClr val="000000"/>
                </a:solidFill>
              </a:rPr>
              <a:t>Fr</a:t>
            </a:r>
            <a:r>
              <a:rPr sz="3500" spc="-170" dirty="0">
                <a:solidFill>
                  <a:srgbClr val="A52929"/>
                </a:solidFill>
              </a:rPr>
              <a:t>on</a:t>
            </a:r>
            <a:r>
              <a:rPr sz="3500" spc="-170" dirty="0">
                <a:solidFill>
                  <a:srgbClr val="000000"/>
                </a:solidFill>
              </a:rPr>
              <a:t>t</a:t>
            </a:r>
            <a:r>
              <a:rPr sz="3500" spc="-335" dirty="0">
                <a:solidFill>
                  <a:srgbClr val="000000"/>
                </a:solidFill>
              </a:rPr>
              <a:t> </a:t>
            </a:r>
            <a:r>
              <a:rPr sz="3500" spc="-130" dirty="0">
                <a:solidFill>
                  <a:srgbClr val="A52929"/>
                </a:solidFill>
              </a:rPr>
              <a:t>C</a:t>
            </a:r>
            <a:r>
              <a:rPr sz="3500" spc="-130" dirty="0">
                <a:solidFill>
                  <a:srgbClr val="000000"/>
                </a:solidFill>
              </a:rPr>
              <a:t>o</a:t>
            </a:r>
            <a:r>
              <a:rPr sz="3500" spc="-130" dirty="0">
                <a:solidFill>
                  <a:srgbClr val="A52929"/>
                </a:solidFill>
              </a:rPr>
              <a:t>ntrolle</a:t>
            </a:r>
            <a:r>
              <a:rPr sz="3500" spc="-130" dirty="0">
                <a:solidFill>
                  <a:srgbClr val="000000"/>
                </a:solidFill>
              </a:rPr>
              <a:t>r</a:t>
            </a:r>
            <a:r>
              <a:rPr sz="3500" spc="-335" dirty="0">
                <a:solidFill>
                  <a:srgbClr val="000000"/>
                </a:solidFill>
              </a:rPr>
              <a:t> </a:t>
            </a:r>
            <a:r>
              <a:rPr sz="3500" spc="-160" dirty="0">
                <a:solidFill>
                  <a:srgbClr val="A52929"/>
                </a:solidFill>
              </a:rPr>
              <a:t>-</a:t>
            </a:r>
            <a:r>
              <a:rPr sz="3500" spc="-335" dirty="0">
                <a:solidFill>
                  <a:srgbClr val="A52929"/>
                </a:solidFill>
              </a:rPr>
              <a:t> </a:t>
            </a:r>
            <a:r>
              <a:rPr sz="3500" spc="-120" dirty="0">
                <a:solidFill>
                  <a:srgbClr val="000000"/>
                </a:solidFill>
              </a:rPr>
              <a:t>Dis</a:t>
            </a:r>
            <a:r>
              <a:rPr sz="3500" spc="-120" dirty="0">
                <a:solidFill>
                  <a:srgbClr val="A52929"/>
                </a:solidFill>
              </a:rPr>
              <a:t>patch</a:t>
            </a:r>
            <a:r>
              <a:rPr sz="3500" spc="-120" dirty="0">
                <a:solidFill>
                  <a:srgbClr val="000000"/>
                </a:solidFill>
              </a:rPr>
              <a:t>er</a:t>
            </a:r>
            <a:r>
              <a:rPr sz="3500" spc="-335" dirty="0">
                <a:solidFill>
                  <a:srgbClr val="000000"/>
                </a:solidFill>
              </a:rPr>
              <a:t> </a:t>
            </a:r>
            <a:r>
              <a:rPr sz="3500" spc="-125" dirty="0">
                <a:solidFill>
                  <a:srgbClr val="000000"/>
                </a:solidFill>
              </a:rPr>
              <a:t>Ser</a:t>
            </a:r>
            <a:r>
              <a:rPr sz="3500" spc="-125" dirty="0">
                <a:solidFill>
                  <a:srgbClr val="A52929"/>
                </a:solidFill>
              </a:rPr>
              <a:t>vlet</a:t>
            </a:r>
            <a:endParaRPr sz="3500" dirty="0"/>
          </a:p>
        </p:txBody>
      </p:sp>
      <p:sp>
        <p:nvSpPr>
          <p:cNvPr id="15" name="object 15"/>
          <p:cNvSpPr/>
          <p:nvPr/>
        </p:nvSpPr>
        <p:spPr>
          <a:xfrm>
            <a:off x="11468099" y="6619871"/>
            <a:ext cx="247650" cy="228600"/>
          </a:xfrm>
          <a:custGeom>
            <a:avLst/>
            <a:gdLst/>
            <a:ahLst/>
            <a:cxnLst/>
            <a:rect l="l" t="t" r="r" b="b"/>
            <a:pathLst>
              <a:path w="247650" h="228600">
                <a:moveTo>
                  <a:pt x="247649" y="228599"/>
                </a:moveTo>
                <a:lnTo>
                  <a:pt x="0" y="228599"/>
                </a:lnTo>
                <a:lnTo>
                  <a:pt x="0" y="0"/>
                </a:lnTo>
                <a:lnTo>
                  <a:pt x="247649" y="0"/>
                </a:lnTo>
                <a:lnTo>
                  <a:pt x="247649" y="228599"/>
                </a:lnTo>
                <a:close/>
              </a:path>
            </a:pathLst>
          </a:custGeom>
          <a:solidFill>
            <a:srgbClr val="000000">
              <a:alpha val="39999"/>
            </a:srgbClr>
          </a:solid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10</a:t>
            </a:r>
          </a:p>
        </p:txBody>
      </p:sp>
      <p:pic>
        <p:nvPicPr>
          <p:cNvPr id="18" name="Picture 17">
            <a:extLst>
              <a:ext uri="{FF2B5EF4-FFF2-40B4-BE49-F238E27FC236}">
                <a16:creationId xmlns:a16="http://schemas.microsoft.com/office/drawing/2014/main" id="{CFA8882F-7D8C-1C0F-B55C-BA98BF647981}"/>
              </a:ext>
            </a:extLst>
          </p:cNvPr>
          <p:cNvPicPr>
            <a:picLocks noChangeAspect="1"/>
          </p:cNvPicPr>
          <p:nvPr/>
        </p:nvPicPr>
        <p:blipFill>
          <a:blip r:embed="rId3"/>
          <a:stretch>
            <a:fillRect/>
          </a:stretch>
        </p:blipFill>
        <p:spPr>
          <a:xfrm>
            <a:off x="7371715" y="3894463"/>
            <a:ext cx="4344034" cy="28492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48675" y="1047750"/>
            <a:ext cx="3305174" cy="2847974"/>
          </a:xfrm>
          <a:prstGeom prst="rect">
            <a:avLst/>
          </a:prstGeom>
        </p:spPr>
      </p:pic>
      <p:sp>
        <p:nvSpPr>
          <p:cNvPr id="11" name="object 11"/>
          <p:cNvSpPr txBox="1"/>
          <p:nvPr/>
        </p:nvSpPr>
        <p:spPr>
          <a:xfrm>
            <a:off x="533399" y="734300"/>
            <a:ext cx="7915275" cy="4106060"/>
          </a:xfrm>
          <a:prstGeom prst="rect">
            <a:avLst/>
          </a:prstGeom>
        </p:spPr>
        <p:txBody>
          <a:bodyPr vert="horz" wrap="square" lIns="0" tIns="81280" rIns="0" bIns="0" rtlCol="0">
            <a:spAutoFit/>
          </a:bodyPr>
          <a:lstStyle/>
          <a:p>
            <a:pPr marL="469900" marR="12065" indent="-457200">
              <a:lnSpc>
                <a:spcPts val="2700"/>
              </a:lnSpc>
              <a:spcBef>
                <a:spcPts val="640"/>
              </a:spcBef>
              <a:buFont typeface="Arial" panose="020B0604020202020204" pitchFamily="34" charset="0"/>
              <a:buChar char="•"/>
            </a:pPr>
            <a:r>
              <a:rPr sz="2700" spc="-114" dirty="0">
                <a:solidFill>
                  <a:srgbClr val="212121"/>
                </a:solidFill>
                <a:latin typeface="Trebuchet MS"/>
                <a:cs typeface="Trebuchet MS"/>
              </a:rPr>
              <a:t>All</a:t>
            </a:r>
            <a:r>
              <a:rPr sz="2700" spc="-45" dirty="0">
                <a:solidFill>
                  <a:srgbClr val="212121"/>
                </a:solidFill>
                <a:latin typeface="Trebuchet MS"/>
                <a:cs typeface="Trebuchet MS"/>
              </a:rPr>
              <a:t> </a:t>
            </a:r>
            <a:r>
              <a:rPr sz="2700" spc="-70" dirty="0">
                <a:solidFill>
                  <a:srgbClr val="212121"/>
                </a:solidFill>
                <a:latin typeface="Trebuchet MS"/>
                <a:cs typeface="Trebuchet MS"/>
              </a:rPr>
              <a:t>requests</a:t>
            </a:r>
            <a:r>
              <a:rPr sz="2700" spc="-40" dirty="0">
                <a:solidFill>
                  <a:srgbClr val="212121"/>
                </a:solidFill>
                <a:latin typeface="Trebuchet MS"/>
                <a:cs typeface="Trebuchet MS"/>
              </a:rPr>
              <a:t> </a:t>
            </a:r>
            <a:r>
              <a:rPr sz="2700" spc="-90" dirty="0">
                <a:solidFill>
                  <a:srgbClr val="212121"/>
                </a:solidFill>
                <a:latin typeface="Trebuchet MS"/>
                <a:cs typeface="Trebuchet MS"/>
              </a:rPr>
              <a:t>from</a:t>
            </a:r>
            <a:r>
              <a:rPr sz="2700" spc="-40" dirty="0">
                <a:solidFill>
                  <a:srgbClr val="212121"/>
                </a:solidFill>
                <a:latin typeface="Trebuchet MS"/>
                <a:cs typeface="Trebuchet MS"/>
              </a:rPr>
              <a:t> </a:t>
            </a:r>
            <a:r>
              <a:rPr sz="2700" spc="-65" dirty="0">
                <a:solidFill>
                  <a:srgbClr val="212121"/>
                </a:solidFill>
                <a:latin typeface="Trebuchet MS"/>
                <a:cs typeface="Trebuchet MS"/>
              </a:rPr>
              <a:t>browser</a:t>
            </a:r>
            <a:r>
              <a:rPr sz="2700" spc="-45" dirty="0">
                <a:solidFill>
                  <a:srgbClr val="212121"/>
                </a:solidFill>
                <a:latin typeface="Trebuchet MS"/>
                <a:cs typeface="Trebuchet MS"/>
              </a:rPr>
              <a:t> </a:t>
            </a:r>
            <a:r>
              <a:rPr sz="2700" spc="-105" dirty="0">
                <a:solidFill>
                  <a:srgbClr val="212121"/>
                </a:solidFill>
                <a:latin typeface="Trebuchet MS"/>
                <a:cs typeface="Trebuchet MS"/>
              </a:rPr>
              <a:t>are</a:t>
            </a:r>
            <a:r>
              <a:rPr sz="2700" spc="-40" dirty="0">
                <a:solidFill>
                  <a:srgbClr val="212121"/>
                </a:solidFill>
                <a:latin typeface="Trebuchet MS"/>
                <a:cs typeface="Trebuchet MS"/>
              </a:rPr>
              <a:t> </a:t>
            </a:r>
            <a:r>
              <a:rPr sz="2700" spc="-45" dirty="0">
                <a:solidFill>
                  <a:srgbClr val="212121"/>
                </a:solidFill>
                <a:latin typeface="Trebuchet MS"/>
                <a:cs typeface="Trebuchet MS"/>
              </a:rPr>
              <a:t>handled</a:t>
            </a:r>
            <a:r>
              <a:rPr sz="2700" spc="-40" dirty="0">
                <a:solidFill>
                  <a:srgbClr val="212121"/>
                </a:solidFill>
                <a:latin typeface="Trebuchet MS"/>
                <a:cs typeface="Trebuchet MS"/>
              </a:rPr>
              <a:t> </a:t>
            </a:r>
            <a:r>
              <a:rPr sz="2700" spc="-50" dirty="0">
                <a:solidFill>
                  <a:srgbClr val="212121"/>
                </a:solidFill>
                <a:latin typeface="Trebuchet MS"/>
                <a:cs typeface="Trebuchet MS"/>
              </a:rPr>
              <a:t>by</a:t>
            </a:r>
            <a:r>
              <a:rPr sz="2700" spc="-45" dirty="0">
                <a:solidFill>
                  <a:srgbClr val="212121"/>
                </a:solidFill>
                <a:latin typeface="Trebuchet MS"/>
                <a:cs typeface="Trebuchet MS"/>
              </a:rPr>
              <a:t> </a:t>
            </a:r>
            <a:r>
              <a:rPr sz="2700" spc="-40" dirty="0">
                <a:solidFill>
                  <a:srgbClr val="212121"/>
                </a:solidFill>
                <a:latin typeface="Trebuchet MS"/>
                <a:cs typeface="Trebuchet MS"/>
              </a:rPr>
              <a:t>our </a:t>
            </a:r>
            <a:r>
              <a:rPr sz="2700" spc="-795" dirty="0">
                <a:solidFill>
                  <a:srgbClr val="212121"/>
                </a:solidFill>
                <a:latin typeface="Trebuchet MS"/>
                <a:cs typeface="Trebuchet MS"/>
              </a:rPr>
              <a:t> </a:t>
            </a:r>
            <a:r>
              <a:rPr sz="2700" spc="-80" dirty="0">
                <a:solidFill>
                  <a:srgbClr val="212121"/>
                </a:solidFill>
                <a:latin typeface="Trebuchet MS"/>
                <a:cs typeface="Trebuchet MS"/>
              </a:rPr>
              <a:t>web</a:t>
            </a:r>
            <a:r>
              <a:rPr sz="2700" spc="-270" dirty="0">
                <a:solidFill>
                  <a:srgbClr val="212121"/>
                </a:solidFill>
                <a:latin typeface="Trebuchet MS"/>
                <a:cs typeface="Trebuchet MS"/>
              </a:rPr>
              <a:t> </a:t>
            </a:r>
            <a:r>
              <a:rPr sz="2700" spc="-65" dirty="0">
                <a:solidFill>
                  <a:srgbClr val="212121"/>
                </a:solidFill>
                <a:latin typeface="Trebuchet MS"/>
                <a:cs typeface="Trebuchet MS"/>
              </a:rPr>
              <a:t>application</a:t>
            </a:r>
            <a:r>
              <a:rPr sz="2700" spc="-270" dirty="0">
                <a:solidFill>
                  <a:srgbClr val="212121"/>
                </a:solidFill>
                <a:latin typeface="Trebuchet MS"/>
                <a:cs typeface="Trebuchet MS"/>
              </a:rPr>
              <a:t> </a:t>
            </a:r>
            <a:r>
              <a:rPr sz="2700" spc="-65" dirty="0">
                <a:solidFill>
                  <a:srgbClr val="212121"/>
                </a:solidFill>
                <a:latin typeface="Trebuchet MS"/>
                <a:cs typeface="Trebuchet MS"/>
              </a:rPr>
              <a:t>deployed</a:t>
            </a:r>
            <a:r>
              <a:rPr sz="2700" spc="-270" dirty="0">
                <a:solidFill>
                  <a:srgbClr val="212121"/>
                </a:solidFill>
                <a:latin typeface="Trebuchet MS"/>
                <a:cs typeface="Trebuchet MS"/>
              </a:rPr>
              <a:t> </a:t>
            </a:r>
            <a:r>
              <a:rPr sz="2700" spc="5" dirty="0">
                <a:solidFill>
                  <a:srgbClr val="212121"/>
                </a:solidFill>
                <a:latin typeface="Trebuchet MS"/>
                <a:cs typeface="Trebuchet MS"/>
              </a:rPr>
              <a:t>on</a:t>
            </a:r>
            <a:r>
              <a:rPr sz="2700" spc="-270" dirty="0">
                <a:solidFill>
                  <a:srgbClr val="212121"/>
                </a:solidFill>
                <a:latin typeface="Trebuchet MS"/>
                <a:cs typeface="Trebuchet MS"/>
              </a:rPr>
              <a:t> </a:t>
            </a:r>
            <a:r>
              <a:rPr sz="2700" spc="-40" dirty="0">
                <a:solidFill>
                  <a:srgbClr val="212121"/>
                </a:solidFill>
                <a:latin typeface="Trebuchet MS"/>
                <a:cs typeface="Trebuchet MS"/>
              </a:rPr>
              <a:t>a</a:t>
            </a:r>
            <a:r>
              <a:rPr sz="2700" spc="-270" dirty="0">
                <a:solidFill>
                  <a:srgbClr val="212121"/>
                </a:solidFill>
                <a:latin typeface="Trebuchet MS"/>
                <a:cs typeface="Trebuchet MS"/>
              </a:rPr>
              <a:t> </a:t>
            </a:r>
            <a:r>
              <a:rPr sz="2700" spc="-85" dirty="0">
                <a:solidFill>
                  <a:srgbClr val="212121"/>
                </a:solidFill>
                <a:latin typeface="Trebuchet MS"/>
                <a:cs typeface="Trebuchet MS"/>
              </a:rPr>
              <a:t>server</a:t>
            </a:r>
            <a:endParaRPr sz="2700" dirty="0">
              <a:latin typeface="Trebuchet MS"/>
              <a:cs typeface="Trebuchet MS"/>
            </a:endParaRPr>
          </a:p>
          <a:p>
            <a:pPr marL="469900" indent="-457200">
              <a:lnSpc>
                <a:spcPct val="100000"/>
              </a:lnSpc>
              <a:spcBef>
                <a:spcPts val="60"/>
              </a:spcBef>
              <a:buFont typeface="Arial" panose="020B0604020202020204" pitchFamily="34" charset="0"/>
              <a:buChar char="•"/>
              <a:tabLst>
                <a:tab pos="1390650" algn="l"/>
                <a:tab pos="2546350" algn="l"/>
                <a:tab pos="3595370" algn="l"/>
                <a:tab pos="4174490" algn="l"/>
                <a:tab pos="4528185" algn="l"/>
                <a:tab pos="5551170" algn="l"/>
              </a:tabLst>
            </a:pPr>
            <a:r>
              <a:rPr sz="2700" b="1" spc="-65" dirty="0">
                <a:solidFill>
                  <a:srgbClr val="212121"/>
                </a:solidFill>
                <a:latin typeface="Trebuchet MS"/>
                <a:cs typeface="Trebuchet MS"/>
              </a:rPr>
              <a:t>R</a:t>
            </a:r>
            <a:r>
              <a:rPr sz="2700" b="1" spc="-105" dirty="0">
                <a:solidFill>
                  <a:srgbClr val="212121"/>
                </a:solidFill>
                <a:latin typeface="Trebuchet MS"/>
                <a:cs typeface="Trebuchet MS"/>
              </a:rPr>
              <a:t>equest</a:t>
            </a:r>
            <a:r>
              <a:rPr lang="en-IN" sz="2700" b="1" spc="-105" dirty="0">
                <a:solidFill>
                  <a:srgbClr val="212121"/>
                </a:solidFill>
                <a:latin typeface="Trebuchet MS"/>
                <a:cs typeface="Trebuchet MS"/>
              </a:rPr>
              <a:t> </a:t>
            </a:r>
            <a:r>
              <a:rPr sz="2700" b="1" spc="-25" dirty="0">
                <a:solidFill>
                  <a:srgbClr val="212121"/>
                </a:solidFill>
                <a:latin typeface="Trebuchet MS"/>
                <a:cs typeface="Trebuchet MS"/>
              </a:rPr>
              <a:t>S</a:t>
            </a:r>
            <a:r>
              <a:rPr sz="2700" b="1" spc="-90" dirty="0">
                <a:solidFill>
                  <a:srgbClr val="212121"/>
                </a:solidFill>
                <a:latin typeface="Trebuchet MS"/>
                <a:cs typeface="Trebuchet MS"/>
              </a:rPr>
              <a:t>c</a:t>
            </a:r>
            <a:r>
              <a:rPr sz="2700" b="1" spc="-95" dirty="0">
                <a:solidFill>
                  <a:srgbClr val="212121"/>
                </a:solidFill>
                <a:latin typeface="Trebuchet MS"/>
                <a:cs typeface="Trebuchet MS"/>
              </a:rPr>
              <a:t>op</a:t>
            </a:r>
            <a:r>
              <a:rPr sz="2700" b="1" spc="-100" dirty="0">
                <a:solidFill>
                  <a:srgbClr val="212121"/>
                </a:solidFill>
                <a:latin typeface="Trebuchet MS"/>
                <a:cs typeface="Trebuchet MS"/>
              </a:rPr>
              <a:t>e</a:t>
            </a:r>
            <a:r>
              <a:rPr sz="2700" spc="-325" dirty="0">
                <a:solidFill>
                  <a:srgbClr val="212121"/>
                </a:solidFill>
                <a:latin typeface="Trebuchet MS"/>
                <a:cs typeface="Trebuchet MS"/>
              </a:rPr>
              <a:t>:</a:t>
            </a:r>
            <a:r>
              <a:rPr lang="en-IN" sz="2700" spc="-325" dirty="0">
                <a:solidFill>
                  <a:srgbClr val="212121"/>
                </a:solidFill>
                <a:latin typeface="Trebuchet MS"/>
                <a:cs typeface="Trebuchet MS"/>
              </a:rPr>
              <a:t> </a:t>
            </a:r>
            <a:r>
              <a:rPr sz="2700" spc="-125" dirty="0">
                <a:solidFill>
                  <a:srgbClr val="212121"/>
                </a:solidFill>
                <a:latin typeface="Trebuchet MS"/>
                <a:cs typeface="Trebuchet MS"/>
              </a:rPr>
              <a:t>A</a:t>
            </a:r>
            <a:r>
              <a:rPr sz="2700" spc="-105" dirty="0">
                <a:solidFill>
                  <a:srgbClr val="212121"/>
                </a:solidFill>
                <a:latin typeface="Trebuchet MS"/>
                <a:cs typeface="Trebuchet MS"/>
              </a:rPr>
              <a:t>cti</a:t>
            </a:r>
            <a:r>
              <a:rPr sz="2700" spc="-145" dirty="0">
                <a:solidFill>
                  <a:srgbClr val="212121"/>
                </a:solidFill>
                <a:latin typeface="Trebuchet MS"/>
                <a:cs typeface="Trebuchet MS"/>
              </a:rPr>
              <a:t>v</a:t>
            </a:r>
            <a:r>
              <a:rPr sz="2700" spc="-135" dirty="0">
                <a:solidFill>
                  <a:srgbClr val="212121"/>
                </a:solidFill>
                <a:latin typeface="Trebuchet MS"/>
                <a:cs typeface="Trebuchet MS"/>
              </a:rPr>
              <a:t>e</a:t>
            </a:r>
            <a:r>
              <a:rPr lang="en-IN" sz="2700" spc="-135" dirty="0">
                <a:solidFill>
                  <a:srgbClr val="212121"/>
                </a:solidFill>
                <a:latin typeface="Trebuchet MS"/>
                <a:cs typeface="Trebuchet MS"/>
              </a:rPr>
              <a:t> </a:t>
            </a:r>
            <a:r>
              <a:rPr sz="2700" spc="-240" dirty="0">
                <a:solidFill>
                  <a:srgbClr val="212121"/>
                </a:solidFill>
                <a:latin typeface="Trebuchet MS"/>
                <a:cs typeface="Trebuchet MS"/>
              </a:rPr>
              <a:t>f</a:t>
            </a:r>
            <a:r>
              <a:rPr sz="2700" spc="-50" dirty="0">
                <a:solidFill>
                  <a:srgbClr val="212121"/>
                </a:solidFill>
                <a:latin typeface="Trebuchet MS"/>
                <a:cs typeface="Trebuchet MS"/>
              </a:rPr>
              <a:t>or</a:t>
            </a:r>
            <a:r>
              <a:rPr sz="2700" dirty="0">
                <a:solidFill>
                  <a:srgbClr val="212121"/>
                </a:solidFill>
                <a:latin typeface="Trebuchet MS"/>
                <a:cs typeface="Trebuchet MS"/>
              </a:rPr>
              <a:t>	</a:t>
            </a:r>
            <a:r>
              <a:rPr lang="en-IN" sz="2700" spc="-40" dirty="0">
                <a:solidFill>
                  <a:srgbClr val="212121"/>
                </a:solidFill>
                <a:latin typeface="Trebuchet MS"/>
                <a:cs typeface="Trebuchet MS"/>
              </a:rPr>
              <a:t>ONLY a </a:t>
            </a:r>
            <a:r>
              <a:rPr sz="2700" spc="-35" dirty="0">
                <a:solidFill>
                  <a:srgbClr val="212121"/>
                </a:solidFill>
                <a:latin typeface="Trebuchet MS"/>
                <a:cs typeface="Trebuchet MS"/>
              </a:rPr>
              <a:t>si</a:t>
            </a:r>
            <a:r>
              <a:rPr sz="2700" spc="-60" dirty="0">
                <a:solidFill>
                  <a:srgbClr val="212121"/>
                </a:solidFill>
                <a:latin typeface="Trebuchet MS"/>
                <a:cs typeface="Trebuchet MS"/>
              </a:rPr>
              <a:t>ngle</a:t>
            </a:r>
            <a:r>
              <a:rPr lang="en-IN" sz="2700" spc="-60" dirty="0">
                <a:solidFill>
                  <a:srgbClr val="212121"/>
                </a:solidFill>
                <a:latin typeface="Trebuchet MS"/>
                <a:cs typeface="Trebuchet MS"/>
              </a:rPr>
              <a:t> </a:t>
            </a:r>
            <a:r>
              <a:rPr sz="2700" spc="-145" dirty="0">
                <a:solidFill>
                  <a:srgbClr val="212121"/>
                </a:solidFill>
                <a:latin typeface="Trebuchet MS"/>
                <a:cs typeface="Trebuchet MS"/>
              </a:rPr>
              <a:t>r</a:t>
            </a:r>
            <a:r>
              <a:rPr sz="2700" spc="-70" dirty="0">
                <a:solidFill>
                  <a:srgbClr val="212121"/>
                </a:solidFill>
                <a:latin typeface="Trebuchet MS"/>
                <a:cs typeface="Trebuchet MS"/>
              </a:rPr>
              <a:t>equest</a:t>
            </a:r>
            <a:endParaRPr lang="en-IN" sz="2700" spc="-70" dirty="0">
              <a:solidFill>
                <a:srgbClr val="212121"/>
              </a:solidFill>
              <a:latin typeface="Trebuchet MS"/>
              <a:cs typeface="Trebuchet MS"/>
            </a:endParaRPr>
          </a:p>
          <a:p>
            <a:pPr marL="927100" lvl="1" indent="-457200">
              <a:spcBef>
                <a:spcPts val="60"/>
              </a:spcBef>
              <a:buFont typeface="Arial" panose="020B0604020202020204" pitchFamily="34" charset="0"/>
              <a:buChar char="•"/>
              <a:tabLst>
                <a:tab pos="1390650" algn="l"/>
                <a:tab pos="2546350" algn="l"/>
                <a:tab pos="3595370" algn="l"/>
                <a:tab pos="4174490" algn="l"/>
                <a:tab pos="4528185" algn="l"/>
                <a:tab pos="5551170" algn="l"/>
              </a:tabLst>
            </a:pPr>
            <a:r>
              <a:rPr sz="2150" spc="-65" dirty="0">
                <a:solidFill>
                  <a:srgbClr val="212121"/>
                </a:solidFill>
                <a:latin typeface="Trebuchet MS"/>
                <a:cs typeface="Trebuchet MS"/>
              </a:rPr>
              <a:t>Once</a:t>
            </a:r>
            <a:r>
              <a:rPr sz="2150" spc="-100" dirty="0">
                <a:solidFill>
                  <a:srgbClr val="212121"/>
                </a:solidFill>
                <a:latin typeface="Trebuchet MS"/>
                <a:cs typeface="Trebuchet MS"/>
              </a:rPr>
              <a:t> </a:t>
            </a:r>
            <a:r>
              <a:rPr sz="2150" spc="-75" dirty="0">
                <a:solidFill>
                  <a:srgbClr val="212121"/>
                </a:solidFill>
                <a:latin typeface="Trebuchet MS"/>
                <a:cs typeface="Trebuchet MS"/>
              </a:rPr>
              <a:t>the</a:t>
            </a:r>
            <a:r>
              <a:rPr sz="2150" spc="-95" dirty="0">
                <a:solidFill>
                  <a:srgbClr val="212121"/>
                </a:solidFill>
                <a:latin typeface="Trebuchet MS"/>
                <a:cs typeface="Trebuchet MS"/>
              </a:rPr>
              <a:t> </a:t>
            </a:r>
            <a:r>
              <a:rPr sz="2150" spc="-30" dirty="0">
                <a:solidFill>
                  <a:srgbClr val="212121"/>
                </a:solidFill>
                <a:latin typeface="Trebuchet MS"/>
                <a:cs typeface="Trebuchet MS"/>
              </a:rPr>
              <a:t>response</a:t>
            </a:r>
            <a:r>
              <a:rPr sz="2150" spc="-95" dirty="0">
                <a:solidFill>
                  <a:srgbClr val="212121"/>
                </a:solidFill>
                <a:latin typeface="Trebuchet MS"/>
                <a:cs typeface="Trebuchet MS"/>
              </a:rPr>
              <a:t> </a:t>
            </a:r>
            <a:r>
              <a:rPr sz="2150" spc="-25" dirty="0">
                <a:solidFill>
                  <a:srgbClr val="212121"/>
                </a:solidFill>
                <a:latin typeface="Trebuchet MS"/>
                <a:cs typeface="Trebuchet MS"/>
              </a:rPr>
              <a:t>is</a:t>
            </a:r>
            <a:r>
              <a:rPr sz="2150" spc="-100" dirty="0">
                <a:solidFill>
                  <a:srgbClr val="212121"/>
                </a:solidFill>
                <a:latin typeface="Trebuchet MS"/>
                <a:cs typeface="Trebuchet MS"/>
              </a:rPr>
              <a:t> </a:t>
            </a:r>
            <a:r>
              <a:rPr sz="2150" spc="-50" dirty="0">
                <a:solidFill>
                  <a:srgbClr val="212121"/>
                </a:solidFill>
                <a:latin typeface="Trebuchet MS"/>
                <a:cs typeface="Trebuchet MS"/>
              </a:rPr>
              <a:t>sent</a:t>
            </a:r>
            <a:r>
              <a:rPr sz="2150" spc="-95" dirty="0">
                <a:solidFill>
                  <a:srgbClr val="212121"/>
                </a:solidFill>
                <a:latin typeface="Trebuchet MS"/>
                <a:cs typeface="Trebuchet MS"/>
              </a:rPr>
              <a:t> </a:t>
            </a:r>
            <a:r>
              <a:rPr sz="2150" spc="-80" dirty="0">
                <a:solidFill>
                  <a:srgbClr val="212121"/>
                </a:solidFill>
                <a:latin typeface="Trebuchet MS"/>
                <a:cs typeface="Trebuchet MS"/>
              </a:rPr>
              <a:t>back,</a:t>
            </a:r>
            <a:r>
              <a:rPr sz="2150" spc="-95" dirty="0">
                <a:solidFill>
                  <a:srgbClr val="212121"/>
                </a:solidFill>
                <a:latin typeface="Trebuchet MS"/>
                <a:cs typeface="Trebuchet MS"/>
              </a:rPr>
              <a:t> </a:t>
            </a:r>
            <a:r>
              <a:rPr sz="2150" spc="-75" dirty="0">
                <a:solidFill>
                  <a:srgbClr val="212121"/>
                </a:solidFill>
                <a:latin typeface="Trebuchet MS"/>
                <a:cs typeface="Trebuchet MS"/>
              </a:rPr>
              <a:t>the</a:t>
            </a:r>
            <a:r>
              <a:rPr sz="2150" spc="-95" dirty="0">
                <a:solidFill>
                  <a:srgbClr val="212121"/>
                </a:solidFill>
                <a:latin typeface="Trebuchet MS"/>
                <a:cs typeface="Trebuchet MS"/>
              </a:rPr>
              <a:t> </a:t>
            </a:r>
            <a:r>
              <a:rPr sz="2150" spc="-60" dirty="0">
                <a:solidFill>
                  <a:srgbClr val="212121"/>
                </a:solidFill>
                <a:latin typeface="Trebuchet MS"/>
                <a:cs typeface="Trebuchet MS"/>
              </a:rPr>
              <a:t>request</a:t>
            </a:r>
            <a:r>
              <a:rPr sz="2150" spc="-100" dirty="0">
                <a:solidFill>
                  <a:srgbClr val="212121"/>
                </a:solidFill>
                <a:latin typeface="Trebuchet MS"/>
                <a:cs typeface="Trebuchet MS"/>
              </a:rPr>
              <a:t> </a:t>
            </a:r>
            <a:r>
              <a:rPr sz="2150" spc="-70" dirty="0">
                <a:solidFill>
                  <a:srgbClr val="212121"/>
                </a:solidFill>
                <a:latin typeface="Trebuchet MS"/>
                <a:cs typeface="Trebuchet MS"/>
              </a:rPr>
              <a:t>attributes </a:t>
            </a:r>
            <a:r>
              <a:rPr sz="2150" spc="-630" dirty="0">
                <a:solidFill>
                  <a:srgbClr val="212121"/>
                </a:solidFill>
                <a:latin typeface="Trebuchet MS"/>
                <a:cs typeface="Trebuchet MS"/>
              </a:rPr>
              <a:t> </a:t>
            </a:r>
            <a:r>
              <a:rPr sz="2150" spc="-70" dirty="0">
                <a:solidFill>
                  <a:srgbClr val="212121"/>
                </a:solidFill>
                <a:latin typeface="Trebuchet MS"/>
                <a:cs typeface="Trebuchet MS"/>
              </a:rPr>
              <a:t>wi</a:t>
            </a:r>
            <a:r>
              <a:rPr sz="2150" spc="-85" dirty="0">
                <a:solidFill>
                  <a:srgbClr val="212121"/>
                </a:solidFill>
                <a:latin typeface="Trebuchet MS"/>
                <a:cs typeface="Trebuchet MS"/>
              </a:rPr>
              <a:t>ll</a:t>
            </a:r>
            <a:r>
              <a:rPr sz="2150" spc="-215" dirty="0">
                <a:solidFill>
                  <a:srgbClr val="212121"/>
                </a:solidFill>
                <a:latin typeface="Trebuchet MS"/>
                <a:cs typeface="Trebuchet MS"/>
              </a:rPr>
              <a:t> </a:t>
            </a:r>
            <a:r>
              <a:rPr sz="2150" dirty="0">
                <a:solidFill>
                  <a:srgbClr val="212121"/>
                </a:solidFill>
                <a:latin typeface="Trebuchet MS"/>
                <a:cs typeface="Trebuchet MS"/>
              </a:rPr>
              <a:t>b</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14" dirty="0">
                <a:solidFill>
                  <a:srgbClr val="212121"/>
                </a:solidFill>
                <a:latin typeface="Trebuchet MS"/>
                <a:cs typeface="Trebuchet MS"/>
              </a:rPr>
              <a:t>r</a:t>
            </a:r>
            <a:r>
              <a:rPr sz="2150" spc="-30" dirty="0">
                <a:solidFill>
                  <a:srgbClr val="212121"/>
                </a:solidFill>
                <a:latin typeface="Trebuchet MS"/>
                <a:cs typeface="Trebuchet MS"/>
              </a:rPr>
              <a:t>em</a:t>
            </a:r>
            <a:r>
              <a:rPr sz="2150" spc="-35" dirty="0">
                <a:solidFill>
                  <a:srgbClr val="212121"/>
                </a:solidFill>
                <a:latin typeface="Trebuchet MS"/>
                <a:cs typeface="Trebuchet MS"/>
              </a:rPr>
              <a:t>o</a:t>
            </a:r>
            <a:r>
              <a:rPr sz="2150" spc="-55" dirty="0">
                <a:solidFill>
                  <a:srgbClr val="212121"/>
                </a:solidFill>
                <a:latin typeface="Trebuchet MS"/>
                <a:cs typeface="Trebuchet MS"/>
              </a:rPr>
              <a:t>ved</a:t>
            </a:r>
            <a:r>
              <a:rPr sz="2150" spc="-215" dirty="0">
                <a:solidFill>
                  <a:srgbClr val="212121"/>
                </a:solidFill>
                <a:latin typeface="Trebuchet MS"/>
                <a:cs typeface="Trebuchet MS"/>
              </a:rPr>
              <a:t> </a:t>
            </a:r>
            <a:r>
              <a:rPr sz="2150" spc="-165" dirty="0">
                <a:solidFill>
                  <a:srgbClr val="212121"/>
                </a:solidFill>
                <a:latin typeface="Trebuchet MS"/>
                <a:cs typeface="Trebuchet MS"/>
              </a:rPr>
              <a:t>f</a:t>
            </a:r>
            <a:r>
              <a:rPr sz="2150" spc="-114" dirty="0">
                <a:solidFill>
                  <a:srgbClr val="212121"/>
                </a:solidFill>
                <a:latin typeface="Trebuchet MS"/>
                <a:cs typeface="Trebuchet MS"/>
              </a:rPr>
              <a:t>r</a:t>
            </a:r>
            <a:r>
              <a:rPr sz="2150" spc="10" dirty="0">
                <a:solidFill>
                  <a:srgbClr val="212121"/>
                </a:solidFill>
                <a:latin typeface="Trebuchet MS"/>
                <a:cs typeface="Trebuchet MS"/>
              </a:rPr>
              <a:t>om</a:t>
            </a:r>
            <a:r>
              <a:rPr sz="2150" spc="-215" dirty="0">
                <a:solidFill>
                  <a:srgbClr val="212121"/>
                </a:solidFill>
                <a:latin typeface="Trebuchet MS"/>
                <a:cs typeface="Trebuchet MS"/>
              </a:rPr>
              <a:t> </a:t>
            </a:r>
            <a:r>
              <a:rPr sz="2150" spc="5" dirty="0">
                <a:solidFill>
                  <a:srgbClr val="212121"/>
                </a:solidFill>
                <a:latin typeface="Trebuchet MS"/>
                <a:cs typeface="Trebuchet MS"/>
              </a:rPr>
              <a:t>m</a:t>
            </a:r>
            <a:r>
              <a:rPr sz="2150" spc="-50" dirty="0">
                <a:solidFill>
                  <a:srgbClr val="212121"/>
                </a:solidFill>
                <a:latin typeface="Trebuchet MS"/>
                <a:cs typeface="Trebuchet MS"/>
              </a:rPr>
              <a:t>em</a:t>
            </a:r>
            <a:r>
              <a:rPr sz="2150" spc="-45" dirty="0">
                <a:solidFill>
                  <a:srgbClr val="212121"/>
                </a:solidFill>
                <a:latin typeface="Trebuchet MS"/>
                <a:cs typeface="Trebuchet MS"/>
              </a:rPr>
              <a:t>o</a:t>
            </a:r>
            <a:r>
              <a:rPr sz="2150" spc="10" dirty="0">
                <a:solidFill>
                  <a:srgbClr val="212121"/>
                </a:solidFill>
                <a:latin typeface="Trebuchet MS"/>
                <a:cs typeface="Trebuchet MS"/>
              </a:rPr>
              <a:t>r</a:t>
            </a:r>
            <a:r>
              <a:rPr sz="2150" spc="-55" dirty="0">
                <a:solidFill>
                  <a:srgbClr val="212121"/>
                </a:solidFill>
                <a:latin typeface="Trebuchet MS"/>
                <a:cs typeface="Trebuchet MS"/>
              </a:rPr>
              <a:t>y</a:t>
            </a:r>
            <a:endParaRPr lang="en-IN" sz="2150" dirty="0">
              <a:latin typeface="Trebuchet MS"/>
              <a:cs typeface="Trebuchet MS"/>
            </a:endParaRPr>
          </a:p>
          <a:p>
            <a:pPr marL="927100" lvl="1" indent="-457200">
              <a:spcBef>
                <a:spcPts val="60"/>
              </a:spcBef>
              <a:buFont typeface="Arial" panose="020B0604020202020204" pitchFamily="34" charset="0"/>
              <a:buChar char="•"/>
              <a:tabLst>
                <a:tab pos="1390650" algn="l"/>
                <a:tab pos="2546350" algn="l"/>
                <a:tab pos="3595370" algn="l"/>
                <a:tab pos="4174490" algn="l"/>
                <a:tab pos="4528185" algn="l"/>
                <a:tab pos="5551170" algn="l"/>
              </a:tabLst>
            </a:pPr>
            <a:r>
              <a:rPr sz="2150" spc="-55" dirty="0">
                <a:solidFill>
                  <a:srgbClr val="212121"/>
                </a:solidFill>
                <a:latin typeface="Trebuchet MS"/>
                <a:cs typeface="Trebuchet MS"/>
              </a:rPr>
              <a:t>These</a:t>
            </a:r>
            <a:r>
              <a:rPr sz="2150" spc="-215" dirty="0">
                <a:solidFill>
                  <a:srgbClr val="212121"/>
                </a:solidFill>
                <a:latin typeface="Trebuchet MS"/>
                <a:cs typeface="Trebuchet MS"/>
              </a:rPr>
              <a:t> </a:t>
            </a:r>
            <a:r>
              <a:rPr sz="2150" spc="-40" dirty="0">
                <a:solidFill>
                  <a:srgbClr val="212121"/>
                </a:solidFill>
                <a:latin typeface="Trebuchet MS"/>
                <a:cs typeface="Trebuchet MS"/>
              </a:rPr>
              <a:t>cannot</a:t>
            </a:r>
            <a:r>
              <a:rPr sz="2150" spc="-215" dirty="0">
                <a:solidFill>
                  <a:srgbClr val="212121"/>
                </a:solidFill>
                <a:latin typeface="Trebuchet MS"/>
                <a:cs typeface="Trebuchet MS"/>
              </a:rPr>
              <a:t> </a:t>
            </a:r>
            <a:r>
              <a:rPr sz="2150" spc="-55" dirty="0">
                <a:solidFill>
                  <a:srgbClr val="212121"/>
                </a:solidFill>
                <a:latin typeface="Trebuchet MS"/>
                <a:cs typeface="Trebuchet MS"/>
              </a:rPr>
              <a:t>be</a:t>
            </a:r>
            <a:r>
              <a:rPr sz="2150" spc="-215" dirty="0">
                <a:solidFill>
                  <a:srgbClr val="212121"/>
                </a:solidFill>
                <a:latin typeface="Trebuchet MS"/>
                <a:cs typeface="Trebuchet MS"/>
              </a:rPr>
              <a:t> </a:t>
            </a:r>
            <a:r>
              <a:rPr sz="2150" spc="-20" dirty="0">
                <a:solidFill>
                  <a:srgbClr val="212121"/>
                </a:solidFill>
                <a:latin typeface="Trebuchet MS"/>
                <a:cs typeface="Trebuchet MS"/>
              </a:rPr>
              <a:t>used</a:t>
            </a:r>
            <a:r>
              <a:rPr sz="2150" spc="-215" dirty="0">
                <a:solidFill>
                  <a:srgbClr val="212121"/>
                </a:solidFill>
                <a:latin typeface="Trebuchet MS"/>
                <a:cs typeface="Trebuchet MS"/>
              </a:rPr>
              <a:t> </a:t>
            </a:r>
            <a:r>
              <a:rPr sz="2150" spc="-90" dirty="0">
                <a:solidFill>
                  <a:srgbClr val="212121"/>
                </a:solidFill>
                <a:latin typeface="Trebuchet MS"/>
                <a:cs typeface="Trebuchet MS"/>
              </a:rPr>
              <a:t>for</a:t>
            </a:r>
            <a:r>
              <a:rPr sz="2150" spc="-215" dirty="0">
                <a:solidFill>
                  <a:srgbClr val="212121"/>
                </a:solidFill>
                <a:latin typeface="Trebuchet MS"/>
                <a:cs typeface="Trebuchet MS"/>
              </a:rPr>
              <a:t> </a:t>
            </a:r>
            <a:r>
              <a:rPr sz="2150" spc="-95" dirty="0">
                <a:solidFill>
                  <a:srgbClr val="212121"/>
                </a:solidFill>
                <a:latin typeface="Trebuchet MS"/>
                <a:cs typeface="Trebuchet MS"/>
              </a:rPr>
              <a:t>future</a:t>
            </a:r>
            <a:r>
              <a:rPr sz="2150" spc="-215" dirty="0">
                <a:solidFill>
                  <a:srgbClr val="212121"/>
                </a:solidFill>
                <a:latin typeface="Trebuchet MS"/>
                <a:cs typeface="Trebuchet MS"/>
              </a:rPr>
              <a:t> </a:t>
            </a:r>
            <a:r>
              <a:rPr sz="2150" spc="-50" dirty="0">
                <a:solidFill>
                  <a:srgbClr val="212121"/>
                </a:solidFill>
                <a:latin typeface="Trebuchet MS"/>
                <a:cs typeface="Trebuchet MS"/>
              </a:rPr>
              <a:t>requests </a:t>
            </a:r>
            <a:r>
              <a:rPr sz="2150" spc="-630" dirty="0">
                <a:solidFill>
                  <a:srgbClr val="212121"/>
                </a:solidFill>
                <a:latin typeface="Trebuchet MS"/>
                <a:cs typeface="Trebuchet MS"/>
              </a:rPr>
              <a:t> </a:t>
            </a:r>
            <a:r>
              <a:rPr sz="2150" spc="-25" dirty="0">
                <a:solidFill>
                  <a:srgbClr val="212121"/>
                </a:solidFill>
                <a:latin typeface="Trebuchet MS"/>
                <a:cs typeface="Trebuchet MS"/>
              </a:rPr>
              <a:t>R</a:t>
            </a:r>
            <a:r>
              <a:rPr sz="2150" spc="-100" dirty="0">
                <a:solidFill>
                  <a:srgbClr val="212121"/>
                </a:solidFill>
                <a:latin typeface="Trebuchet MS"/>
                <a:cs typeface="Trebuchet MS"/>
              </a:rPr>
              <a:t>e</a:t>
            </a:r>
            <a:r>
              <a:rPr sz="2150" spc="-140" dirty="0">
                <a:solidFill>
                  <a:srgbClr val="212121"/>
                </a:solidFill>
                <a:latin typeface="Trebuchet MS"/>
                <a:cs typeface="Trebuchet MS"/>
              </a:rPr>
              <a:t>c</a:t>
            </a:r>
            <a:r>
              <a:rPr sz="2150" spc="-15" dirty="0">
                <a:solidFill>
                  <a:srgbClr val="212121"/>
                </a:solidFill>
                <a:latin typeface="Trebuchet MS"/>
                <a:cs typeface="Trebuchet MS"/>
              </a:rPr>
              <a:t>ommend</a:t>
            </a:r>
            <a:r>
              <a:rPr sz="2150" spc="-55" dirty="0">
                <a:solidFill>
                  <a:srgbClr val="212121"/>
                </a:solidFill>
                <a:latin typeface="Trebuchet MS"/>
                <a:cs typeface="Trebuchet MS"/>
              </a:rPr>
              <a:t>ed</a:t>
            </a:r>
            <a:r>
              <a:rPr sz="2150" spc="-215" dirty="0">
                <a:solidFill>
                  <a:srgbClr val="212121"/>
                </a:solidFill>
                <a:latin typeface="Trebuchet MS"/>
                <a:cs typeface="Trebuchet MS"/>
              </a:rPr>
              <a:t> </a:t>
            </a:r>
            <a:r>
              <a:rPr sz="2150" spc="-190" dirty="0">
                <a:solidFill>
                  <a:srgbClr val="212121"/>
                </a:solidFill>
                <a:latin typeface="Trebuchet MS"/>
                <a:cs typeface="Trebuchet MS"/>
              </a:rPr>
              <a:t>f</a:t>
            </a:r>
            <a:r>
              <a:rPr sz="2150" spc="-35" dirty="0">
                <a:solidFill>
                  <a:srgbClr val="212121"/>
                </a:solidFill>
                <a:latin typeface="Trebuchet MS"/>
                <a:cs typeface="Trebuchet MS"/>
              </a:rPr>
              <a:t>or</a:t>
            </a:r>
            <a:r>
              <a:rPr sz="2150" spc="-215" dirty="0">
                <a:solidFill>
                  <a:srgbClr val="212121"/>
                </a:solidFill>
                <a:latin typeface="Trebuchet MS"/>
                <a:cs typeface="Trebuchet MS"/>
              </a:rPr>
              <a:t> </a:t>
            </a:r>
            <a:r>
              <a:rPr sz="2150" spc="5" dirty="0">
                <a:solidFill>
                  <a:srgbClr val="212121"/>
                </a:solidFill>
                <a:latin typeface="Trebuchet MS"/>
                <a:cs typeface="Trebuchet MS"/>
              </a:rPr>
              <a:t>m</a:t>
            </a:r>
            <a:r>
              <a:rPr sz="2150" spc="25" dirty="0">
                <a:solidFill>
                  <a:srgbClr val="212121"/>
                </a:solidFill>
                <a:latin typeface="Trebuchet MS"/>
                <a:cs typeface="Trebuchet MS"/>
              </a:rPr>
              <a:t>os</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dirty="0">
                <a:solidFill>
                  <a:srgbClr val="212121"/>
                </a:solidFill>
                <a:latin typeface="Trebuchet MS"/>
                <a:cs typeface="Trebuchet MS"/>
              </a:rPr>
              <a:t>u</a:t>
            </a:r>
            <a:r>
              <a:rPr sz="2150" spc="30" dirty="0">
                <a:solidFill>
                  <a:srgbClr val="212121"/>
                </a:solidFill>
                <a:latin typeface="Trebuchet MS"/>
                <a:cs typeface="Trebuchet MS"/>
              </a:rPr>
              <a:t>s</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10" dirty="0">
                <a:solidFill>
                  <a:srgbClr val="212121"/>
                </a:solidFill>
                <a:latin typeface="Trebuchet MS"/>
                <a:cs typeface="Trebuchet MS"/>
              </a:rPr>
              <a:t>c</a:t>
            </a:r>
            <a:r>
              <a:rPr sz="2150" spc="-25" dirty="0">
                <a:solidFill>
                  <a:srgbClr val="212121"/>
                </a:solidFill>
                <a:latin typeface="Trebuchet MS"/>
                <a:cs typeface="Trebuchet MS"/>
              </a:rPr>
              <a:t>a</a:t>
            </a:r>
            <a:r>
              <a:rPr sz="2150" spc="30" dirty="0">
                <a:solidFill>
                  <a:srgbClr val="212121"/>
                </a:solidFill>
                <a:latin typeface="Trebuchet MS"/>
                <a:cs typeface="Trebuchet MS"/>
              </a:rPr>
              <a:t>s</a:t>
            </a:r>
            <a:r>
              <a:rPr sz="2150" spc="-35" dirty="0">
                <a:solidFill>
                  <a:srgbClr val="212121"/>
                </a:solidFill>
                <a:latin typeface="Trebuchet MS"/>
                <a:cs typeface="Trebuchet MS"/>
              </a:rPr>
              <a:t>es</a:t>
            </a:r>
            <a:endParaRPr sz="2150" dirty="0">
              <a:latin typeface="Trebuchet MS"/>
              <a:cs typeface="Trebuchet MS"/>
            </a:endParaRPr>
          </a:p>
          <a:p>
            <a:pPr marL="469900" marR="11430" indent="-457200">
              <a:lnSpc>
                <a:spcPts val="2700"/>
              </a:lnSpc>
              <a:spcBef>
                <a:spcPts val="505"/>
              </a:spcBef>
              <a:buFont typeface="Arial" panose="020B0604020202020204" pitchFamily="34" charset="0"/>
              <a:buChar char="•"/>
            </a:pPr>
            <a:r>
              <a:rPr sz="2700" b="1" spc="-50" dirty="0">
                <a:solidFill>
                  <a:srgbClr val="212121"/>
                </a:solidFill>
                <a:latin typeface="Trebuchet MS"/>
                <a:cs typeface="Trebuchet MS"/>
              </a:rPr>
              <a:t>Session </a:t>
            </a:r>
            <a:r>
              <a:rPr sz="2700" b="1" spc="-120" dirty="0">
                <a:solidFill>
                  <a:srgbClr val="212121"/>
                </a:solidFill>
                <a:latin typeface="Trebuchet MS"/>
                <a:cs typeface="Trebuchet MS"/>
              </a:rPr>
              <a:t>Scope</a:t>
            </a:r>
            <a:r>
              <a:rPr sz="2700" spc="-120" dirty="0">
                <a:solidFill>
                  <a:srgbClr val="212121"/>
                </a:solidFill>
                <a:latin typeface="Trebuchet MS"/>
                <a:cs typeface="Trebuchet MS"/>
              </a:rPr>
              <a:t>:</a:t>
            </a:r>
            <a:r>
              <a:rPr sz="2700" spc="-40" dirty="0">
                <a:solidFill>
                  <a:srgbClr val="212121"/>
                </a:solidFill>
                <a:latin typeface="Trebuchet MS"/>
                <a:cs typeface="Trebuchet MS"/>
              </a:rPr>
              <a:t> </a:t>
            </a:r>
            <a:r>
              <a:rPr sz="2700" spc="-85" dirty="0">
                <a:solidFill>
                  <a:srgbClr val="212121"/>
                </a:solidFill>
                <a:latin typeface="Trebuchet MS"/>
                <a:cs typeface="Trebuchet MS"/>
              </a:rPr>
              <a:t>Details</a:t>
            </a:r>
            <a:r>
              <a:rPr sz="2700" spc="-35" dirty="0">
                <a:solidFill>
                  <a:srgbClr val="212121"/>
                </a:solidFill>
                <a:latin typeface="Trebuchet MS"/>
                <a:cs typeface="Trebuchet MS"/>
              </a:rPr>
              <a:t> </a:t>
            </a:r>
            <a:r>
              <a:rPr sz="2700" spc="-70" dirty="0">
                <a:solidFill>
                  <a:srgbClr val="212121"/>
                </a:solidFill>
                <a:latin typeface="Trebuchet MS"/>
                <a:cs typeface="Trebuchet MS"/>
              </a:rPr>
              <a:t>stored</a:t>
            </a:r>
            <a:r>
              <a:rPr sz="2700" spc="-40" dirty="0">
                <a:solidFill>
                  <a:srgbClr val="212121"/>
                </a:solidFill>
                <a:latin typeface="Trebuchet MS"/>
                <a:cs typeface="Trebuchet MS"/>
              </a:rPr>
              <a:t> </a:t>
            </a:r>
            <a:r>
              <a:rPr sz="2700" spc="-35" dirty="0">
                <a:solidFill>
                  <a:srgbClr val="212121"/>
                </a:solidFill>
                <a:latin typeface="Trebuchet MS"/>
                <a:cs typeface="Trebuchet MS"/>
              </a:rPr>
              <a:t>across </a:t>
            </a:r>
            <a:r>
              <a:rPr sz="2700" spc="-80" dirty="0">
                <a:solidFill>
                  <a:srgbClr val="212121"/>
                </a:solidFill>
                <a:latin typeface="Trebuchet MS"/>
                <a:cs typeface="Trebuchet MS"/>
              </a:rPr>
              <a:t>multiple </a:t>
            </a:r>
            <a:r>
              <a:rPr sz="2700" spc="-800" dirty="0">
                <a:solidFill>
                  <a:srgbClr val="212121"/>
                </a:solidFill>
                <a:latin typeface="Trebuchet MS"/>
                <a:cs typeface="Trebuchet MS"/>
              </a:rPr>
              <a:t> </a:t>
            </a:r>
            <a:r>
              <a:rPr sz="2700" spc="-70" dirty="0">
                <a:solidFill>
                  <a:srgbClr val="212121"/>
                </a:solidFill>
                <a:latin typeface="Trebuchet MS"/>
                <a:cs typeface="Trebuchet MS"/>
              </a:rPr>
              <a:t>requests</a:t>
            </a:r>
            <a:endParaRPr lang="en-IN" sz="2700" spc="-70" dirty="0">
              <a:solidFill>
                <a:srgbClr val="212121"/>
              </a:solidFill>
              <a:latin typeface="Trebuchet MS"/>
              <a:cs typeface="Trebuchet MS"/>
            </a:endParaRPr>
          </a:p>
          <a:p>
            <a:pPr marL="927100" marR="11430" lvl="1" indent="-457200">
              <a:lnSpc>
                <a:spcPts val="2700"/>
              </a:lnSpc>
              <a:spcBef>
                <a:spcPts val="505"/>
              </a:spcBef>
              <a:buFont typeface="Arial" panose="020B0604020202020204" pitchFamily="34" charset="0"/>
              <a:buChar char="•"/>
            </a:pPr>
            <a:r>
              <a:rPr sz="2150" spc="-55" dirty="0">
                <a:solidFill>
                  <a:srgbClr val="212121"/>
                </a:solidFill>
                <a:latin typeface="Trebuchet MS"/>
              </a:rPr>
              <a:t>Be</a:t>
            </a:r>
            <a:r>
              <a:rPr lang="en-IN" sz="2150" spc="-55" dirty="0">
                <a:solidFill>
                  <a:srgbClr val="212121"/>
                </a:solidFill>
                <a:latin typeface="Trebuchet MS"/>
              </a:rPr>
              <a:t> </a:t>
            </a:r>
            <a:r>
              <a:rPr sz="2150" spc="-55" dirty="0">
                <a:solidFill>
                  <a:srgbClr val="212121"/>
                </a:solidFill>
                <a:latin typeface="Trebuchet MS"/>
              </a:rPr>
              <a:t>careful</a:t>
            </a:r>
            <a:r>
              <a:rPr lang="en-IN" sz="2150" spc="-55" dirty="0">
                <a:solidFill>
                  <a:srgbClr val="212121"/>
                </a:solidFill>
                <a:latin typeface="Trebuchet MS"/>
              </a:rPr>
              <a:t> </a:t>
            </a:r>
            <a:r>
              <a:rPr sz="2150" spc="-55" dirty="0">
                <a:solidFill>
                  <a:srgbClr val="212121"/>
                </a:solidFill>
                <a:latin typeface="Trebuchet MS"/>
              </a:rPr>
              <a:t>about</a:t>
            </a:r>
            <a:r>
              <a:rPr lang="en-IN" sz="2150" spc="-55" dirty="0">
                <a:solidFill>
                  <a:srgbClr val="212121"/>
                </a:solidFill>
                <a:latin typeface="Trebuchet MS"/>
              </a:rPr>
              <a:t> </a:t>
            </a:r>
            <a:r>
              <a:rPr sz="2150" spc="-55" dirty="0">
                <a:solidFill>
                  <a:srgbClr val="212121"/>
                </a:solidFill>
                <a:latin typeface="Trebuchet MS"/>
              </a:rPr>
              <a:t>what</a:t>
            </a:r>
            <a:r>
              <a:rPr lang="en-IN" sz="2150" spc="-55" dirty="0">
                <a:solidFill>
                  <a:srgbClr val="212121"/>
                </a:solidFill>
                <a:latin typeface="Trebuchet MS"/>
              </a:rPr>
              <a:t> </a:t>
            </a:r>
            <a:r>
              <a:rPr sz="2150" spc="-55" dirty="0">
                <a:solidFill>
                  <a:srgbClr val="212121"/>
                </a:solidFill>
                <a:latin typeface="Trebuchet MS"/>
              </a:rPr>
              <a:t>you</a:t>
            </a:r>
            <a:r>
              <a:rPr lang="en-IN" sz="2150" spc="-55" dirty="0">
                <a:solidFill>
                  <a:srgbClr val="212121"/>
                </a:solidFill>
                <a:latin typeface="Trebuchet MS"/>
              </a:rPr>
              <a:t> </a:t>
            </a:r>
            <a:r>
              <a:rPr sz="2150" spc="-55" dirty="0">
                <a:solidFill>
                  <a:srgbClr val="212121"/>
                </a:solidFill>
                <a:latin typeface="Trebuchet MS"/>
              </a:rPr>
              <a:t>store</a:t>
            </a:r>
            <a:r>
              <a:rPr lang="en-IN" sz="2150" spc="-55" dirty="0">
                <a:solidFill>
                  <a:srgbClr val="212121"/>
                </a:solidFill>
                <a:latin typeface="Trebuchet MS"/>
              </a:rPr>
              <a:t> </a:t>
            </a:r>
            <a:r>
              <a:rPr sz="2150" spc="-55" dirty="0">
                <a:solidFill>
                  <a:srgbClr val="212121"/>
                </a:solidFill>
                <a:latin typeface="Trebuchet MS"/>
              </a:rPr>
              <a:t>in</a:t>
            </a:r>
            <a:r>
              <a:rPr lang="en-IN" sz="2150" spc="-55" dirty="0">
                <a:solidFill>
                  <a:srgbClr val="212121"/>
                </a:solidFill>
                <a:latin typeface="Trebuchet MS"/>
              </a:rPr>
              <a:t> </a:t>
            </a:r>
            <a:r>
              <a:rPr sz="2150" spc="-55" dirty="0">
                <a:solidFill>
                  <a:srgbClr val="212121"/>
                </a:solidFill>
                <a:latin typeface="Trebuchet MS"/>
              </a:rPr>
              <a:t>session</a:t>
            </a:r>
            <a:r>
              <a:rPr lang="en-IN" sz="2150" spc="-55" dirty="0">
                <a:solidFill>
                  <a:srgbClr val="212121"/>
                </a:solidFill>
                <a:latin typeface="Trebuchet MS"/>
              </a:rPr>
              <a:t> </a:t>
            </a:r>
            <a:r>
              <a:rPr sz="2150" spc="-55" dirty="0">
                <a:solidFill>
                  <a:srgbClr val="212121"/>
                </a:solidFill>
                <a:latin typeface="Trebuchet MS"/>
              </a:rPr>
              <a:t>(Takes</a:t>
            </a:r>
            <a:endParaRPr lang="en-IN" sz="2150" spc="-55" dirty="0">
              <a:solidFill>
                <a:srgbClr val="212121"/>
              </a:solidFill>
              <a:latin typeface="Trebuchet MS"/>
            </a:endParaRPr>
          </a:p>
          <a:p>
            <a:pPr marL="469900" marR="11430" lvl="1">
              <a:lnSpc>
                <a:spcPts val="2700"/>
              </a:lnSpc>
              <a:spcBef>
                <a:spcPts val="505"/>
              </a:spcBef>
            </a:pPr>
            <a:r>
              <a:rPr lang="en-IN" sz="2150" spc="-55" dirty="0">
                <a:solidFill>
                  <a:srgbClr val="212121"/>
                </a:solidFill>
                <a:latin typeface="Trebuchet MS"/>
              </a:rPr>
              <a:t> 	</a:t>
            </a:r>
            <a:r>
              <a:rPr sz="2150" spc="-55" dirty="0">
                <a:solidFill>
                  <a:srgbClr val="212121"/>
                </a:solidFill>
                <a:latin typeface="Trebuchet MS"/>
              </a:rPr>
              <a:t>additional memory as all details are stored on server)</a:t>
            </a:r>
          </a:p>
        </p:txBody>
      </p:sp>
      <p:sp>
        <p:nvSpPr>
          <p:cNvPr id="12" name="object 12"/>
          <p:cNvSpPr txBox="1">
            <a:spLocks noGrp="1"/>
          </p:cNvSpPr>
          <p:nvPr>
            <p:ph type="title"/>
          </p:nvPr>
        </p:nvSpPr>
        <p:spPr>
          <a:xfrm>
            <a:off x="311149" y="74930"/>
            <a:ext cx="5092065" cy="560705"/>
          </a:xfrm>
          <a:prstGeom prst="rect">
            <a:avLst/>
          </a:prstGeom>
        </p:spPr>
        <p:txBody>
          <a:bodyPr vert="horz" wrap="square" lIns="0" tIns="13970" rIns="0" bIns="0" rtlCol="0">
            <a:spAutoFit/>
          </a:bodyPr>
          <a:lstStyle/>
          <a:p>
            <a:pPr marL="12700">
              <a:lnSpc>
                <a:spcPct val="100000"/>
              </a:lnSpc>
              <a:spcBef>
                <a:spcPts val="110"/>
              </a:spcBef>
            </a:pPr>
            <a:r>
              <a:rPr sz="3500" spc="120" dirty="0">
                <a:solidFill>
                  <a:srgbClr val="000000"/>
                </a:solidFill>
              </a:rPr>
              <a:t>S</a:t>
            </a:r>
            <a:r>
              <a:rPr sz="3500" spc="-235" dirty="0">
                <a:solidFill>
                  <a:srgbClr val="000000"/>
                </a:solidFill>
              </a:rPr>
              <a:t>e</a:t>
            </a:r>
            <a:r>
              <a:rPr sz="3500" dirty="0">
                <a:solidFill>
                  <a:srgbClr val="000000"/>
                </a:solidFill>
              </a:rPr>
              <a:t>ss</a:t>
            </a:r>
            <a:r>
              <a:rPr sz="3500" spc="-130" dirty="0">
                <a:solidFill>
                  <a:srgbClr val="000000"/>
                </a:solidFill>
              </a:rPr>
              <a:t>i</a:t>
            </a:r>
            <a:r>
              <a:rPr sz="3500" spc="-55" dirty="0">
                <a:solidFill>
                  <a:srgbClr val="000000"/>
                </a:solidFill>
              </a:rPr>
              <a:t>o</a:t>
            </a:r>
            <a:r>
              <a:rPr sz="3500" spc="-105" dirty="0">
                <a:solidFill>
                  <a:srgbClr val="000000"/>
                </a:solidFill>
              </a:rPr>
              <a:t>n</a:t>
            </a:r>
            <a:r>
              <a:rPr sz="3500" spc="-340" dirty="0">
                <a:solidFill>
                  <a:srgbClr val="000000"/>
                </a:solidFill>
              </a:rPr>
              <a:t> </a:t>
            </a:r>
            <a:r>
              <a:rPr sz="3500" spc="-110" dirty="0">
                <a:solidFill>
                  <a:srgbClr val="A52929"/>
                </a:solidFill>
              </a:rPr>
              <a:t>v</a:t>
            </a:r>
            <a:r>
              <a:rPr sz="3500" dirty="0">
                <a:solidFill>
                  <a:srgbClr val="000000"/>
                </a:solidFill>
              </a:rPr>
              <a:t>s</a:t>
            </a:r>
            <a:r>
              <a:rPr sz="3500" spc="-340" dirty="0">
                <a:solidFill>
                  <a:srgbClr val="000000"/>
                </a:solidFill>
              </a:rPr>
              <a:t> </a:t>
            </a:r>
            <a:r>
              <a:rPr sz="3500" spc="-75" dirty="0">
                <a:solidFill>
                  <a:srgbClr val="000000"/>
                </a:solidFill>
              </a:rPr>
              <a:t>R</a:t>
            </a:r>
            <a:r>
              <a:rPr sz="3500" spc="-235" dirty="0">
                <a:solidFill>
                  <a:srgbClr val="000000"/>
                </a:solidFill>
              </a:rPr>
              <a:t>e</a:t>
            </a:r>
            <a:r>
              <a:rPr sz="3500" spc="-80" dirty="0">
                <a:solidFill>
                  <a:srgbClr val="000000"/>
                </a:solidFill>
              </a:rPr>
              <a:t>q</a:t>
            </a:r>
            <a:r>
              <a:rPr sz="3500" spc="-120" dirty="0">
                <a:solidFill>
                  <a:srgbClr val="000000"/>
                </a:solidFill>
              </a:rPr>
              <a:t>u</a:t>
            </a:r>
            <a:r>
              <a:rPr sz="3500" spc="-235" dirty="0">
                <a:solidFill>
                  <a:srgbClr val="A52929"/>
                </a:solidFill>
              </a:rPr>
              <a:t>e</a:t>
            </a:r>
            <a:r>
              <a:rPr sz="3500" dirty="0">
                <a:solidFill>
                  <a:srgbClr val="A52929"/>
                </a:solidFill>
              </a:rPr>
              <a:t>s</a:t>
            </a:r>
            <a:r>
              <a:rPr sz="3500" spc="-125" dirty="0">
                <a:solidFill>
                  <a:srgbClr val="A52929"/>
                </a:solidFill>
              </a:rPr>
              <a:t>t</a:t>
            </a:r>
            <a:r>
              <a:rPr sz="3500" spc="-340" dirty="0">
                <a:solidFill>
                  <a:srgbClr val="A52929"/>
                </a:solidFill>
              </a:rPr>
              <a:t> </a:t>
            </a:r>
            <a:r>
              <a:rPr sz="3500" spc="120" dirty="0">
                <a:solidFill>
                  <a:srgbClr val="A52929"/>
                </a:solidFill>
              </a:rPr>
              <a:t>S</a:t>
            </a:r>
            <a:r>
              <a:rPr sz="3500" spc="-254" dirty="0">
                <a:solidFill>
                  <a:srgbClr val="A52929"/>
                </a:solidFill>
              </a:rPr>
              <a:t>c</a:t>
            </a:r>
            <a:r>
              <a:rPr sz="3500" spc="-55" dirty="0">
                <a:solidFill>
                  <a:srgbClr val="A52929"/>
                </a:solidFill>
              </a:rPr>
              <a:t>o</a:t>
            </a:r>
            <a:r>
              <a:rPr sz="3500" spc="-150" dirty="0">
                <a:solidFill>
                  <a:srgbClr val="A52929"/>
                </a:solidFill>
              </a:rPr>
              <a:t>pe</a:t>
            </a:r>
            <a:r>
              <a:rPr sz="3500" dirty="0">
                <a:solidFill>
                  <a:srgbClr val="A52929"/>
                </a:solidFill>
              </a:rPr>
              <a:t>s</a:t>
            </a:r>
            <a:endParaRPr sz="3500"/>
          </a:p>
        </p:txBody>
      </p:sp>
      <p:sp>
        <p:nvSpPr>
          <p:cNvPr id="13" name="object 13"/>
          <p:cNvSpPr/>
          <p:nvPr/>
        </p:nvSpPr>
        <p:spPr>
          <a:xfrm>
            <a:off x="11544299" y="6619873"/>
            <a:ext cx="171450" cy="228600"/>
          </a:xfrm>
          <a:custGeom>
            <a:avLst/>
            <a:gdLst/>
            <a:ahLst/>
            <a:cxnLst/>
            <a:rect l="l" t="t" r="r" b="b"/>
            <a:pathLst>
              <a:path w="171450" h="228600">
                <a:moveTo>
                  <a:pt x="171449" y="228599"/>
                </a:moveTo>
                <a:lnTo>
                  <a:pt x="0" y="228599"/>
                </a:lnTo>
                <a:lnTo>
                  <a:pt x="0" y="0"/>
                </a:lnTo>
                <a:lnTo>
                  <a:pt x="171449" y="0"/>
                </a:lnTo>
                <a:lnTo>
                  <a:pt x="171449" y="228599"/>
                </a:lnTo>
                <a:close/>
              </a:path>
            </a:pathLst>
          </a:custGeom>
          <a:solidFill>
            <a:srgbClr val="000000">
              <a:alpha val="39999"/>
            </a:srgbClr>
          </a:solid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14903" y="1181629"/>
            <a:ext cx="1569203" cy="1408641"/>
          </a:xfrm>
          <a:prstGeom prst="rect">
            <a:avLst/>
          </a:prstGeom>
        </p:spPr>
      </p:pic>
      <p:pic>
        <p:nvPicPr>
          <p:cNvPr id="3" name="object 3"/>
          <p:cNvPicPr/>
          <p:nvPr/>
        </p:nvPicPr>
        <p:blipFill>
          <a:blip r:embed="rId3" cstate="print"/>
          <a:stretch>
            <a:fillRect/>
          </a:stretch>
        </p:blipFill>
        <p:spPr>
          <a:xfrm>
            <a:off x="390524" y="981071"/>
            <a:ext cx="104775" cy="104770"/>
          </a:xfrm>
          <a:prstGeom prst="rect">
            <a:avLst/>
          </a:prstGeom>
        </p:spPr>
      </p:pic>
      <p:sp>
        <p:nvSpPr>
          <p:cNvPr id="4" name="object 4"/>
          <p:cNvSpPr/>
          <p:nvPr/>
        </p:nvSpPr>
        <p:spPr>
          <a:xfrm>
            <a:off x="809624" y="127634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5" name="object 5"/>
          <p:cNvPicPr/>
          <p:nvPr/>
        </p:nvPicPr>
        <p:blipFill>
          <a:blip r:embed="rId4" cstate="print"/>
          <a:stretch>
            <a:fillRect/>
          </a:stretch>
        </p:blipFill>
        <p:spPr>
          <a:xfrm>
            <a:off x="390524" y="1676396"/>
            <a:ext cx="104775" cy="104774"/>
          </a:xfrm>
          <a:prstGeom prst="rect">
            <a:avLst/>
          </a:prstGeom>
        </p:spPr>
      </p:pic>
      <p:sp>
        <p:nvSpPr>
          <p:cNvPr id="6" name="object 6"/>
          <p:cNvSpPr/>
          <p:nvPr/>
        </p:nvSpPr>
        <p:spPr>
          <a:xfrm>
            <a:off x="809624" y="1971671"/>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7" name="object 7"/>
          <p:cNvPicPr/>
          <p:nvPr/>
        </p:nvPicPr>
        <p:blipFill>
          <a:blip r:embed="rId5" cstate="print"/>
          <a:stretch>
            <a:fillRect/>
          </a:stretch>
        </p:blipFill>
        <p:spPr>
          <a:xfrm>
            <a:off x="390524" y="2371721"/>
            <a:ext cx="104775" cy="104774"/>
          </a:xfrm>
          <a:prstGeom prst="rect">
            <a:avLst/>
          </a:prstGeom>
        </p:spPr>
      </p:pic>
      <p:sp>
        <p:nvSpPr>
          <p:cNvPr id="8" name="object 8"/>
          <p:cNvSpPr/>
          <p:nvPr/>
        </p:nvSpPr>
        <p:spPr>
          <a:xfrm>
            <a:off x="809624" y="266699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9" name="object 9"/>
          <p:cNvPicPr/>
          <p:nvPr/>
        </p:nvPicPr>
        <p:blipFill>
          <a:blip r:embed="rId6" cstate="print"/>
          <a:stretch>
            <a:fillRect/>
          </a:stretch>
        </p:blipFill>
        <p:spPr>
          <a:xfrm>
            <a:off x="390524" y="3067046"/>
            <a:ext cx="104775" cy="104774"/>
          </a:xfrm>
          <a:prstGeom prst="rect">
            <a:avLst/>
          </a:prstGeom>
        </p:spPr>
      </p:pic>
      <p:sp>
        <p:nvSpPr>
          <p:cNvPr id="10" name="object 10"/>
          <p:cNvSpPr/>
          <p:nvPr/>
        </p:nvSpPr>
        <p:spPr>
          <a:xfrm>
            <a:off x="809624" y="3362321"/>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1" name="object 11"/>
          <p:cNvSpPr txBox="1"/>
          <p:nvPr/>
        </p:nvSpPr>
        <p:spPr>
          <a:xfrm>
            <a:off x="654049" y="777875"/>
            <a:ext cx="5912485" cy="2785745"/>
          </a:xfrm>
          <a:prstGeom prst="rect">
            <a:avLst/>
          </a:prstGeom>
        </p:spPr>
        <p:txBody>
          <a:bodyPr vert="horz" wrap="square" lIns="0" tIns="12700" rIns="0" bIns="0" rtlCol="0">
            <a:spAutoFit/>
          </a:bodyPr>
          <a:lstStyle/>
          <a:p>
            <a:pPr marL="12700">
              <a:lnSpc>
                <a:spcPts val="2980"/>
              </a:lnSpc>
              <a:spcBef>
                <a:spcPts val="100"/>
              </a:spcBef>
            </a:pPr>
            <a:r>
              <a:rPr sz="2700" spc="-200" dirty="0">
                <a:solidFill>
                  <a:srgbClr val="212121"/>
                </a:solidFill>
                <a:latin typeface="Trebuchet MS"/>
                <a:cs typeface="Trebuchet MS"/>
              </a:rPr>
              <a:t>1:</a:t>
            </a:r>
            <a:r>
              <a:rPr sz="2700" spc="-270" dirty="0">
                <a:solidFill>
                  <a:srgbClr val="212121"/>
                </a:solidFill>
                <a:latin typeface="Trebuchet MS"/>
                <a:cs typeface="Trebuchet MS"/>
              </a:rPr>
              <a:t> </a:t>
            </a:r>
            <a:r>
              <a:rPr sz="2700" spc="-15" dirty="0">
                <a:solidFill>
                  <a:srgbClr val="212121"/>
                </a:solidFill>
                <a:latin typeface="Trebuchet MS"/>
                <a:cs typeface="Trebuchet MS"/>
              </a:rPr>
              <a:t>Spring</a:t>
            </a:r>
            <a:r>
              <a:rPr sz="2700" spc="-270" dirty="0">
                <a:solidFill>
                  <a:srgbClr val="212121"/>
                </a:solidFill>
                <a:latin typeface="Trebuchet MS"/>
                <a:cs typeface="Trebuchet MS"/>
              </a:rPr>
              <a:t> </a:t>
            </a:r>
            <a:r>
              <a:rPr sz="2700" spc="-20" dirty="0">
                <a:solidFill>
                  <a:srgbClr val="212121"/>
                </a:solidFill>
                <a:latin typeface="Trebuchet MS"/>
                <a:cs typeface="Trebuchet MS"/>
              </a:rPr>
              <a:t>Boot</a:t>
            </a:r>
            <a:r>
              <a:rPr sz="2700" spc="-270" dirty="0">
                <a:solidFill>
                  <a:srgbClr val="212121"/>
                </a:solidFill>
                <a:latin typeface="Trebuchet MS"/>
                <a:cs typeface="Trebuchet MS"/>
              </a:rPr>
              <a:t> </a:t>
            </a:r>
            <a:r>
              <a:rPr sz="2700" spc="-10" dirty="0">
                <a:solidFill>
                  <a:srgbClr val="212121"/>
                </a:solidFill>
                <a:latin typeface="Trebuchet MS"/>
                <a:cs typeface="Trebuchet MS"/>
              </a:rPr>
              <a:t>S</a:t>
            </a:r>
            <a:r>
              <a:rPr sz="2700" spc="-60" dirty="0">
                <a:solidFill>
                  <a:srgbClr val="212121"/>
                </a:solidFill>
                <a:latin typeface="Trebuchet MS"/>
                <a:cs typeface="Trebuchet MS"/>
              </a:rPr>
              <a:t>t</a:t>
            </a:r>
            <a:r>
              <a:rPr sz="2700" spc="-110" dirty="0">
                <a:solidFill>
                  <a:srgbClr val="212121"/>
                </a:solidFill>
                <a:latin typeface="Trebuchet MS"/>
                <a:cs typeface="Trebuchet MS"/>
              </a:rPr>
              <a:t>ar</a:t>
            </a:r>
            <a:r>
              <a:rPr sz="2700" spc="-125" dirty="0">
                <a:solidFill>
                  <a:srgbClr val="212121"/>
                </a:solidFill>
                <a:latin typeface="Trebuchet MS"/>
                <a:cs typeface="Trebuchet MS"/>
              </a:rPr>
              <a:t>ter</a:t>
            </a:r>
            <a:r>
              <a:rPr sz="2700" spc="-270" dirty="0">
                <a:solidFill>
                  <a:srgbClr val="212121"/>
                </a:solidFill>
                <a:latin typeface="Trebuchet MS"/>
                <a:cs typeface="Trebuchet MS"/>
              </a:rPr>
              <a:t> </a:t>
            </a:r>
            <a:r>
              <a:rPr sz="2700" spc="-260" dirty="0">
                <a:solidFill>
                  <a:srgbClr val="212121"/>
                </a:solidFill>
                <a:latin typeface="Trebuchet MS"/>
                <a:cs typeface="Trebuchet MS"/>
              </a:rPr>
              <a:t>V</a:t>
            </a:r>
            <a:r>
              <a:rPr sz="2700" spc="-65" dirty="0">
                <a:solidFill>
                  <a:srgbClr val="212121"/>
                </a:solidFill>
                <a:latin typeface="Trebuchet MS"/>
                <a:cs typeface="Trebuchet MS"/>
              </a:rPr>
              <a:t>alidation</a:t>
            </a:r>
            <a:endParaRPr sz="2700">
              <a:latin typeface="Trebuchet MS"/>
              <a:cs typeface="Trebuchet MS"/>
            </a:endParaRPr>
          </a:p>
          <a:p>
            <a:pPr marL="393065">
              <a:lnSpc>
                <a:spcPts val="2325"/>
              </a:lnSpc>
            </a:pPr>
            <a:r>
              <a:rPr sz="2150" spc="-65" dirty="0">
                <a:solidFill>
                  <a:srgbClr val="212121"/>
                </a:solidFill>
                <a:latin typeface="Trebuchet MS"/>
                <a:cs typeface="Trebuchet MS"/>
              </a:rPr>
              <a:t>pom.xml</a:t>
            </a:r>
            <a:endParaRPr sz="2150">
              <a:latin typeface="Trebuchet MS"/>
              <a:cs typeface="Trebuchet MS"/>
            </a:endParaRPr>
          </a:p>
          <a:p>
            <a:pPr marL="12700">
              <a:lnSpc>
                <a:spcPts val="2980"/>
              </a:lnSpc>
              <a:spcBef>
                <a:spcPts val="170"/>
              </a:spcBef>
            </a:pPr>
            <a:r>
              <a:rPr sz="2700" spc="-200" dirty="0">
                <a:solidFill>
                  <a:srgbClr val="212121"/>
                </a:solidFill>
                <a:latin typeface="Trebuchet MS"/>
                <a:cs typeface="Trebuchet MS"/>
              </a:rPr>
              <a:t>2:</a:t>
            </a:r>
            <a:r>
              <a:rPr sz="2700" spc="-270" dirty="0">
                <a:solidFill>
                  <a:srgbClr val="212121"/>
                </a:solidFill>
                <a:latin typeface="Trebuchet MS"/>
                <a:cs typeface="Trebuchet MS"/>
              </a:rPr>
              <a:t> </a:t>
            </a:r>
            <a:r>
              <a:rPr sz="2700" spc="-20" dirty="0">
                <a:solidFill>
                  <a:srgbClr val="212121"/>
                </a:solidFill>
                <a:latin typeface="Trebuchet MS"/>
                <a:cs typeface="Trebuchet MS"/>
              </a:rPr>
              <a:t>Command</a:t>
            </a:r>
            <a:r>
              <a:rPr sz="2700" spc="-265" dirty="0">
                <a:solidFill>
                  <a:srgbClr val="212121"/>
                </a:solidFill>
                <a:latin typeface="Trebuchet MS"/>
                <a:cs typeface="Trebuchet MS"/>
              </a:rPr>
              <a:t> </a:t>
            </a:r>
            <a:r>
              <a:rPr sz="2700" spc="-40" dirty="0">
                <a:solidFill>
                  <a:srgbClr val="212121"/>
                </a:solidFill>
                <a:latin typeface="Trebuchet MS"/>
                <a:cs typeface="Trebuchet MS"/>
              </a:rPr>
              <a:t>Bean</a:t>
            </a:r>
            <a:r>
              <a:rPr sz="2700" spc="-270" dirty="0">
                <a:solidFill>
                  <a:srgbClr val="212121"/>
                </a:solidFill>
                <a:latin typeface="Trebuchet MS"/>
                <a:cs typeface="Trebuchet MS"/>
              </a:rPr>
              <a:t> </a:t>
            </a:r>
            <a:r>
              <a:rPr sz="2700" spc="-85" dirty="0">
                <a:solidFill>
                  <a:srgbClr val="212121"/>
                </a:solidFill>
                <a:latin typeface="Trebuchet MS"/>
                <a:cs typeface="Trebuchet MS"/>
              </a:rPr>
              <a:t>(Form</a:t>
            </a:r>
            <a:r>
              <a:rPr sz="2700" spc="-265" dirty="0">
                <a:solidFill>
                  <a:srgbClr val="212121"/>
                </a:solidFill>
                <a:latin typeface="Trebuchet MS"/>
                <a:cs typeface="Trebuchet MS"/>
              </a:rPr>
              <a:t> </a:t>
            </a:r>
            <a:r>
              <a:rPr sz="2700" spc="-35" dirty="0">
                <a:solidFill>
                  <a:srgbClr val="212121"/>
                </a:solidFill>
                <a:latin typeface="Trebuchet MS"/>
                <a:cs typeface="Trebuchet MS"/>
              </a:rPr>
              <a:t>Backing</a:t>
            </a:r>
            <a:r>
              <a:rPr sz="2700" spc="-270" dirty="0">
                <a:solidFill>
                  <a:srgbClr val="212121"/>
                </a:solidFill>
                <a:latin typeface="Trebuchet MS"/>
                <a:cs typeface="Trebuchet MS"/>
              </a:rPr>
              <a:t> </a:t>
            </a:r>
            <a:r>
              <a:rPr sz="2700" spc="-135" dirty="0">
                <a:solidFill>
                  <a:srgbClr val="212121"/>
                </a:solidFill>
                <a:latin typeface="Trebuchet MS"/>
                <a:cs typeface="Trebuchet MS"/>
              </a:rPr>
              <a:t>Object)</a:t>
            </a:r>
            <a:endParaRPr sz="2700">
              <a:latin typeface="Trebuchet MS"/>
              <a:cs typeface="Trebuchet MS"/>
            </a:endParaRPr>
          </a:p>
          <a:p>
            <a:pPr marL="393065">
              <a:lnSpc>
                <a:spcPts val="2325"/>
              </a:lnSpc>
            </a:pPr>
            <a:r>
              <a:rPr sz="2150" spc="-65" dirty="0">
                <a:solidFill>
                  <a:srgbClr val="212121"/>
                </a:solidFill>
                <a:latin typeface="Trebuchet MS"/>
                <a:cs typeface="Trebuchet MS"/>
              </a:rPr>
              <a:t>2-way</a:t>
            </a:r>
            <a:r>
              <a:rPr sz="2150" spc="-215" dirty="0">
                <a:solidFill>
                  <a:srgbClr val="212121"/>
                </a:solidFill>
                <a:latin typeface="Trebuchet MS"/>
                <a:cs typeface="Trebuchet MS"/>
              </a:rPr>
              <a:t> </a:t>
            </a:r>
            <a:r>
              <a:rPr sz="2150" spc="-25" dirty="0">
                <a:solidFill>
                  <a:srgbClr val="212121"/>
                </a:solidFill>
                <a:latin typeface="Trebuchet MS"/>
                <a:cs typeface="Trebuchet MS"/>
              </a:rPr>
              <a:t>binding</a:t>
            </a:r>
            <a:r>
              <a:rPr sz="2150" spc="-215" dirty="0">
                <a:solidFill>
                  <a:srgbClr val="212121"/>
                </a:solidFill>
                <a:latin typeface="Trebuchet MS"/>
                <a:cs typeface="Trebuchet MS"/>
              </a:rPr>
              <a:t> </a:t>
            </a:r>
            <a:r>
              <a:rPr sz="2150" spc="-80" dirty="0">
                <a:solidFill>
                  <a:srgbClr val="212121"/>
                </a:solidFill>
                <a:latin typeface="Trebuchet MS"/>
                <a:cs typeface="Trebuchet MS"/>
              </a:rPr>
              <a:t>(todo.jsp</a:t>
            </a:r>
            <a:r>
              <a:rPr sz="2150" spc="-215" dirty="0">
                <a:solidFill>
                  <a:srgbClr val="212121"/>
                </a:solidFill>
                <a:latin typeface="Trebuchet MS"/>
                <a:cs typeface="Trebuchet MS"/>
              </a:rPr>
              <a:t> </a:t>
            </a:r>
            <a:r>
              <a:rPr sz="2150" spc="-204" dirty="0">
                <a:solidFill>
                  <a:srgbClr val="212121"/>
                </a:solidFill>
                <a:latin typeface="Trebuchet MS"/>
                <a:cs typeface="Trebuchet MS"/>
              </a:rPr>
              <a:t>&amp;</a:t>
            </a:r>
            <a:r>
              <a:rPr sz="2150" spc="-215" dirty="0">
                <a:solidFill>
                  <a:srgbClr val="212121"/>
                </a:solidFill>
                <a:latin typeface="Trebuchet MS"/>
                <a:cs typeface="Trebuchet MS"/>
              </a:rPr>
              <a:t> </a:t>
            </a:r>
            <a:r>
              <a:rPr sz="2150" spc="-85" dirty="0">
                <a:solidFill>
                  <a:srgbClr val="212121"/>
                </a:solidFill>
                <a:latin typeface="Trebuchet MS"/>
                <a:cs typeface="Trebuchet MS"/>
              </a:rPr>
              <a:t>TodoController.java)</a:t>
            </a:r>
            <a:endParaRPr sz="2150">
              <a:latin typeface="Trebuchet MS"/>
              <a:cs typeface="Trebuchet MS"/>
            </a:endParaRPr>
          </a:p>
          <a:p>
            <a:pPr marL="12700">
              <a:lnSpc>
                <a:spcPts val="2980"/>
              </a:lnSpc>
              <a:spcBef>
                <a:spcPts val="170"/>
              </a:spcBef>
            </a:pPr>
            <a:r>
              <a:rPr sz="2700" spc="-200" dirty="0">
                <a:solidFill>
                  <a:srgbClr val="212121"/>
                </a:solidFill>
                <a:latin typeface="Trebuchet MS"/>
                <a:cs typeface="Trebuchet MS"/>
              </a:rPr>
              <a:t>3:</a:t>
            </a:r>
            <a:r>
              <a:rPr sz="2700" spc="-270" dirty="0">
                <a:solidFill>
                  <a:srgbClr val="212121"/>
                </a:solidFill>
                <a:latin typeface="Trebuchet MS"/>
                <a:cs typeface="Trebuchet MS"/>
              </a:rPr>
              <a:t> </a:t>
            </a:r>
            <a:r>
              <a:rPr sz="2700" spc="-50" dirty="0">
                <a:solidFill>
                  <a:srgbClr val="212121"/>
                </a:solidFill>
                <a:latin typeface="Trebuchet MS"/>
                <a:cs typeface="Trebuchet MS"/>
              </a:rPr>
              <a:t>Add</a:t>
            </a:r>
            <a:r>
              <a:rPr sz="2700" spc="-270" dirty="0">
                <a:solidFill>
                  <a:srgbClr val="212121"/>
                </a:solidFill>
                <a:latin typeface="Trebuchet MS"/>
                <a:cs typeface="Trebuchet MS"/>
              </a:rPr>
              <a:t> </a:t>
            </a:r>
            <a:r>
              <a:rPr sz="2700" spc="-260" dirty="0">
                <a:solidFill>
                  <a:srgbClr val="212121"/>
                </a:solidFill>
                <a:latin typeface="Trebuchet MS"/>
                <a:cs typeface="Trebuchet MS"/>
              </a:rPr>
              <a:t>V</a:t>
            </a:r>
            <a:r>
              <a:rPr sz="2700" spc="-55" dirty="0">
                <a:solidFill>
                  <a:srgbClr val="212121"/>
                </a:solidFill>
                <a:latin typeface="Trebuchet MS"/>
                <a:cs typeface="Trebuchet MS"/>
              </a:rPr>
              <a:t>alidations</a:t>
            </a:r>
            <a:r>
              <a:rPr sz="2700" spc="-270" dirty="0">
                <a:solidFill>
                  <a:srgbClr val="212121"/>
                </a:solidFill>
                <a:latin typeface="Trebuchet MS"/>
                <a:cs typeface="Trebuchet MS"/>
              </a:rPr>
              <a:t> </a:t>
            </a:r>
            <a:r>
              <a:rPr sz="2700" spc="-190" dirty="0">
                <a:solidFill>
                  <a:srgbClr val="212121"/>
                </a:solidFill>
                <a:latin typeface="Trebuchet MS"/>
                <a:cs typeface="Trebuchet MS"/>
              </a:rPr>
              <a:t>t</a:t>
            </a:r>
            <a:r>
              <a:rPr sz="2700" spc="10" dirty="0">
                <a:solidFill>
                  <a:srgbClr val="212121"/>
                </a:solidFill>
                <a:latin typeface="Trebuchet MS"/>
                <a:cs typeface="Trebuchet MS"/>
              </a:rPr>
              <a:t>o</a:t>
            </a:r>
            <a:r>
              <a:rPr sz="2700" spc="-270" dirty="0">
                <a:solidFill>
                  <a:srgbClr val="212121"/>
                </a:solidFill>
                <a:latin typeface="Trebuchet MS"/>
                <a:cs typeface="Trebuchet MS"/>
              </a:rPr>
              <a:t> </a:t>
            </a:r>
            <a:r>
              <a:rPr sz="2700" spc="-40" dirty="0">
                <a:solidFill>
                  <a:srgbClr val="212121"/>
                </a:solidFill>
                <a:latin typeface="Trebuchet MS"/>
                <a:cs typeface="Trebuchet MS"/>
              </a:rPr>
              <a:t>B</a:t>
            </a:r>
            <a:r>
              <a:rPr sz="2700" spc="-80" dirty="0">
                <a:solidFill>
                  <a:srgbClr val="212121"/>
                </a:solidFill>
                <a:latin typeface="Trebuchet MS"/>
                <a:cs typeface="Trebuchet MS"/>
              </a:rPr>
              <a:t>e</a:t>
            </a:r>
            <a:r>
              <a:rPr sz="2700" spc="-20" dirty="0">
                <a:solidFill>
                  <a:srgbClr val="212121"/>
                </a:solidFill>
                <a:latin typeface="Trebuchet MS"/>
                <a:cs typeface="Trebuchet MS"/>
              </a:rPr>
              <a:t>an</a:t>
            </a:r>
            <a:endParaRPr sz="2700">
              <a:latin typeface="Trebuchet MS"/>
              <a:cs typeface="Trebuchet MS"/>
            </a:endParaRPr>
          </a:p>
          <a:p>
            <a:pPr marL="393065">
              <a:lnSpc>
                <a:spcPts val="2325"/>
              </a:lnSpc>
            </a:pPr>
            <a:r>
              <a:rPr sz="2150" spc="-95" dirty="0">
                <a:solidFill>
                  <a:srgbClr val="212121"/>
                </a:solidFill>
                <a:latin typeface="Trebuchet MS"/>
                <a:cs typeface="Trebuchet MS"/>
              </a:rPr>
              <a:t>Todo.java</a:t>
            </a:r>
            <a:endParaRPr sz="2150">
              <a:latin typeface="Trebuchet MS"/>
              <a:cs typeface="Trebuchet MS"/>
            </a:endParaRPr>
          </a:p>
          <a:p>
            <a:pPr marL="12700">
              <a:lnSpc>
                <a:spcPts val="2980"/>
              </a:lnSpc>
              <a:spcBef>
                <a:spcPts val="170"/>
              </a:spcBef>
            </a:pPr>
            <a:r>
              <a:rPr sz="2700" spc="-200" dirty="0">
                <a:solidFill>
                  <a:srgbClr val="212121"/>
                </a:solidFill>
                <a:latin typeface="Trebuchet MS"/>
                <a:cs typeface="Trebuchet MS"/>
              </a:rPr>
              <a:t>4:</a:t>
            </a:r>
            <a:r>
              <a:rPr sz="2700" spc="-270" dirty="0">
                <a:solidFill>
                  <a:srgbClr val="212121"/>
                </a:solidFill>
                <a:latin typeface="Trebuchet MS"/>
                <a:cs typeface="Trebuchet MS"/>
              </a:rPr>
              <a:t> </a:t>
            </a:r>
            <a:r>
              <a:rPr sz="2700" spc="-45" dirty="0">
                <a:solidFill>
                  <a:srgbClr val="212121"/>
                </a:solidFill>
                <a:latin typeface="Trebuchet MS"/>
                <a:cs typeface="Trebuchet MS"/>
              </a:rPr>
              <a:t>Display</a:t>
            </a:r>
            <a:r>
              <a:rPr sz="2700" spc="-270" dirty="0">
                <a:solidFill>
                  <a:srgbClr val="212121"/>
                </a:solidFill>
                <a:latin typeface="Trebuchet MS"/>
                <a:cs typeface="Trebuchet MS"/>
              </a:rPr>
              <a:t> </a:t>
            </a:r>
            <a:r>
              <a:rPr sz="2700" spc="-85" dirty="0">
                <a:solidFill>
                  <a:srgbClr val="212121"/>
                </a:solidFill>
                <a:latin typeface="Trebuchet MS"/>
                <a:cs typeface="Trebuchet MS"/>
              </a:rPr>
              <a:t>Validation</a:t>
            </a:r>
            <a:r>
              <a:rPr sz="2700" spc="-265" dirty="0">
                <a:solidFill>
                  <a:srgbClr val="212121"/>
                </a:solidFill>
                <a:latin typeface="Trebuchet MS"/>
                <a:cs typeface="Trebuchet MS"/>
              </a:rPr>
              <a:t> </a:t>
            </a:r>
            <a:r>
              <a:rPr sz="2700" spc="-65" dirty="0">
                <a:solidFill>
                  <a:srgbClr val="212121"/>
                </a:solidFill>
                <a:latin typeface="Trebuchet MS"/>
                <a:cs typeface="Trebuchet MS"/>
              </a:rPr>
              <a:t>Errors</a:t>
            </a:r>
            <a:r>
              <a:rPr sz="2700" spc="-270" dirty="0">
                <a:solidFill>
                  <a:srgbClr val="212121"/>
                </a:solidFill>
                <a:latin typeface="Trebuchet MS"/>
                <a:cs typeface="Trebuchet MS"/>
              </a:rPr>
              <a:t> </a:t>
            </a:r>
            <a:r>
              <a:rPr sz="2700" spc="-55" dirty="0">
                <a:solidFill>
                  <a:srgbClr val="212121"/>
                </a:solidFill>
                <a:latin typeface="Trebuchet MS"/>
                <a:cs typeface="Trebuchet MS"/>
              </a:rPr>
              <a:t>in</a:t>
            </a:r>
            <a:r>
              <a:rPr sz="2700" spc="-265" dirty="0">
                <a:solidFill>
                  <a:srgbClr val="212121"/>
                </a:solidFill>
                <a:latin typeface="Trebuchet MS"/>
                <a:cs typeface="Trebuchet MS"/>
              </a:rPr>
              <a:t> </a:t>
            </a:r>
            <a:r>
              <a:rPr sz="2700" spc="-100" dirty="0">
                <a:solidFill>
                  <a:srgbClr val="212121"/>
                </a:solidFill>
                <a:latin typeface="Trebuchet MS"/>
                <a:cs typeface="Trebuchet MS"/>
              </a:rPr>
              <a:t>the</a:t>
            </a:r>
            <a:r>
              <a:rPr sz="2700" spc="-270" dirty="0">
                <a:solidFill>
                  <a:srgbClr val="212121"/>
                </a:solidFill>
                <a:latin typeface="Trebuchet MS"/>
                <a:cs typeface="Trebuchet MS"/>
              </a:rPr>
              <a:t> </a:t>
            </a:r>
            <a:r>
              <a:rPr sz="2700" spc="-130" dirty="0">
                <a:solidFill>
                  <a:srgbClr val="212121"/>
                </a:solidFill>
                <a:latin typeface="Trebuchet MS"/>
                <a:cs typeface="Trebuchet MS"/>
              </a:rPr>
              <a:t>View</a:t>
            </a:r>
            <a:endParaRPr sz="2700">
              <a:latin typeface="Trebuchet MS"/>
              <a:cs typeface="Trebuchet MS"/>
            </a:endParaRPr>
          </a:p>
          <a:p>
            <a:pPr marL="393065">
              <a:lnSpc>
                <a:spcPts val="2325"/>
              </a:lnSpc>
            </a:pPr>
            <a:r>
              <a:rPr sz="2150" spc="-70" dirty="0">
                <a:solidFill>
                  <a:srgbClr val="212121"/>
                </a:solidFill>
                <a:latin typeface="Trebuchet MS"/>
                <a:cs typeface="Trebuchet MS"/>
              </a:rPr>
              <a:t>todo.jsp</a:t>
            </a:r>
            <a:endParaRPr sz="2150">
              <a:latin typeface="Trebuchet MS"/>
              <a:cs typeface="Trebuchet MS"/>
            </a:endParaRPr>
          </a:p>
        </p:txBody>
      </p:sp>
      <p:sp>
        <p:nvSpPr>
          <p:cNvPr id="12" name="object 12"/>
          <p:cNvSpPr txBox="1">
            <a:spLocks noGrp="1"/>
          </p:cNvSpPr>
          <p:nvPr>
            <p:ph type="title"/>
          </p:nvPr>
        </p:nvSpPr>
        <p:spPr>
          <a:xfrm>
            <a:off x="311149" y="74930"/>
            <a:ext cx="5477510" cy="560705"/>
          </a:xfrm>
          <a:prstGeom prst="rect">
            <a:avLst/>
          </a:prstGeom>
        </p:spPr>
        <p:txBody>
          <a:bodyPr vert="horz" wrap="square" lIns="0" tIns="13970" rIns="0" bIns="0" rtlCol="0">
            <a:spAutoFit/>
          </a:bodyPr>
          <a:lstStyle/>
          <a:p>
            <a:pPr marL="12700">
              <a:lnSpc>
                <a:spcPct val="100000"/>
              </a:lnSpc>
              <a:spcBef>
                <a:spcPts val="110"/>
              </a:spcBef>
            </a:pPr>
            <a:r>
              <a:rPr sz="3500" spc="-405" dirty="0">
                <a:solidFill>
                  <a:srgbClr val="000000"/>
                </a:solidFill>
              </a:rPr>
              <a:t>V</a:t>
            </a:r>
            <a:r>
              <a:rPr sz="3500" spc="-30" dirty="0">
                <a:solidFill>
                  <a:srgbClr val="A52929"/>
                </a:solidFill>
              </a:rPr>
              <a:t>a</a:t>
            </a:r>
            <a:r>
              <a:rPr sz="3500" spc="-105" dirty="0">
                <a:solidFill>
                  <a:srgbClr val="A52929"/>
                </a:solidFill>
              </a:rPr>
              <a:t>li</a:t>
            </a:r>
            <a:r>
              <a:rPr sz="3500" spc="-45" dirty="0">
                <a:solidFill>
                  <a:srgbClr val="000000"/>
                </a:solidFill>
              </a:rPr>
              <a:t>da</a:t>
            </a:r>
            <a:r>
              <a:rPr sz="3500" spc="-125" dirty="0">
                <a:solidFill>
                  <a:srgbClr val="000000"/>
                </a:solidFill>
              </a:rPr>
              <a:t>t</a:t>
            </a:r>
            <a:r>
              <a:rPr sz="3500" spc="-130" dirty="0">
                <a:solidFill>
                  <a:srgbClr val="000000"/>
                </a:solidFill>
              </a:rPr>
              <a:t>i</a:t>
            </a:r>
            <a:r>
              <a:rPr sz="3500" spc="-55" dirty="0">
                <a:solidFill>
                  <a:srgbClr val="000000"/>
                </a:solidFill>
              </a:rPr>
              <a:t>o</a:t>
            </a:r>
            <a:r>
              <a:rPr sz="3500" spc="-105" dirty="0">
                <a:solidFill>
                  <a:srgbClr val="A52929"/>
                </a:solidFill>
              </a:rPr>
              <a:t>n</a:t>
            </a:r>
            <a:r>
              <a:rPr sz="3500" dirty="0">
                <a:solidFill>
                  <a:srgbClr val="000000"/>
                </a:solidFill>
              </a:rPr>
              <a:t>s</a:t>
            </a:r>
            <a:r>
              <a:rPr sz="3500" spc="-340" dirty="0">
                <a:solidFill>
                  <a:srgbClr val="000000"/>
                </a:solidFill>
              </a:rPr>
              <a:t> </a:t>
            </a:r>
            <a:r>
              <a:rPr sz="3500" spc="-120" dirty="0">
                <a:solidFill>
                  <a:srgbClr val="000000"/>
                </a:solidFill>
              </a:rPr>
              <a:t>w</a:t>
            </a:r>
            <a:r>
              <a:rPr sz="3500" spc="-130" dirty="0">
                <a:solidFill>
                  <a:srgbClr val="A52929"/>
                </a:solidFill>
              </a:rPr>
              <a:t>i</a:t>
            </a:r>
            <a:r>
              <a:rPr sz="3500" spc="-125" dirty="0">
                <a:solidFill>
                  <a:srgbClr val="A52929"/>
                </a:solidFill>
              </a:rPr>
              <a:t>t</a:t>
            </a:r>
            <a:r>
              <a:rPr sz="3500" spc="-120" dirty="0">
                <a:solidFill>
                  <a:srgbClr val="000000"/>
                </a:solidFill>
              </a:rPr>
              <a:t>h</a:t>
            </a:r>
            <a:r>
              <a:rPr sz="3500" spc="-340" dirty="0">
                <a:solidFill>
                  <a:srgbClr val="000000"/>
                </a:solidFill>
              </a:rPr>
              <a:t> </a:t>
            </a:r>
            <a:r>
              <a:rPr sz="3500" spc="120" dirty="0">
                <a:solidFill>
                  <a:srgbClr val="000000"/>
                </a:solidFill>
              </a:rPr>
              <a:t>S</a:t>
            </a:r>
            <a:r>
              <a:rPr sz="3500" spc="-125" dirty="0">
                <a:solidFill>
                  <a:srgbClr val="A52929"/>
                </a:solidFill>
              </a:rPr>
              <a:t>pr</a:t>
            </a:r>
            <a:r>
              <a:rPr sz="3500" spc="-130" dirty="0">
                <a:solidFill>
                  <a:srgbClr val="000000"/>
                </a:solidFill>
              </a:rPr>
              <a:t>i</a:t>
            </a:r>
            <a:r>
              <a:rPr sz="3500" spc="-105" dirty="0">
                <a:solidFill>
                  <a:srgbClr val="000000"/>
                </a:solidFill>
              </a:rPr>
              <a:t>n</a:t>
            </a:r>
            <a:r>
              <a:rPr sz="3500" spc="65" dirty="0">
                <a:solidFill>
                  <a:srgbClr val="000000"/>
                </a:solidFill>
              </a:rPr>
              <a:t>g</a:t>
            </a:r>
            <a:r>
              <a:rPr sz="3500" spc="-340" dirty="0">
                <a:solidFill>
                  <a:srgbClr val="000000"/>
                </a:solidFill>
              </a:rPr>
              <a:t> </a:t>
            </a:r>
            <a:r>
              <a:rPr sz="3500" spc="10" dirty="0">
                <a:solidFill>
                  <a:srgbClr val="A52929"/>
                </a:solidFill>
              </a:rPr>
              <a:t>B</a:t>
            </a:r>
            <a:r>
              <a:rPr sz="3500" spc="-55" dirty="0">
                <a:solidFill>
                  <a:srgbClr val="A52929"/>
                </a:solidFill>
              </a:rPr>
              <a:t>oo</a:t>
            </a:r>
            <a:r>
              <a:rPr sz="3500" spc="-125" dirty="0">
                <a:solidFill>
                  <a:srgbClr val="A52929"/>
                </a:solidFill>
              </a:rPr>
              <a:t>t</a:t>
            </a:r>
            <a:endParaRPr sz="3500"/>
          </a:p>
        </p:txBody>
      </p:sp>
      <p:sp>
        <p:nvSpPr>
          <p:cNvPr id="13" name="object 13"/>
          <p:cNvSpPr/>
          <p:nvPr/>
        </p:nvSpPr>
        <p:spPr>
          <a:xfrm>
            <a:off x="11477624" y="6619871"/>
            <a:ext cx="238125" cy="228600"/>
          </a:xfrm>
          <a:custGeom>
            <a:avLst/>
            <a:gdLst/>
            <a:ahLst/>
            <a:cxnLst/>
            <a:rect l="l" t="t" r="r" b="b"/>
            <a:pathLst>
              <a:path w="238125" h="228600">
                <a:moveTo>
                  <a:pt x="238124" y="228599"/>
                </a:moveTo>
                <a:lnTo>
                  <a:pt x="0" y="228599"/>
                </a:lnTo>
                <a:lnTo>
                  <a:pt x="0" y="0"/>
                </a:lnTo>
                <a:lnTo>
                  <a:pt x="238124" y="0"/>
                </a:lnTo>
                <a:lnTo>
                  <a:pt x="238124" y="228599"/>
                </a:lnTo>
                <a:close/>
              </a:path>
            </a:pathLst>
          </a:custGeom>
          <a:solidFill>
            <a:srgbClr val="000000">
              <a:alpha val="39999"/>
            </a:srgbClr>
          </a:solid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2628900"/>
            <a:ext cx="8009087" cy="443711"/>
          </a:xfrm>
          <a:prstGeom prst="rect">
            <a:avLst/>
          </a:prstGeom>
        </p:spPr>
        <p:txBody>
          <a:bodyPr vert="horz" wrap="square" lIns="0" tIns="12700" rIns="0" bIns="0" rtlCol="0">
            <a:spAutoFit/>
          </a:bodyPr>
          <a:lstStyle/>
          <a:p>
            <a:pPr marL="203200">
              <a:lnSpc>
                <a:spcPct val="100000"/>
              </a:lnSpc>
              <a:spcBef>
                <a:spcPts val="100"/>
              </a:spcBef>
            </a:pPr>
            <a:r>
              <a:rPr lang="en-IN" sz="2800" spc="-130" dirty="0"/>
              <a:t>Transition from JEE  to Spring Boot Web App</a:t>
            </a:r>
            <a:endParaRPr sz="2800" spc="-459" dirty="0"/>
          </a:p>
        </p:txBody>
      </p:sp>
      <p:sp>
        <p:nvSpPr>
          <p:cNvPr id="3" name="object 3"/>
          <p:cNvSpPr/>
          <p:nvPr/>
        </p:nvSpPr>
        <p:spPr>
          <a:xfrm>
            <a:off x="11468099" y="6619871"/>
            <a:ext cx="247650" cy="228600"/>
          </a:xfrm>
          <a:custGeom>
            <a:avLst/>
            <a:gdLst/>
            <a:ahLst/>
            <a:cxnLst/>
            <a:rect l="l" t="t" r="r" b="b"/>
            <a:pathLst>
              <a:path w="247650" h="228600">
                <a:moveTo>
                  <a:pt x="247649" y="228599"/>
                </a:moveTo>
                <a:lnTo>
                  <a:pt x="0" y="228599"/>
                </a:lnTo>
                <a:lnTo>
                  <a:pt x="0" y="0"/>
                </a:lnTo>
                <a:lnTo>
                  <a:pt x="247649" y="0"/>
                </a:lnTo>
                <a:lnTo>
                  <a:pt x="247649" y="228599"/>
                </a:lnTo>
                <a:close/>
              </a:path>
            </a:pathLst>
          </a:custGeom>
          <a:solidFill>
            <a:srgbClr val="000000">
              <a:alpha val="39999"/>
            </a:srgbClr>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49" y="74930"/>
            <a:ext cx="6252210" cy="560705"/>
          </a:xfrm>
          <a:prstGeom prst="rect">
            <a:avLst/>
          </a:prstGeom>
        </p:spPr>
        <p:txBody>
          <a:bodyPr vert="horz" wrap="square" lIns="0" tIns="13970" rIns="0" bIns="0" rtlCol="0">
            <a:spAutoFit/>
          </a:bodyPr>
          <a:lstStyle/>
          <a:p>
            <a:pPr marL="12700">
              <a:lnSpc>
                <a:spcPct val="100000"/>
              </a:lnSpc>
              <a:spcBef>
                <a:spcPts val="110"/>
              </a:spcBef>
            </a:pPr>
            <a:r>
              <a:rPr sz="3500" spc="-75" dirty="0">
                <a:solidFill>
                  <a:srgbClr val="000000"/>
                </a:solidFill>
              </a:rPr>
              <a:t>U</a:t>
            </a:r>
            <a:r>
              <a:rPr sz="3500" spc="-105" dirty="0">
                <a:solidFill>
                  <a:srgbClr val="000000"/>
                </a:solidFill>
              </a:rPr>
              <a:t>n</a:t>
            </a:r>
            <a:r>
              <a:rPr sz="3500" spc="-145" dirty="0">
                <a:solidFill>
                  <a:srgbClr val="A52929"/>
                </a:solidFill>
              </a:rPr>
              <a:t>de</a:t>
            </a:r>
            <a:r>
              <a:rPr sz="3500" spc="-225" dirty="0">
                <a:solidFill>
                  <a:srgbClr val="000000"/>
                </a:solidFill>
              </a:rPr>
              <a:t>r</a:t>
            </a:r>
            <a:r>
              <a:rPr sz="3500" dirty="0">
                <a:solidFill>
                  <a:srgbClr val="A52929"/>
                </a:solidFill>
              </a:rPr>
              <a:t>s</a:t>
            </a:r>
            <a:r>
              <a:rPr sz="3500" spc="-180" dirty="0">
                <a:solidFill>
                  <a:srgbClr val="A52929"/>
                </a:solidFill>
              </a:rPr>
              <a:t>t</a:t>
            </a:r>
            <a:r>
              <a:rPr sz="3500" spc="-30" dirty="0">
                <a:solidFill>
                  <a:srgbClr val="A52929"/>
                </a:solidFill>
              </a:rPr>
              <a:t>a</a:t>
            </a:r>
            <a:r>
              <a:rPr sz="3500" spc="-105" dirty="0">
                <a:solidFill>
                  <a:srgbClr val="000000"/>
                </a:solidFill>
              </a:rPr>
              <a:t>n</a:t>
            </a:r>
            <a:r>
              <a:rPr sz="3500" spc="-90" dirty="0">
                <a:solidFill>
                  <a:srgbClr val="A52929"/>
                </a:solidFill>
              </a:rPr>
              <a:t>di</a:t>
            </a:r>
            <a:r>
              <a:rPr sz="3500" spc="-105" dirty="0">
                <a:solidFill>
                  <a:srgbClr val="000000"/>
                </a:solidFill>
              </a:rPr>
              <a:t>n</a:t>
            </a:r>
            <a:r>
              <a:rPr sz="3500" spc="65" dirty="0">
                <a:solidFill>
                  <a:srgbClr val="000000"/>
                </a:solidFill>
              </a:rPr>
              <a:t>g</a:t>
            </a:r>
            <a:r>
              <a:rPr sz="3500" spc="-340" dirty="0">
                <a:solidFill>
                  <a:srgbClr val="000000"/>
                </a:solidFill>
              </a:rPr>
              <a:t> </a:t>
            </a:r>
            <a:r>
              <a:rPr sz="3500" spc="-125" dirty="0">
                <a:solidFill>
                  <a:srgbClr val="000000"/>
                </a:solidFill>
              </a:rPr>
              <a:t>C</a:t>
            </a:r>
            <a:r>
              <a:rPr sz="3500" spc="-55" dirty="0">
                <a:solidFill>
                  <a:srgbClr val="A52929"/>
                </a:solidFill>
              </a:rPr>
              <a:t>o</a:t>
            </a:r>
            <a:r>
              <a:rPr sz="3500" spc="-50" dirty="0">
                <a:solidFill>
                  <a:srgbClr val="A52929"/>
                </a:solidFill>
              </a:rPr>
              <a:t>m</a:t>
            </a:r>
            <a:r>
              <a:rPr sz="3500" spc="-60" dirty="0">
                <a:solidFill>
                  <a:srgbClr val="A52929"/>
                </a:solidFill>
              </a:rPr>
              <a:t>po</a:t>
            </a:r>
            <a:r>
              <a:rPr sz="3500" spc="-105" dirty="0">
                <a:solidFill>
                  <a:srgbClr val="A52929"/>
                </a:solidFill>
              </a:rPr>
              <a:t>n</a:t>
            </a:r>
            <a:r>
              <a:rPr sz="3500" spc="-235" dirty="0">
                <a:solidFill>
                  <a:srgbClr val="A52929"/>
                </a:solidFill>
              </a:rPr>
              <a:t>e</a:t>
            </a:r>
            <a:r>
              <a:rPr sz="3500" spc="-105" dirty="0">
                <a:solidFill>
                  <a:srgbClr val="A52929"/>
                </a:solidFill>
              </a:rPr>
              <a:t>n</a:t>
            </a:r>
            <a:r>
              <a:rPr sz="3500" spc="-125" dirty="0">
                <a:solidFill>
                  <a:srgbClr val="A52929"/>
                </a:solidFill>
              </a:rPr>
              <a:t>t</a:t>
            </a:r>
            <a:r>
              <a:rPr sz="3500" spc="-340" dirty="0">
                <a:solidFill>
                  <a:srgbClr val="A52929"/>
                </a:solidFill>
              </a:rPr>
              <a:t> </a:t>
            </a:r>
            <a:r>
              <a:rPr sz="3500" spc="120" dirty="0">
                <a:solidFill>
                  <a:srgbClr val="A52929"/>
                </a:solidFill>
              </a:rPr>
              <a:t>S</a:t>
            </a:r>
            <a:r>
              <a:rPr sz="3500" spc="-204" dirty="0">
                <a:solidFill>
                  <a:srgbClr val="A52929"/>
                </a:solidFill>
              </a:rPr>
              <a:t>c</a:t>
            </a:r>
            <a:r>
              <a:rPr sz="3500" spc="-30" dirty="0">
                <a:solidFill>
                  <a:srgbClr val="A52929"/>
                </a:solidFill>
              </a:rPr>
              <a:t>a</a:t>
            </a:r>
            <a:r>
              <a:rPr sz="3500" spc="-105" dirty="0">
                <a:solidFill>
                  <a:srgbClr val="A52929"/>
                </a:solidFill>
              </a:rPr>
              <a:t>n</a:t>
            </a:r>
            <a:endParaRPr sz="3500"/>
          </a:p>
        </p:txBody>
      </p:sp>
      <p:pic>
        <p:nvPicPr>
          <p:cNvPr id="3" name="object 3"/>
          <p:cNvPicPr/>
          <p:nvPr/>
        </p:nvPicPr>
        <p:blipFill>
          <a:blip r:embed="rId2" cstate="print"/>
          <a:stretch>
            <a:fillRect/>
          </a:stretch>
        </p:blipFill>
        <p:spPr>
          <a:xfrm>
            <a:off x="390524" y="2171696"/>
            <a:ext cx="104775" cy="104765"/>
          </a:xfrm>
          <a:prstGeom prst="rect">
            <a:avLst/>
          </a:prstGeom>
        </p:spPr>
      </p:pic>
      <p:sp>
        <p:nvSpPr>
          <p:cNvPr id="4" name="object 4"/>
          <p:cNvSpPr/>
          <p:nvPr/>
        </p:nvSpPr>
        <p:spPr>
          <a:xfrm>
            <a:off x="809624" y="247649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5" name="object 5"/>
          <p:cNvSpPr/>
          <p:nvPr/>
        </p:nvSpPr>
        <p:spPr>
          <a:xfrm>
            <a:off x="809624" y="2828921"/>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6" name="object 6"/>
          <p:cNvPicPr/>
          <p:nvPr/>
        </p:nvPicPr>
        <p:blipFill>
          <a:blip r:embed="rId3" cstate="print"/>
          <a:stretch>
            <a:fillRect/>
          </a:stretch>
        </p:blipFill>
        <p:spPr>
          <a:xfrm>
            <a:off x="1223962" y="3100383"/>
            <a:ext cx="76200" cy="76199"/>
          </a:xfrm>
          <a:prstGeom prst="rect">
            <a:avLst/>
          </a:prstGeom>
        </p:spPr>
      </p:pic>
      <p:pic>
        <p:nvPicPr>
          <p:cNvPr id="7" name="object 7"/>
          <p:cNvPicPr/>
          <p:nvPr/>
        </p:nvPicPr>
        <p:blipFill>
          <a:blip r:embed="rId4" cstate="print"/>
          <a:stretch>
            <a:fillRect/>
          </a:stretch>
        </p:blipFill>
        <p:spPr>
          <a:xfrm>
            <a:off x="390524" y="3448046"/>
            <a:ext cx="104775" cy="104774"/>
          </a:xfrm>
          <a:prstGeom prst="rect">
            <a:avLst/>
          </a:prstGeom>
        </p:spPr>
      </p:pic>
      <p:sp>
        <p:nvSpPr>
          <p:cNvPr id="8" name="object 8"/>
          <p:cNvSpPr/>
          <p:nvPr/>
        </p:nvSpPr>
        <p:spPr>
          <a:xfrm>
            <a:off x="809624" y="409574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9" name="object 9"/>
          <p:cNvSpPr/>
          <p:nvPr/>
        </p:nvSpPr>
        <p:spPr>
          <a:xfrm>
            <a:off x="809624" y="445769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0" name="object 10"/>
          <p:cNvSpPr/>
          <p:nvPr/>
        </p:nvSpPr>
        <p:spPr>
          <a:xfrm>
            <a:off x="809624" y="480059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11" name="object 11"/>
          <p:cNvPicPr/>
          <p:nvPr/>
        </p:nvPicPr>
        <p:blipFill>
          <a:blip r:embed="rId5" cstate="print"/>
          <a:stretch>
            <a:fillRect/>
          </a:stretch>
        </p:blipFill>
        <p:spPr>
          <a:xfrm>
            <a:off x="1223962" y="5072058"/>
            <a:ext cx="76200" cy="76199"/>
          </a:xfrm>
          <a:prstGeom prst="rect">
            <a:avLst/>
          </a:prstGeom>
        </p:spPr>
      </p:pic>
      <p:pic>
        <p:nvPicPr>
          <p:cNvPr id="12" name="object 12"/>
          <p:cNvPicPr/>
          <p:nvPr/>
        </p:nvPicPr>
        <p:blipFill>
          <a:blip r:embed="rId6" cstate="print"/>
          <a:stretch>
            <a:fillRect/>
          </a:stretch>
        </p:blipFill>
        <p:spPr>
          <a:xfrm>
            <a:off x="1223962" y="5367333"/>
            <a:ext cx="76200" cy="76199"/>
          </a:xfrm>
          <a:prstGeom prst="rect">
            <a:avLst/>
          </a:prstGeom>
        </p:spPr>
      </p:pic>
      <p:sp>
        <p:nvSpPr>
          <p:cNvPr id="13" name="object 13"/>
          <p:cNvSpPr/>
          <p:nvPr/>
        </p:nvSpPr>
        <p:spPr>
          <a:xfrm>
            <a:off x="813803" y="774699"/>
            <a:ext cx="10452100" cy="1163320"/>
          </a:xfrm>
          <a:custGeom>
            <a:avLst/>
            <a:gdLst/>
            <a:ahLst/>
            <a:cxnLst/>
            <a:rect l="l" t="t" r="r" b="b"/>
            <a:pathLst>
              <a:path w="10452100" h="1163320">
                <a:moveTo>
                  <a:pt x="10451592" y="0"/>
                </a:moveTo>
                <a:lnTo>
                  <a:pt x="10368534" y="0"/>
                </a:lnTo>
                <a:lnTo>
                  <a:pt x="10368534" y="82550"/>
                </a:lnTo>
                <a:lnTo>
                  <a:pt x="10368534" y="1082040"/>
                </a:lnTo>
                <a:lnTo>
                  <a:pt x="81534" y="1082040"/>
                </a:lnTo>
                <a:lnTo>
                  <a:pt x="81534" y="82550"/>
                </a:lnTo>
                <a:lnTo>
                  <a:pt x="10368534" y="82550"/>
                </a:lnTo>
                <a:lnTo>
                  <a:pt x="10368534" y="0"/>
                </a:lnTo>
                <a:lnTo>
                  <a:pt x="0" y="0"/>
                </a:lnTo>
                <a:lnTo>
                  <a:pt x="0" y="82550"/>
                </a:lnTo>
                <a:lnTo>
                  <a:pt x="0" y="1082040"/>
                </a:lnTo>
                <a:lnTo>
                  <a:pt x="0" y="1163320"/>
                </a:lnTo>
                <a:lnTo>
                  <a:pt x="10451592" y="1163320"/>
                </a:lnTo>
                <a:lnTo>
                  <a:pt x="10451592" y="1082675"/>
                </a:lnTo>
                <a:lnTo>
                  <a:pt x="10451592" y="1082040"/>
                </a:lnTo>
                <a:lnTo>
                  <a:pt x="10451592" y="82550"/>
                </a:lnTo>
                <a:lnTo>
                  <a:pt x="10451592" y="0"/>
                </a:lnTo>
                <a:close/>
              </a:path>
            </a:pathLst>
          </a:custGeom>
          <a:solidFill>
            <a:srgbClr val="000000">
              <a:alpha val="30198"/>
            </a:srgbClr>
          </a:solidFill>
        </p:spPr>
        <p:txBody>
          <a:bodyPr wrap="square" lIns="0" tIns="0" rIns="0" bIns="0" rtlCol="0"/>
          <a:lstStyle/>
          <a:p>
            <a:endParaRPr/>
          </a:p>
        </p:txBody>
      </p:sp>
      <p:sp>
        <p:nvSpPr>
          <p:cNvPr id="14" name="object 14"/>
          <p:cNvSpPr txBox="1"/>
          <p:nvPr/>
        </p:nvSpPr>
        <p:spPr>
          <a:xfrm>
            <a:off x="654049" y="875125"/>
            <a:ext cx="11112500" cy="5028300"/>
          </a:xfrm>
          <a:prstGeom prst="rect">
            <a:avLst/>
          </a:prstGeom>
        </p:spPr>
        <p:txBody>
          <a:bodyPr vert="horz" wrap="square" lIns="0" tIns="9525" rIns="0" bIns="0" rtlCol="0">
            <a:spAutoFit/>
          </a:bodyPr>
          <a:lstStyle/>
          <a:p>
            <a:pPr marL="288290" marR="4820285">
              <a:lnSpc>
                <a:spcPct val="103400"/>
              </a:lnSpc>
              <a:spcBef>
                <a:spcPts val="75"/>
              </a:spcBef>
            </a:pPr>
            <a:r>
              <a:rPr sz="1450" spc="20" dirty="0">
                <a:solidFill>
                  <a:srgbClr val="008000"/>
                </a:solidFill>
                <a:latin typeface="Courier New"/>
                <a:cs typeface="Courier New"/>
              </a:rPr>
              <a:t>@SpringBootApplication </a:t>
            </a:r>
            <a:r>
              <a:rPr sz="1450" spc="25" dirty="0">
                <a:solidFill>
                  <a:srgbClr val="008000"/>
                </a:solidFill>
                <a:latin typeface="Courier New"/>
                <a:cs typeface="Courier New"/>
              </a:rPr>
              <a:t> </a:t>
            </a:r>
            <a:r>
              <a:rPr sz="1450" spc="20" dirty="0">
                <a:solidFill>
                  <a:srgbClr val="008000"/>
                </a:solidFill>
                <a:latin typeface="Courier New"/>
                <a:cs typeface="Courier New"/>
              </a:rPr>
              <a:t>@ComponentSca</a:t>
            </a:r>
            <a:r>
              <a:rPr sz="1450" spc="15" dirty="0">
                <a:solidFill>
                  <a:srgbClr val="008000"/>
                </a:solidFill>
                <a:latin typeface="Courier New"/>
                <a:cs typeface="Courier New"/>
              </a:rPr>
              <a:t>n</a:t>
            </a:r>
            <a:r>
              <a:rPr sz="1450" spc="15" dirty="0">
                <a:latin typeface="Courier New"/>
                <a:cs typeface="Courier New"/>
              </a:rPr>
              <a:t>(</a:t>
            </a:r>
            <a:r>
              <a:rPr sz="1450" spc="20" dirty="0">
                <a:solidFill>
                  <a:srgbClr val="A21515"/>
                </a:solidFill>
                <a:latin typeface="Courier New"/>
                <a:cs typeface="Courier New"/>
              </a:rPr>
              <a:t>"com.springboot.package1</a:t>
            </a:r>
            <a:r>
              <a:rPr sz="1450" spc="15" dirty="0">
                <a:solidFill>
                  <a:srgbClr val="A21515"/>
                </a:solidFill>
                <a:latin typeface="Courier New"/>
                <a:cs typeface="Courier New"/>
              </a:rPr>
              <a:t>"</a:t>
            </a:r>
            <a:r>
              <a:rPr sz="1450" spc="20" dirty="0">
                <a:latin typeface="Courier New"/>
                <a:cs typeface="Courier New"/>
              </a:rPr>
              <a:t>)  </a:t>
            </a:r>
            <a:r>
              <a:rPr sz="1450" spc="20" dirty="0">
                <a:solidFill>
                  <a:srgbClr val="008000"/>
                </a:solidFill>
                <a:latin typeface="Courier New"/>
                <a:cs typeface="Courier New"/>
              </a:rPr>
              <a:t>@ComponentSca</a:t>
            </a:r>
            <a:r>
              <a:rPr sz="1450" spc="15" dirty="0">
                <a:solidFill>
                  <a:srgbClr val="008000"/>
                </a:solidFill>
                <a:latin typeface="Courier New"/>
                <a:cs typeface="Courier New"/>
              </a:rPr>
              <a:t>n</a:t>
            </a:r>
            <a:r>
              <a:rPr sz="1450" spc="20" dirty="0">
                <a:latin typeface="Courier New"/>
                <a:cs typeface="Courier New"/>
              </a:rPr>
              <a:t>(</a:t>
            </a:r>
            <a:r>
              <a:rPr sz="1450" spc="15" dirty="0">
                <a:latin typeface="Courier New"/>
                <a:cs typeface="Courier New"/>
              </a:rPr>
              <a:t>{</a:t>
            </a:r>
            <a:r>
              <a:rPr sz="1450" spc="20" dirty="0">
                <a:solidFill>
                  <a:srgbClr val="A21515"/>
                </a:solidFill>
                <a:latin typeface="Courier New"/>
                <a:cs typeface="Courier New"/>
              </a:rPr>
              <a:t>"com.springboot.package1"</a:t>
            </a:r>
            <a:r>
              <a:rPr sz="1450" spc="20" dirty="0">
                <a:latin typeface="Courier New"/>
                <a:cs typeface="Courier New"/>
              </a:rPr>
              <a:t>,</a:t>
            </a:r>
            <a:r>
              <a:rPr lang="en-IN" sz="1450" spc="20" dirty="0">
                <a:latin typeface="Courier New"/>
                <a:cs typeface="Courier New"/>
              </a:rPr>
              <a:t>                 			</a:t>
            </a:r>
            <a:r>
              <a:rPr sz="1450" spc="20" dirty="0">
                <a:solidFill>
                  <a:srgbClr val="A21515"/>
                </a:solidFill>
                <a:latin typeface="Courier New"/>
                <a:cs typeface="Courier New"/>
              </a:rPr>
              <a:t>"com.</a:t>
            </a:r>
            <a:r>
              <a:rPr lang="en-IN" sz="1400" spc="20" dirty="0">
                <a:solidFill>
                  <a:srgbClr val="A21515"/>
                </a:solidFill>
                <a:latin typeface="Courier New"/>
                <a:cs typeface="Courier New"/>
              </a:rPr>
              <a:t>springboot.package2"</a:t>
            </a:r>
            <a:r>
              <a:rPr lang="en-IN" sz="1400" spc="20" dirty="0">
                <a:latin typeface="Courier New"/>
                <a:cs typeface="Courier New"/>
              </a:rPr>
              <a:t>})</a:t>
            </a:r>
            <a:endParaRPr lang="en-IN" sz="1400" dirty="0">
              <a:latin typeface="Courier New"/>
              <a:cs typeface="Courier New"/>
            </a:endParaRPr>
          </a:p>
          <a:p>
            <a:pPr marL="288290" marR="4820285">
              <a:lnSpc>
                <a:spcPct val="103400"/>
              </a:lnSpc>
              <a:spcBef>
                <a:spcPts val="75"/>
              </a:spcBef>
            </a:pPr>
            <a:endParaRPr sz="1300" dirty="0">
              <a:latin typeface="Courier New"/>
              <a:cs typeface="Courier New"/>
            </a:endParaRPr>
          </a:p>
          <a:p>
            <a:pPr marL="12700">
              <a:lnSpc>
                <a:spcPts val="3020"/>
              </a:lnSpc>
            </a:pPr>
            <a:r>
              <a:rPr sz="2700" spc="-375" dirty="0">
                <a:solidFill>
                  <a:srgbClr val="212121"/>
                </a:solidFill>
                <a:latin typeface="Trebuchet MS"/>
                <a:cs typeface="Trebuchet MS"/>
              </a:rPr>
              <a:t>Y</a:t>
            </a:r>
            <a:r>
              <a:rPr sz="2700" dirty="0">
                <a:solidFill>
                  <a:srgbClr val="212121"/>
                </a:solidFill>
                <a:latin typeface="Trebuchet MS"/>
                <a:cs typeface="Trebuchet MS"/>
              </a:rPr>
              <a:t>ou</a:t>
            </a:r>
            <a:r>
              <a:rPr sz="2700" spc="-270" dirty="0">
                <a:solidFill>
                  <a:srgbClr val="212121"/>
                </a:solidFill>
                <a:latin typeface="Trebuchet MS"/>
                <a:cs typeface="Trebuchet MS"/>
              </a:rPr>
              <a:t> </a:t>
            </a:r>
            <a:r>
              <a:rPr sz="2700" spc="-140" dirty="0">
                <a:solidFill>
                  <a:srgbClr val="212121"/>
                </a:solidFill>
                <a:latin typeface="Trebuchet MS"/>
                <a:cs typeface="Trebuchet MS"/>
              </a:rPr>
              <a:t>c</a:t>
            </a:r>
            <a:r>
              <a:rPr sz="2700" spc="-20" dirty="0">
                <a:solidFill>
                  <a:srgbClr val="212121"/>
                </a:solidFill>
                <a:latin typeface="Trebuchet MS"/>
                <a:cs typeface="Trebuchet MS"/>
              </a:rPr>
              <a:t>an</a:t>
            </a:r>
            <a:r>
              <a:rPr sz="2700" spc="-270" dirty="0">
                <a:solidFill>
                  <a:srgbClr val="212121"/>
                </a:solidFill>
                <a:latin typeface="Trebuchet MS"/>
                <a:cs typeface="Trebuchet MS"/>
              </a:rPr>
              <a:t> </a:t>
            </a:r>
            <a:r>
              <a:rPr sz="2700" b="1" spc="-114" dirty="0">
                <a:solidFill>
                  <a:srgbClr val="212121"/>
                </a:solidFill>
                <a:latin typeface="Trebuchet MS"/>
                <a:cs typeface="Trebuchet MS"/>
              </a:rPr>
              <a:t>d</a:t>
            </a:r>
            <a:r>
              <a:rPr sz="2700" b="1" spc="-130" dirty="0">
                <a:solidFill>
                  <a:srgbClr val="212121"/>
                </a:solidFill>
                <a:latin typeface="Trebuchet MS"/>
                <a:cs typeface="Trebuchet MS"/>
              </a:rPr>
              <a:t>efine</a:t>
            </a:r>
            <a:r>
              <a:rPr sz="2700" b="1" spc="-265" dirty="0">
                <a:solidFill>
                  <a:srgbClr val="212121"/>
                </a:solidFill>
                <a:latin typeface="Trebuchet MS"/>
                <a:cs typeface="Trebuchet MS"/>
              </a:rPr>
              <a:t> </a:t>
            </a:r>
            <a:r>
              <a:rPr sz="2700" b="1" spc="-200" dirty="0">
                <a:solidFill>
                  <a:srgbClr val="212121"/>
                </a:solidFill>
                <a:latin typeface="Trebuchet MS"/>
                <a:cs typeface="Trebuchet MS"/>
              </a:rPr>
              <a:t>c</a:t>
            </a:r>
            <a:r>
              <a:rPr sz="2700" b="1" spc="-75" dirty="0">
                <a:solidFill>
                  <a:srgbClr val="212121"/>
                </a:solidFill>
                <a:latin typeface="Trebuchet MS"/>
                <a:cs typeface="Trebuchet MS"/>
              </a:rPr>
              <a:t>omponents</a:t>
            </a:r>
            <a:r>
              <a:rPr sz="2700" b="1" spc="-270" dirty="0">
                <a:solidFill>
                  <a:srgbClr val="212121"/>
                </a:solidFill>
                <a:latin typeface="Trebuchet MS"/>
                <a:cs typeface="Trebuchet MS"/>
              </a:rPr>
              <a:t> </a:t>
            </a:r>
            <a:r>
              <a:rPr sz="2700" spc="-15" dirty="0">
                <a:solidFill>
                  <a:srgbClr val="212121"/>
                </a:solidFill>
                <a:latin typeface="Trebuchet MS"/>
                <a:cs typeface="Trebuchet MS"/>
              </a:rPr>
              <a:t>using</a:t>
            </a:r>
            <a:r>
              <a:rPr sz="2700" spc="-270" dirty="0">
                <a:solidFill>
                  <a:srgbClr val="212121"/>
                </a:solidFill>
                <a:latin typeface="Trebuchet MS"/>
                <a:cs typeface="Trebuchet MS"/>
              </a:rPr>
              <a:t> </a:t>
            </a:r>
            <a:r>
              <a:rPr sz="2700" spc="-80" dirty="0">
                <a:solidFill>
                  <a:srgbClr val="212121"/>
                </a:solidFill>
                <a:latin typeface="Trebuchet MS"/>
                <a:cs typeface="Trebuchet MS"/>
              </a:rPr>
              <a:t>these</a:t>
            </a:r>
            <a:r>
              <a:rPr sz="2700" spc="-270" dirty="0">
                <a:solidFill>
                  <a:srgbClr val="212121"/>
                </a:solidFill>
                <a:latin typeface="Trebuchet MS"/>
                <a:cs typeface="Trebuchet MS"/>
              </a:rPr>
              <a:t> </a:t>
            </a:r>
            <a:r>
              <a:rPr sz="2700" spc="-40" dirty="0">
                <a:solidFill>
                  <a:srgbClr val="212121"/>
                </a:solidFill>
                <a:latin typeface="Trebuchet MS"/>
                <a:cs typeface="Trebuchet MS"/>
              </a:rPr>
              <a:t>anno</a:t>
            </a:r>
            <a:r>
              <a:rPr sz="2700" spc="-80" dirty="0">
                <a:solidFill>
                  <a:srgbClr val="212121"/>
                </a:solidFill>
                <a:latin typeface="Trebuchet MS"/>
                <a:cs typeface="Trebuchet MS"/>
              </a:rPr>
              <a:t>t</a:t>
            </a:r>
            <a:r>
              <a:rPr sz="2700" spc="-45" dirty="0">
                <a:solidFill>
                  <a:srgbClr val="212121"/>
                </a:solidFill>
                <a:latin typeface="Trebuchet MS"/>
                <a:cs typeface="Trebuchet MS"/>
              </a:rPr>
              <a:t>ations</a:t>
            </a:r>
            <a:endParaRPr sz="2700" dirty="0">
              <a:latin typeface="Trebuchet MS"/>
              <a:cs typeface="Trebuchet MS"/>
            </a:endParaRPr>
          </a:p>
          <a:p>
            <a:pPr marL="393065">
              <a:lnSpc>
                <a:spcPts val="2360"/>
              </a:lnSpc>
            </a:pPr>
            <a:r>
              <a:rPr sz="2150" spc="5" dirty="0">
                <a:solidFill>
                  <a:srgbClr val="212121"/>
                </a:solidFill>
                <a:latin typeface="Courier New"/>
                <a:cs typeface="Courier New"/>
              </a:rPr>
              <a:t>@Component,</a:t>
            </a:r>
            <a:r>
              <a:rPr sz="2150" spc="-15" dirty="0">
                <a:solidFill>
                  <a:srgbClr val="212121"/>
                </a:solidFill>
                <a:latin typeface="Courier New"/>
                <a:cs typeface="Courier New"/>
              </a:rPr>
              <a:t> </a:t>
            </a:r>
            <a:r>
              <a:rPr sz="2150" spc="5" dirty="0">
                <a:solidFill>
                  <a:srgbClr val="212121"/>
                </a:solidFill>
                <a:latin typeface="Courier New"/>
                <a:cs typeface="Courier New"/>
              </a:rPr>
              <a:t>@Controller,</a:t>
            </a:r>
            <a:r>
              <a:rPr sz="2150" spc="-10" dirty="0">
                <a:solidFill>
                  <a:srgbClr val="212121"/>
                </a:solidFill>
                <a:latin typeface="Courier New"/>
                <a:cs typeface="Courier New"/>
              </a:rPr>
              <a:t> </a:t>
            </a:r>
            <a:r>
              <a:rPr sz="2150" spc="5" dirty="0">
                <a:solidFill>
                  <a:srgbClr val="212121"/>
                </a:solidFill>
                <a:latin typeface="Courier New"/>
                <a:cs typeface="Courier New"/>
              </a:rPr>
              <a:t>@Repository,</a:t>
            </a:r>
            <a:r>
              <a:rPr sz="2150" spc="-10" dirty="0">
                <a:solidFill>
                  <a:srgbClr val="212121"/>
                </a:solidFill>
                <a:latin typeface="Courier New"/>
                <a:cs typeface="Courier New"/>
              </a:rPr>
              <a:t> </a:t>
            </a:r>
            <a:r>
              <a:rPr sz="2150" spc="5" dirty="0">
                <a:solidFill>
                  <a:srgbClr val="212121"/>
                </a:solidFill>
                <a:latin typeface="Courier New"/>
                <a:cs typeface="Courier New"/>
              </a:rPr>
              <a:t>@Service</a:t>
            </a:r>
            <a:endParaRPr sz="2150" dirty="0">
              <a:latin typeface="Courier New"/>
              <a:cs typeface="Courier New"/>
            </a:endParaRPr>
          </a:p>
          <a:p>
            <a:pPr marL="393065">
              <a:lnSpc>
                <a:spcPts val="2450"/>
              </a:lnSpc>
              <a:spcBef>
                <a:spcPts val="195"/>
              </a:spcBef>
            </a:pPr>
            <a:r>
              <a:rPr sz="2150" b="1" spc="-55" dirty="0">
                <a:solidFill>
                  <a:srgbClr val="212121"/>
                </a:solidFill>
                <a:latin typeface="Trebuchet MS"/>
                <a:cs typeface="Trebuchet MS"/>
              </a:rPr>
              <a:t>How</a:t>
            </a:r>
            <a:r>
              <a:rPr sz="2150" b="1" spc="-210" dirty="0">
                <a:solidFill>
                  <a:srgbClr val="212121"/>
                </a:solidFill>
                <a:latin typeface="Trebuchet MS"/>
                <a:cs typeface="Trebuchet MS"/>
              </a:rPr>
              <a:t> </a:t>
            </a:r>
            <a:r>
              <a:rPr sz="2150" b="1" spc="-50" dirty="0">
                <a:solidFill>
                  <a:srgbClr val="212121"/>
                </a:solidFill>
                <a:latin typeface="Trebuchet MS"/>
                <a:cs typeface="Trebuchet MS"/>
              </a:rPr>
              <a:t>does</a:t>
            </a:r>
            <a:r>
              <a:rPr sz="2150" b="1" spc="-204" dirty="0">
                <a:solidFill>
                  <a:srgbClr val="212121"/>
                </a:solidFill>
                <a:latin typeface="Trebuchet MS"/>
                <a:cs typeface="Trebuchet MS"/>
              </a:rPr>
              <a:t> </a:t>
            </a:r>
            <a:r>
              <a:rPr sz="2150" b="1" spc="-30" dirty="0">
                <a:solidFill>
                  <a:srgbClr val="212121"/>
                </a:solidFill>
                <a:latin typeface="Trebuchet MS"/>
                <a:cs typeface="Trebuchet MS"/>
              </a:rPr>
              <a:t>Spring</a:t>
            </a:r>
            <a:r>
              <a:rPr sz="2150" b="1" spc="-210" dirty="0">
                <a:solidFill>
                  <a:srgbClr val="212121"/>
                </a:solidFill>
                <a:latin typeface="Trebuchet MS"/>
                <a:cs typeface="Trebuchet MS"/>
              </a:rPr>
              <a:t> </a:t>
            </a:r>
            <a:r>
              <a:rPr sz="2150" b="1" spc="-95" dirty="0">
                <a:solidFill>
                  <a:srgbClr val="212121"/>
                </a:solidFill>
                <a:latin typeface="Trebuchet MS"/>
                <a:cs typeface="Trebuchet MS"/>
              </a:rPr>
              <a:t>Framework</a:t>
            </a:r>
            <a:r>
              <a:rPr sz="2150" b="1" spc="-204" dirty="0">
                <a:solidFill>
                  <a:srgbClr val="212121"/>
                </a:solidFill>
                <a:latin typeface="Trebuchet MS"/>
                <a:cs typeface="Trebuchet MS"/>
              </a:rPr>
              <a:t> </a:t>
            </a:r>
            <a:r>
              <a:rPr sz="2150" b="1" spc="-60" dirty="0">
                <a:solidFill>
                  <a:srgbClr val="212121"/>
                </a:solidFill>
                <a:latin typeface="Trebuchet MS"/>
                <a:cs typeface="Trebuchet MS"/>
              </a:rPr>
              <a:t>know</a:t>
            </a:r>
            <a:r>
              <a:rPr sz="2150" b="1" spc="-210" dirty="0">
                <a:solidFill>
                  <a:srgbClr val="212121"/>
                </a:solidFill>
                <a:latin typeface="Trebuchet MS"/>
                <a:cs typeface="Trebuchet MS"/>
              </a:rPr>
              <a:t> </a:t>
            </a:r>
            <a:r>
              <a:rPr sz="2150" b="1" spc="-80" dirty="0">
                <a:solidFill>
                  <a:srgbClr val="212121"/>
                </a:solidFill>
                <a:latin typeface="Trebuchet MS"/>
                <a:cs typeface="Trebuchet MS"/>
              </a:rPr>
              <a:t>which</a:t>
            </a:r>
            <a:r>
              <a:rPr sz="2150" b="1" spc="-204" dirty="0">
                <a:solidFill>
                  <a:srgbClr val="212121"/>
                </a:solidFill>
                <a:latin typeface="Trebuchet MS"/>
                <a:cs typeface="Trebuchet MS"/>
              </a:rPr>
              <a:t> </a:t>
            </a:r>
            <a:r>
              <a:rPr sz="2150" b="1" spc="-55" dirty="0">
                <a:solidFill>
                  <a:srgbClr val="212121"/>
                </a:solidFill>
                <a:latin typeface="Trebuchet MS"/>
                <a:cs typeface="Trebuchet MS"/>
              </a:rPr>
              <a:t>Packages</a:t>
            </a:r>
            <a:r>
              <a:rPr sz="2150" b="1" spc="-210" dirty="0">
                <a:solidFill>
                  <a:srgbClr val="212121"/>
                </a:solidFill>
                <a:latin typeface="Trebuchet MS"/>
                <a:cs typeface="Trebuchet MS"/>
              </a:rPr>
              <a:t> </a:t>
            </a:r>
            <a:r>
              <a:rPr sz="2150" b="1" spc="-65" dirty="0">
                <a:solidFill>
                  <a:srgbClr val="212121"/>
                </a:solidFill>
                <a:latin typeface="Trebuchet MS"/>
                <a:cs typeface="Trebuchet MS"/>
              </a:rPr>
              <a:t>to</a:t>
            </a:r>
            <a:r>
              <a:rPr sz="2150" b="1" spc="-204" dirty="0">
                <a:solidFill>
                  <a:srgbClr val="212121"/>
                </a:solidFill>
                <a:latin typeface="Trebuchet MS"/>
                <a:cs typeface="Trebuchet MS"/>
              </a:rPr>
              <a:t> </a:t>
            </a:r>
            <a:r>
              <a:rPr sz="2150" b="1" spc="-85" dirty="0">
                <a:solidFill>
                  <a:srgbClr val="212121"/>
                </a:solidFill>
                <a:latin typeface="Trebuchet MS"/>
                <a:cs typeface="Trebuchet MS"/>
              </a:rPr>
              <a:t>search</a:t>
            </a:r>
            <a:r>
              <a:rPr sz="2150" b="1" spc="-215" dirty="0">
                <a:solidFill>
                  <a:srgbClr val="212121"/>
                </a:solidFill>
                <a:latin typeface="Trebuchet MS"/>
                <a:cs typeface="Trebuchet MS"/>
              </a:rPr>
              <a:t> </a:t>
            </a:r>
            <a:r>
              <a:rPr sz="2150" spc="-90" dirty="0">
                <a:solidFill>
                  <a:srgbClr val="212121"/>
                </a:solidFill>
                <a:latin typeface="Trebuchet MS"/>
                <a:cs typeface="Trebuchet MS"/>
              </a:rPr>
              <a:t>for</a:t>
            </a:r>
            <a:r>
              <a:rPr sz="2150" spc="-210" dirty="0">
                <a:solidFill>
                  <a:srgbClr val="212121"/>
                </a:solidFill>
                <a:latin typeface="Trebuchet MS"/>
                <a:cs typeface="Trebuchet MS"/>
              </a:rPr>
              <a:t> </a:t>
            </a:r>
            <a:r>
              <a:rPr sz="2150" spc="-15" dirty="0">
                <a:solidFill>
                  <a:srgbClr val="212121"/>
                </a:solidFill>
                <a:latin typeface="Trebuchet MS"/>
                <a:cs typeface="Trebuchet MS"/>
              </a:rPr>
              <a:t>components?</a:t>
            </a:r>
            <a:endParaRPr sz="2150" dirty="0">
              <a:latin typeface="Trebuchet MS"/>
              <a:cs typeface="Trebuchet MS"/>
            </a:endParaRPr>
          </a:p>
          <a:p>
            <a:pPr marL="774065">
              <a:lnSpc>
                <a:spcPts val="1914"/>
              </a:lnSpc>
            </a:pPr>
            <a:r>
              <a:rPr sz="1700" spc="-35" dirty="0">
                <a:solidFill>
                  <a:srgbClr val="212121"/>
                </a:solidFill>
                <a:latin typeface="Trebuchet MS"/>
                <a:cs typeface="Trebuchet MS"/>
              </a:rPr>
              <a:t>C</a:t>
            </a:r>
            <a:r>
              <a:rPr sz="1700" spc="20" dirty="0">
                <a:solidFill>
                  <a:srgbClr val="212121"/>
                </a:solidFill>
                <a:latin typeface="Trebuchet MS"/>
                <a:cs typeface="Trebuchet MS"/>
              </a:rPr>
              <a:t>om</a:t>
            </a:r>
            <a:r>
              <a:rPr sz="1700" spc="10" dirty="0">
                <a:solidFill>
                  <a:srgbClr val="212121"/>
                </a:solidFill>
                <a:latin typeface="Trebuchet MS"/>
                <a:cs typeface="Trebuchet MS"/>
              </a:rPr>
              <a:t>p</a:t>
            </a:r>
            <a:r>
              <a:rPr sz="1700" spc="20" dirty="0">
                <a:solidFill>
                  <a:srgbClr val="212121"/>
                </a:solidFill>
                <a:latin typeface="Trebuchet MS"/>
                <a:cs typeface="Trebuchet MS"/>
              </a:rPr>
              <a:t>o</a:t>
            </a:r>
            <a:r>
              <a:rPr sz="1700" spc="15" dirty="0">
                <a:solidFill>
                  <a:srgbClr val="212121"/>
                </a:solidFill>
                <a:latin typeface="Trebuchet MS"/>
                <a:cs typeface="Trebuchet MS"/>
              </a:rPr>
              <a:t>n</a:t>
            </a:r>
            <a:r>
              <a:rPr sz="1700" spc="-75" dirty="0">
                <a:solidFill>
                  <a:srgbClr val="212121"/>
                </a:solidFill>
                <a:latin typeface="Trebuchet MS"/>
                <a:cs typeface="Trebuchet MS"/>
              </a:rPr>
              <a:t>e</a:t>
            </a:r>
            <a:r>
              <a:rPr sz="1700" spc="15" dirty="0">
                <a:solidFill>
                  <a:srgbClr val="212121"/>
                </a:solidFill>
                <a:latin typeface="Trebuchet MS"/>
                <a:cs typeface="Trebuchet MS"/>
              </a:rPr>
              <a:t>n</a:t>
            </a:r>
            <a:r>
              <a:rPr sz="1700" spc="-95" dirty="0">
                <a:solidFill>
                  <a:srgbClr val="212121"/>
                </a:solidFill>
                <a:latin typeface="Trebuchet MS"/>
                <a:cs typeface="Trebuchet MS"/>
              </a:rPr>
              <a:t>t</a:t>
            </a:r>
            <a:r>
              <a:rPr sz="1700" spc="-165" dirty="0">
                <a:solidFill>
                  <a:srgbClr val="212121"/>
                </a:solidFill>
                <a:latin typeface="Trebuchet MS"/>
                <a:cs typeface="Trebuchet MS"/>
              </a:rPr>
              <a:t> </a:t>
            </a:r>
            <a:r>
              <a:rPr sz="1700" spc="100" dirty="0">
                <a:solidFill>
                  <a:srgbClr val="212121"/>
                </a:solidFill>
                <a:latin typeface="Trebuchet MS"/>
                <a:cs typeface="Trebuchet MS"/>
              </a:rPr>
              <a:t>S</a:t>
            </a:r>
            <a:r>
              <a:rPr sz="1700" spc="-75" dirty="0">
                <a:solidFill>
                  <a:srgbClr val="212121"/>
                </a:solidFill>
                <a:latin typeface="Trebuchet MS"/>
                <a:cs typeface="Trebuchet MS"/>
              </a:rPr>
              <a:t>c</a:t>
            </a:r>
            <a:r>
              <a:rPr sz="1700" spc="-10" dirty="0">
                <a:solidFill>
                  <a:srgbClr val="212121"/>
                </a:solidFill>
                <a:latin typeface="Trebuchet MS"/>
                <a:cs typeface="Trebuchet MS"/>
              </a:rPr>
              <a:t>a</a:t>
            </a:r>
            <a:r>
              <a:rPr sz="1700" spc="15" dirty="0">
                <a:solidFill>
                  <a:srgbClr val="212121"/>
                </a:solidFill>
                <a:latin typeface="Trebuchet MS"/>
                <a:cs typeface="Trebuchet MS"/>
              </a:rPr>
              <a:t>n</a:t>
            </a:r>
            <a:endParaRPr sz="1700" dirty="0">
              <a:latin typeface="Trebuchet MS"/>
              <a:cs typeface="Trebuchet MS"/>
            </a:endParaRPr>
          </a:p>
          <a:p>
            <a:pPr marL="12700" marR="5080">
              <a:lnSpc>
                <a:spcPts val="2700"/>
              </a:lnSpc>
              <a:spcBef>
                <a:spcPts val="650"/>
              </a:spcBef>
            </a:pPr>
            <a:r>
              <a:rPr sz="2700" spc="-50" dirty="0">
                <a:solidFill>
                  <a:srgbClr val="212121"/>
                </a:solidFill>
                <a:latin typeface="Trebuchet MS"/>
                <a:cs typeface="Trebuchet MS"/>
              </a:rPr>
              <a:t>Understanding</a:t>
            </a:r>
            <a:r>
              <a:rPr sz="2700" spc="5" dirty="0">
                <a:solidFill>
                  <a:srgbClr val="212121"/>
                </a:solidFill>
                <a:latin typeface="Trebuchet MS"/>
                <a:cs typeface="Trebuchet MS"/>
              </a:rPr>
              <a:t> </a:t>
            </a:r>
            <a:r>
              <a:rPr sz="2700" spc="-40" dirty="0">
                <a:solidFill>
                  <a:srgbClr val="212121"/>
                </a:solidFill>
                <a:latin typeface="Trebuchet MS"/>
                <a:cs typeface="Trebuchet MS"/>
              </a:rPr>
              <a:t>Component</a:t>
            </a:r>
            <a:r>
              <a:rPr sz="2700" spc="10" dirty="0">
                <a:solidFill>
                  <a:srgbClr val="212121"/>
                </a:solidFill>
                <a:latin typeface="Trebuchet MS"/>
                <a:cs typeface="Trebuchet MS"/>
              </a:rPr>
              <a:t> </a:t>
            </a:r>
            <a:r>
              <a:rPr sz="2700" spc="-10" dirty="0">
                <a:solidFill>
                  <a:srgbClr val="212121"/>
                </a:solidFill>
                <a:latin typeface="Trebuchet MS"/>
                <a:cs typeface="Trebuchet MS"/>
              </a:rPr>
              <a:t>Scan</a:t>
            </a:r>
            <a:r>
              <a:rPr sz="2700" spc="10" dirty="0">
                <a:solidFill>
                  <a:srgbClr val="212121"/>
                </a:solidFill>
                <a:latin typeface="Trebuchet MS"/>
                <a:cs typeface="Trebuchet MS"/>
              </a:rPr>
              <a:t> </a:t>
            </a:r>
            <a:r>
              <a:rPr sz="2700" spc="-45" dirty="0">
                <a:solidFill>
                  <a:srgbClr val="212121"/>
                </a:solidFill>
                <a:latin typeface="Trebuchet MS"/>
                <a:cs typeface="Trebuchet MS"/>
              </a:rPr>
              <a:t>helps</a:t>
            </a:r>
            <a:r>
              <a:rPr sz="2700" spc="10" dirty="0">
                <a:solidFill>
                  <a:srgbClr val="212121"/>
                </a:solidFill>
                <a:latin typeface="Trebuchet MS"/>
                <a:cs typeface="Trebuchet MS"/>
              </a:rPr>
              <a:t> </a:t>
            </a:r>
            <a:r>
              <a:rPr sz="2700" spc="-30" dirty="0">
                <a:solidFill>
                  <a:srgbClr val="212121"/>
                </a:solidFill>
                <a:latin typeface="Trebuchet MS"/>
                <a:cs typeface="Trebuchet MS"/>
              </a:rPr>
              <a:t>you</a:t>
            </a:r>
            <a:r>
              <a:rPr sz="2700" spc="10" dirty="0">
                <a:solidFill>
                  <a:srgbClr val="212121"/>
                </a:solidFill>
                <a:latin typeface="Trebuchet MS"/>
                <a:cs typeface="Trebuchet MS"/>
              </a:rPr>
              <a:t> </a:t>
            </a:r>
            <a:r>
              <a:rPr sz="2700" spc="-90" dirty="0">
                <a:solidFill>
                  <a:srgbClr val="212121"/>
                </a:solidFill>
                <a:latin typeface="Trebuchet MS"/>
                <a:cs typeface="Trebuchet MS"/>
              </a:rPr>
              <a:t>to</a:t>
            </a:r>
            <a:r>
              <a:rPr sz="2700" spc="10" dirty="0">
                <a:solidFill>
                  <a:srgbClr val="212121"/>
                </a:solidFill>
                <a:latin typeface="Trebuchet MS"/>
                <a:cs typeface="Trebuchet MS"/>
              </a:rPr>
              <a:t> </a:t>
            </a:r>
            <a:r>
              <a:rPr sz="2700" b="1" spc="-65" dirty="0">
                <a:solidFill>
                  <a:srgbClr val="212121"/>
                </a:solidFill>
                <a:latin typeface="Trebuchet MS"/>
                <a:cs typeface="Trebuchet MS"/>
              </a:rPr>
              <a:t>debug</a:t>
            </a:r>
            <a:r>
              <a:rPr sz="2700" b="1" spc="-35" dirty="0">
                <a:solidFill>
                  <a:srgbClr val="212121"/>
                </a:solidFill>
                <a:latin typeface="Trebuchet MS"/>
                <a:cs typeface="Trebuchet MS"/>
              </a:rPr>
              <a:t> </a:t>
            </a:r>
            <a:r>
              <a:rPr sz="2700" b="1" spc="-80" dirty="0">
                <a:solidFill>
                  <a:srgbClr val="212121"/>
                </a:solidFill>
                <a:latin typeface="Trebuchet MS"/>
                <a:cs typeface="Trebuchet MS"/>
              </a:rPr>
              <a:t>problems</a:t>
            </a:r>
            <a:r>
              <a:rPr sz="2700" b="1" spc="35" dirty="0">
                <a:solidFill>
                  <a:srgbClr val="212121"/>
                </a:solidFill>
                <a:latin typeface="Trebuchet MS"/>
                <a:cs typeface="Trebuchet MS"/>
              </a:rPr>
              <a:t> </a:t>
            </a:r>
            <a:r>
              <a:rPr sz="2700" spc="-105" dirty="0">
                <a:solidFill>
                  <a:srgbClr val="212121"/>
                </a:solidFill>
                <a:latin typeface="Trebuchet MS"/>
                <a:cs typeface="Trebuchet MS"/>
              </a:rPr>
              <a:t>(with</a:t>
            </a:r>
            <a:r>
              <a:rPr sz="2700" spc="35" dirty="0">
                <a:solidFill>
                  <a:srgbClr val="212121"/>
                </a:solidFill>
                <a:latin typeface="Trebuchet MS"/>
                <a:cs typeface="Trebuchet MS"/>
              </a:rPr>
              <a:t> </a:t>
            </a:r>
            <a:r>
              <a:rPr sz="2700" spc="-15" dirty="0">
                <a:solidFill>
                  <a:srgbClr val="212121"/>
                </a:solidFill>
                <a:latin typeface="Trebuchet MS"/>
                <a:cs typeface="Trebuchet MS"/>
              </a:rPr>
              <a:t>Spring </a:t>
            </a:r>
            <a:r>
              <a:rPr sz="2700" spc="-800" dirty="0">
                <a:solidFill>
                  <a:srgbClr val="212121"/>
                </a:solidFill>
                <a:latin typeface="Trebuchet MS"/>
                <a:cs typeface="Trebuchet MS"/>
              </a:rPr>
              <a:t> </a:t>
            </a:r>
            <a:r>
              <a:rPr sz="2700" spc="-15" dirty="0">
                <a:solidFill>
                  <a:srgbClr val="212121"/>
                </a:solidFill>
                <a:latin typeface="Trebuchet MS"/>
                <a:cs typeface="Trebuchet MS"/>
              </a:rPr>
              <a:t>and</a:t>
            </a:r>
            <a:r>
              <a:rPr sz="2700" spc="-275" dirty="0">
                <a:solidFill>
                  <a:srgbClr val="212121"/>
                </a:solidFill>
                <a:latin typeface="Trebuchet MS"/>
                <a:cs typeface="Trebuchet MS"/>
              </a:rPr>
              <a:t> </a:t>
            </a:r>
            <a:r>
              <a:rPr sz="2700" spc="-15" dirty="0">
                <a:solidFill>
                  <a:srgbClr val="212121"/>
                </a:solidFill>
                <a:latin typeface="Trebuchet MS"/>
                <a:cs typeface="Trebuchet MS"/>
              </a:rPr>
              <a:t>Spring</a:t>
            </a:r>
            <a:r>
              <a:rPr sz="2700" spc="-270" dirty="0">
                <a:solidFill>
                  <a:srgbClr val="212121"/>
                </a:solidFill>
                <a:latin typeface="Trebuchet MS"/>
                <a:cs typeface="Trebuchet MS"/>
              </a:rPr>
              <a:t> </a:t>
            </a:r>
            <a:r>
              <a:rPr sz="2700" spc="-50" dirty="0">
                <a:solidFill>
                  <a:srgbClr val="212121"/>
                </a:solidFill>
                <a:latin typeface="Trebuchet MS"/>
                <a:cs typeface="Trebuchet MS"/>
              </a:rPr>
              <a:t>Boot)</a:t>
            </a:r>
            <a:endParaRPr sz="2700" dirty="0">
              <a:latin typeface="Trebuchet MS"/>
              <a:cs typeface="Trebuchet MS"/>
            </a:endParaRPr>
          </a:p>
          <a:p>
            <a:pPr marL="393065">
              <a:lnSpc>
                <a:spcPts val="2140"/>
              </a:lnSpc>
            </a:pPr>
            <a:r>
              <a:rPr sz="2150" spc="5" dirty="0">
                <a:solidFill>
                  <a:srgbClr val="212121"/>
                </a:solidFill>
                <a:latin typeface="Courier New"/>
                <a:cs typeface="Courier New"/>
              </a:rPr>
              <a:t>@SpringBootApplication</a:t>
            </a:r>
            <a:r>
              <a:rPr sz="2150" spc="-855" dirty="0">
                <a:solidFill>
                  <a:srgbClr val="212121"/>
                </a:solidFill>
                <a:latin typeface="Courier New"/>
                <a:cs typeface="Courier New"/>
              </a:rPr>
              <a:t> </a:t>
            </a:r>
            <a:r>
              <a:rPr sz="2150" dirty="0">
                <a:solidFill>
                  <a:srgbClr val="212121"/>
                </a:solidFill>
                <a:latin typeface="Trebuchet MS"/>
                <a:cs typeface="Trebuchet MS"/>
              </a:rPr>
              <a:t>d</a:t>
            </a:r>
            <a:r>
              <a:rPr sz="2150" spc="-135" dirty="0">
                <a:solidFill>
                  <a:srgbClr val="212121"/>
                </a:solidFill>
                <a:latin typeface="Trebuchet MS"/>
                <a:cs typeface="Trebuchet MS"/>
              </a:rPr>
              <a:t>ef</a:t>
            </a:r>
            <a:r>
              <a:rPr sz="2150" spc="-85" dirty="0">
                <a:solidFill>
                  <a:srgbClr val="212121"/>
                </a:solidFill>
                <a:latin typeface="Trebuchet MS"/>
                <a:cs typeface="Trebuchet MS"/>
              </a:rPr>
              <a:t>i</a:t>
            </a:r>
            <a:r>
              <a:rPr sz="2150" spc="-25" dirty="0">
                <a:solidFill>
                  <a:srgbClr val="212121"/>
                </a:solidFill>
                <a:latin typeface="Trebuchet MS"/>
                <a:cs typeface="Trebuchet MS"/>
              </a:rPr>
              <a:t>nes</a:t>
            </a:r>
            <a:r>
              <a:rPr sz="2150" spc="-215" dirty="0">
                <a:solidFill>
                  <a:srgbClr val="212121"/>
                </a:solidFill>
                <a:latin typeface="Trebuchet MS"/>
                <a:cs typeface="Trebuchet MS"/>
              </a:rPr>
              <a:t> </a:t>
            </a:r>
            <a:r>
              <a:rPr sz="2150" spc="-25" dirty="0">
                <a:solidFill>
                  <a:srgbClr val="212121"/>
                </a:solidFill>
                <a:latin typeface="Trebuchet MS"/>
                <a:cs typeface="Trebuchet MS"/>
              </a:rPr>
              <a:t>a</a:t>
            </a:r>
            <a:r>
              <a:rPr sz="2150" spc="5" dirty="0">
                <a:solidFill>
                  <a:srgbClr val="212121"/>
                </a:solidFill>
                <a:latin typeface="Trebuchet MS"/>
                <a:cs typeface="Trebuchet MS"/>
              </a:rPr>
              <a:t>n</a:t>
            </a:r>
            <a:r>
              <a:rPr sz="2150" spc="-215" dirty="0">
                <a:solidFill>
                  <a:srgbClr val="212121"/>
                </a:solidFill>
                <a:latin typeface="Trebuchet MS"/>
                <a:cs typeface="Trebuchet MS"/>
              </a:rPr>
              <a:t> </a:t>
            </a:r>
            <a:r>
              <a:rPr sz="2150" spc="-25" dirty="0">
                <a:solidFill>
                  <a:srgbClr val="212121"/>
                </a:solidFill>
                <a:latin typeface="Trebuchet MS"/>
                <a:cs typeface="Trebuchet MS"/>
              </a:rPr>
              <a:t>a</a:t>
            </a:r>
            <a:r>
              <a:rPr sz="2150" dirty="0">
                <a:solidFill>
                  <a:srgbClr val="212121"/>
                </a:solidFill>
                <a:latin typeface="Trebuchet MS"/>
                <a:cs typeface="Trebuchet MS"/>
              </a:rPr>
              <a:t>u</a:t>
            </a:r>
            <a:r>
              <a:rPr sz="2150" spc="-150" dirty="0">
                <a:solidFill>
                  <a:srgbClr val="212121"/>
                </a:solidFill>
                <a:latin typeface="Trebuchet MS"/>
                <a:cs typeface="Trebuchet MS"/>
              </a:rPr>
              <a:t>t</a:t>
            </a:r>
            <a:r>
              <a:rPr sz="2150" spc="-5" dirty="0">
                <a:solidFill>
                  <a:srgbClr val="212121"/>
                </a:solidFill>
                <a:latin typeface="Trebuchet MS"/>
                <a:cs typeface="Trebuchet MS"/>
              </a:rPr>
              <a:t>oma</a:t>
            </a:r>
            <a:r>
              <a:rPr sz="2150" spc="-125" dirty="0">
                <a:solidFill>
                  <a:srgbClr val="212121"/>
                </a:solidFill>
                <a:latin typeface="Trebuchet MS"/>
                <a:cs typeface="Trebuchet MS"/>
              </a:rPr>
              <a:t>t</a:t>
            </a:r>
            <a:r>
              <a:rPr sz="2150" spc="-85" dirty="0">
                <a:solidFill>
                  <a:srgbClr val="212121"/>
                </a:solidFill>
                <a:latin typeface="Trebuchet MS"/>
                <a:cs typeface="Trebuchet MS"/>
              </a:rPr>
              <a:t>ic</a:t>
            </a:r>
            <a:r>
              <a:rPr sz="2150" spc="-215" dirty="0">
                <a:solidFill>
                  <a:srgbClr val="212121"/>
                </a:solidFill>
                <a:latin typeface="Trebuchet MS"/>
                <a:cs typeface="Trebuchet MS"/>
              </a:rPr>
              <a:t> </a:t>
            </a:r>
            <a:r>
              <a:rPr sz="2150" spc="-135" dirty="0">
                <a:solidFill>
                  <a:srgbClr val="212121"/>
                </a:solidFill>
                <a:latin typeface="Trebuchet MS"/>
                <a:cs typeface="Trebuchet MS"/>
              </a:rPr>
              <a:t>c</a:t>
            </a:r>
            <a:r>
              <a:rPr sz="2150" spc="10" dirty="0">
                <a:solidFill>
                  <a:srgbClr val="212121"/>
                </a:solidFill>
                <a:latin typeface="Trebuchet MS"/>
                <a:cs typeface="Trebuchet MS"/>
              </a:rPr>
              <a:t>om</a:t>
            </a:r>
            <a:r>
              <a:rPr sz="2150" dirty="0">
                <a:solidFill>
                  <a:srgbClr val="212121"/>
                </a:solidFill>
                <a:latin typeface="Trebuchet MS"/>
                <a:cs typeface="Trebuchet MS"/>
              </a:rPr>
              <a:t>p</a:t>
            </a:r>
            <a:r>
              <a:rPr sz="2150" spc="-40" dirty="0">
                <a:solidFill>
                  <a:srgbClr val="212121"/>
                </a:solidFill>
                <a:latin typeface="Trebuchet MS"/>
                <a:cs typeface="Trebuchet MS"/>
              </a:rPr>
              <a:t>onent</a:t>
            </a:r>
            <a:r>
              <a:rPr sz="2150" spc="-215" dirty="0">
                <a:solidFill>
                  <a:srgbClr val="212121"/>
                </a:solidFill>
                <a:latin typeface="Trebuchet MS"/>
                <a:cs typeface="Trebuchet MS"/>
              </a:rPr>
              <a:t> </a:t>
            </a:r>
            <a:r>
              <a:rPr sz="2150" spc="30" dirty="0">
                <a:solidFill>
                  <a:srgbClr val="212121"/>
                </a:solidFill>
                <a:latin typeface="Trebuchet MS"/>
                <a:cs typeface="Trebuchet MS"/>
              </a:rPr>
              <a:t>s</a:t>
            </a:r>
            <a:r>
              <a:rPr sz="2150" spc="-110" dirty="0">
                <a:solidFill>
                  <a:srgbClr val="212121"/>
                </a:solidFill>
                <a:latin typeface="Trebuchet MS"/>
                <a:cs typeface="Trebuchet MS"/>
              </a:rPr>
              <a:t>c</a:t>
            </a:r>
            <a:r>
              <a:rPr sz="2150" spc="-25" dirty="0">
                <a:solidFill>
                  <a:srgbClr val="212121"/>
                </a:solidFill>
                <a:latin typeface="Trebuchet MS"/>
                <a:cs typeface="Trebuchet MS"/>
              </a:rPr>
              <a:t>a</a:t>
            </a:r>
            <a:r>
              <a:rPr sz="2150" spc="5" dirty="0">
                <a:solidFill>
                  <a:srgbClr val="212121"/>
                </a:solidFill>
                <a:latin typeface="Trebuchet MS"/>
                <a:cs typeface="Trebuchet MS"/>
              </a:rPr>
              <a:t>n</a:t>
            </a:r>
            <a:endParaRPr sz="2150" dirty="0">
              <a:latin typeface="Trebuchet MS"/>
              <a:cs typeface="Trebuchet MS"/>
            </a:endParaRPr>
          </a:p>
          <a:p>
            <a:pPr marL="393065">
              <a:lnSpc>
                <a:spcPct val="100000"/>
              </a:lnSpc>
              <a:spcBef>
                <a:spcPts val="270"/>
              </a:spcBef>
            </a:pPr>
            <a:r>
              <a:rPr sz="2150" spc="-290" dirty="0">
                <a:solidFill>
                  <a:srgbClr val="212121"/>
                </a:solidFill>
                <a:latin typeface="Trebuchet MS"/>
                <a:cs typeface="Trebuchet MS"/>
              </a:rPr>
              <a:t>Y</a:t>
            </a:r>
            <a:r>
              <a:rPr sz="2150" spc="5" dirty="0">
                <a:solidFill>
                  <a:srgbClr val="212121"/>
                </a:solidFill>
                <a:latin typeface="Trebuchet MS"/>
                <a:cs typeface="Trebuchet MS"/>
              </a:rPr>
              <a:t>ou</a:t>
            </a:r>
            <a:r>
              <a:rPr sz="2150" spc="-215" dirty="0">
                <a:solidFill>
                  <a:srgbClr val="212121"/>
                </a:solidFill>
                <a:latin typeface="Trebuchet MS"/>
                <a:cs typeface="Trebuchet MS"/>
              </a:rPr>
              <a:t> </a:t>
            </a:r>
            <a:r>
              <a:rPr sz="2150" spc="-110" dirty="0">
                <a:solidFill>
                  <a:srgbClr val="212121"/>
                </a:solidFill>
                <a:latin typeface="Trebuchet MS"/>
                <a:cs typeface="Trebuchet MS"/>
              </a:rPr>
              <a:t>c</a:t>
            </a:r>
            <a:r>
              <a:rPr sz="2150" spc="-25" dirty="0">
                <a:solidFill>
                  <a:srgbClr val="212121"/>
                </a:solidFill>
                <a:latin typeface="Trebuchet MS"/>
                <a:cs typeface="Trebuchet MS"/>
              </a:rPr>
              <a:t>a</a:t>
            </a:r>
            <a:r>
              <a:rPr sz="2150" spc="5" dirty="0">
                <a:solidFill>
                  <a:srgbClr val="212121"/>
                </a:solidFill>
                <a:latin typeface="Trebuchet MS"/>
                <a:cs typeface="Trebuchet MS"/>
              </a:rPr>
              <a:t>n</a:t>
            </a:r>
            <a:r>
              <a:rPr sz="2150" spc="-215" dirty="0">
                <a:solidFill>
                  <a:srgbClr val="212121"/>
                </a:solidFill>
                <a:latin typeface="Trebuchet MS"/>
                <a:cs typeface="Trebuchet MS"/>
              </a:rPr>
              <a:t> </a:t>
            </a:r>
            <a:r>
              <a:rPr sz="2150" spc="-85" dirty="0">
                <a:solidFill>
                  <a:srgbClr val="212121"/>
                </a:solidFill>
                <a:latin typeface="Trebuchet MS"/>
                <a:cs typeface="Trebuchet MS"/>
              </a:rPr>
              <a:t>c</a:t>
            </a:r>
            <a:r>
              <a:rPr sz="2150" dirty="0">
                <a:solidFill>
                  <a:srgbClr val="212121"/>
                </a:solidFill>
                <a:latin typeface="Trebuchet MS"/>
                <a:cs typeface="Trebuchet MS"/>
              </a:rPr>
              <a:t>u</a:t>
            </a:r>
            <a:r>
              <a:rPr sz="2150" spc="30" dirty="0">
                <a:solidFill>
                  <a:srgbClr val="212121"/>
                </a:solidFill>
                <a:latin typeface="Trebuchet MS"/>
                <a:cs typeface="Trebuchet MS"/>
              </a:rPr>
              <a:t>s</a:t>
            </a:r>
            <a:r>
              <a:rPr sz="2150" spc="-150" dirty="0">
                <a:solidFill>
                  <a:srgbClr val="212121"/>
                </a:solidFill>
                <a:latin typeface="Trebuchet MS"/>
                <a:cs typeface="Trebuchet MS"/>
              </a:rPr>
              <a:t>t</a:t>
            </a:r>
            <a:r>
              <a:rPr sz="2150" spc="-25" dirty="0">
                <a:solidFill>
                  <a:srgbClr val="212121"/>
                </a:solidFill>
                <a:latin typeface="Trebuchet MS"/>
                <a:cs typeface="Trebuchet MS"/>
              </a:rPr>
              <a:t>omi</a:t>
            </a:r>
            <a:r>
              <a:rPr sz="2150" spc="-130" dirty="0">
                <a:solidFill>
                  <a:srgbClr val="212121"/>
                </a:solidFill>
                <a:latin typeface="Trebuchet MS"/>
                <a:cs typeface="Trebuchet MS"/>
              </a:rPr>
              <a:t>z</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85" dirty="0">
                <a:solidFill>
                  <a:srgbClr val="212121"/>
                </a:solidFill>
                <a:latin typeface="Trebuchet MS"/>
                <a:cs typeface="Trebuchet MS"/>
              </a:rPr>
              <a:t>i</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spc="-10" dirty="0">
                <a:solidFill>
                  <a:srgbClr val="212121"/>
                </a:solidFill>
                <a:latin typeface="Trebuchet MS"/>
                <a:cs typeface="Trebuchet MS"/>
              </a:rPr>
              <a:t>b</a:t>
            </a:r>
            <a:r>
              <a:rPr sz="2150" spc="-55" dirty="0">
                <a:solidFill>
                  <a:srgbClr val="212121"/>
                </a:solidFill>
                <a:latin typeface="Trebuchet MS"/>
                <a:cs typeface="Trebuchet MS"/>
              </a:rPr>
              <a:t>y</a:t>
            </a:r>
            <a:r>
              <a:rPr sz="2150" spc="-215" dirty="0">
                <a:solidFill>
                  <a:srgbClr val="212121"/>
                </a:solidFill>
                <a:latin typeface="Trebuchet MS"/>
                <a:cs typeface="Trebuchet MS"/>
              </a:rPr>
              <a:t> </a:t>
            </a:r>
            <a:r>
              <a:rPr sz="2150" dirty="0">
                <a:solidFill>
                  <a:srgbClr val="212121"/>
                </a:solidFill>
                <a:latin typeface="Trebuchet MS"/>
                <a:cs typeface="Trebuchet MS"/>
              </a:rPr>
              <a:t>d</a:t>
            </a:r>
            <a:r>
              <a:rPr sz="2150" spc="-135" dirty="0">
                <a:solidFill>
                  <a:srgbClr val="212121"/>
                </a:solidFill>
                <a:latin typeface="Trebuchet MS"/>
                <a:cs typeface="Trebuchet MS"/>
              </a:rPr>
              <a:t>ef</a:t>
            </a:r>
            <a:r>
              <a:rPr sz="2150" spc="-85" dirty="0">
                <a:solidFill>
                  <a:srgbClr val="212121"/>
                </a:solidFill>
                <a:latin typeface="Trebuchet MS"/>
                <a:cs typeface="Trebuchet MS"/>
              </a:rPr>
              <a:t>i</a:t>
            </a:r>
            <a:r>
              <a:rPr sz="2150" spc="-40" dirty="0">
                <a:solidFill>
                  <a:srgbClr val="212121"/>
                </a:solidFill>
                <a:latin typeface="Trebuchet MS"/>
                <a:cs typeface="Trebuchet MS"/>
              </a:rPr>
              <a:t>ni</a:t>
            </a:r>
            <a:r>
              <a:rPr sz="2150" spc="5" dirty="0">
                <a:solidFill>
                  <a:srgbClr val="212121"/>
                </a:solidFill>
                <a:latin typeface="Trebuchet MS"/>
                <a:cs typeface="Trebuchet MS"/>
              </a:rPr>
              <a:t>ng</a:t>
            </a:r>
            <a:r>
              <a:rPr sz="2150" spc="-215" dirty="0">
                <a:solidFill>
                  <a:srgbClr val="212121"/>
                </a:solidFill>
                <a:latin typeface="Trebuchet MS"/>
                <a:cs typeface="Trebuchet MS"/>
              </a:rPr>
              <a:t> </a:t>
            </a:r>
            <a:r>
              <a:rPr sz="2150" spc="-25" dirty="0">
                <a:solidFill>
                  <a:srgbClr val="212121"/>
                </a:solidFill>
                <a:latin typeface="Trebuchet MS"/>
                <a:cs typeface="Trebuchet MS"/>
              </a:rPr>
              <a:t>a</a:t>
            </a:r>
            <a:r>
              <a:rPr sz="2150" dirty="0">
                <a:solidFill>
                  <a:srgbClr val="212121"/>
                </a:solidFill>
                <a:latin typeface="Trebuchet MS"/>
                <a:cs typeface="Trebuchet MS"/>
              </a:rPr>
              <a:t>dd</a:t>
            </a:r>
            <a:r>
              <a:rPr sz="2150" spc="-85" dirty="0">
                <a:solidFill>
                  <a:srgbClr val="212121"/>
                </a:solidFill>
                <a:latin typeface="Trebuchet MS"/>
                <a:cs typeface="Trebuchet MS"/>
              </a:rPr>
              <a:t>i</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5" dirty="0">
                <a:solidFill>
                  <a:srgbClr val="212121"/>
                </a:solidFill>
                <a:latin typeface="Trebuchet MS"/>
                <a:cs typeface="Trebuchet MS"/>
              </a:rPr>
              <a:t>ona</a:t>
            </a:r>
            <a:r>
              <a:rPr sz="2150" spc="-85" dirty="0">
                <a:solidFill>
                  <a:srgbClr val="212121"/>
                </a:solidFill>
                <a:latin typeface="Trebuchet MS"/>
                <a:cs typeface="Trebuchet MS"/>
              </a:rPr>
              <a:t>l</a:t>
            </a:r>
            <a:r>
              <a:rPr sz="2150" spc="-215" dirty="0">
                <a:solidFill>
                  <a:srgbClr val="212121"/>
                </a:solidFill>
                <a:latin typeface="Trebuchet MS"/>
                <a:cs typeface="Trebuchet MS"/>
              </a:rPr>
              <a:t> </a:t>
            </a:r>
            <a:r>
              <a:rPr sz="2150" spc="5" dirty="0">
                <a:solidFill>
                  <a:srgbClr val="212121"/>
                </a:solidFill>
                <a:latin typeface="Courier New"/>
                <a:cs typeface="Courier New"/>
              </a:rPr>
              <a:t>@ComponentScan</a:t>
            </a:r>
            <a:endParaRPr sz="2150" dirty="0">
              <a:latin typeface="Courier New"/>
              <a:cs typeface="Courier New"/>
            </a:endParaRPr>
          </a:p>
          <a:p>
            <a:pPr marL="393065">
              <a:lnSpc>
                <a:spcPts val="2455"/>
              </a:lnSpc>
              <a:spcBef>
                <a:spcPts val="120"/>
              </a:spcBef>
            </a:pPr>
            <a:r>
              <a:rPr sz="2150" b="1" spc="-65" dirty="0">
                <a:solidFill>
                  <a:srgbClr val="212121"/>
                </a:solidFill>
                <a:latin typeface="Trebuchet MS"/>
                <a:cs typeface="Trebuchet MS"/>
              </a:rPr>
              <a:t>E</a:t>
            </a:r>
            <a:r>
              <a:rPr sz="2150" b="1" spc="-175" dirty="0">
                <a:solidFill>
                  <a:srgbClr val="212121"/>
                </a:solidFill>
                <a:latin typeface="Trebuchet MS"/>
                <a:cs typeface="Trebuchet MS"/>
              </a:rPr>
              <a:t>x</a:t>
            </a:r>
            <a:r>
              <a:rPr sz="2150" b="1" spc="-20" dirty="0">
                <a:solidFill>
                  <a:srgbClr val="212121"/>
                </a:solidFill>
                <a:latin typeface="Trebuchet MS"/>
                <a:cs typeface="Trebuchet MS"/>
              </a:rPr>
              <a:t>a</a:t>
            </a:r>
            <a:r>
              <a:rPr sz="2150" b="1" spc="-30" dirty="0">
                <a:solidFill>
                  <a:srgbClr val="212121"/>
                </a:solidFill>
                <a:latin typeface="Trebuchet MS"/>
                <a:cs typeface="Trebuchet MS"/>
              </a:rPr>
              <a:t>m</a:t>
            </a:r>
            <a:r>
              <a:rPr sz="2150" b="1" spc="-75" dirty="0">
                <a:solidFill>
                  <a:srgbClr val="212121"/>
                </a:solidFill>
                <a:latin typeface="Trebuchet MS"/>
                <a:cs typeface="Trebuchet MS"/>
              </a:rPr>
              <a:t>ple</a:t>
            </a:r>
            <a:r>
              <a:rPr sz="2150" b="1" spc="-210" dirty="0">
                <a:solidFill>
                  <a:srgbClr val="212121"/>
                </a:solidFill>
                <a:latin typeface="Trebuchet MS"/>
                <a:cs typeface="Trebuchet MS"/>
              </a:rPr>
              <a:t> </a:t>
            </a:r>
            <a:r>
              <a:rPr sz="2150" b="1" spc="-65" dirty="0">
                <a:solidFill>
                  <a:srgbClr val="212121"/>
                </a:solidFill>
                <a:latin typeface="Trebuchet MS"/>
                <a:cs typeface="Trebuchet MS"/>
              </a:rPr>
              <a:t>E</a:t>
            </a:r>
            <a:r>
              <a:rPr sz="2150" b="1" spc="-114" dirty="0">
                <a:solidFill>
                  <a:srgbClr val="212121"/>
                </a:solidFill>
                <a:latin typeface="Trebuchet MS"/>
                <a:cs typeface="Trebuchet MS"/>
              </a:rPr>
              <a:t>r</a:t>
            </a:r>
            <a:r>
              <a:rPr sz="2150" b="1" spc="-140" dirty="0">
                <a:solidFill>
                  <a:srgbClr val="212121"/>
                </a:solidFill>
                <a:latin typeface="Trebuchet MS"/>
                <a:cs typeface="Trebuchet MS"/>
              </a:rPr>
              <a:t>r</a:t>
            </a:r>
            <a:r>
              <a:rPr sz="2150" b="1" spc="-35" dirty="0">
                <a:solidFill>
                  <a:srgbClr val="212121"/>
                </a:solidFill>
                <a:latin typeface="Trebuchet MS"/>
                <a:cs typeface="Trebuchet MS"/>
              </a:rPr>
              <a:t>o</a:t>
            </a:r>
            <a:r>
              <a:rPr sz="2150" b="1" spc="-140" dirty="0">
                <a:solidFill>
                  <a:srgbClr val="212121"/>
                </a:solidFill>
                <a:latin typeface="Trebuchet MS"/>
                <a:cs typeface="Trebuchet MS"/>
              </a:rPr>
              <a:t>r</a:t>
            </a:r>
            <a:r>
              <a:rPr sz="2150" b="1" spc="-5" dirty="0">
                <a:solidFill>
                  <a:srgbClr val="212121"/>
                </a:solidFill>
                <a:latin typeface="Trebuchet MS"/>
                <a:cs typeface="Trebuchet MS"/>
              </a:rPr>
              <a:t>s</a:t>
            </a:r>
            <a:r>
              <a:rPr sz="2150" spc="-254" dirty="0">
                <a:solidFill>
                  <a:srgbClr val="212121"/>
                </a:solidFill>
                <a:latin typeface="Trebuchet MS"/>
                <a:cs typeface="Trebuchet MS"/>
              </a:rPr>
              <a:t>:</a:t>
            </a:r>
            <a:endParaRPr sz="2150" dirty="0">
              <a:latin typeface="Trebuchet MS"/>
              <a:cs typeface="Trebuchet MS"/>
            </a:endParaRPr>
          </a:p>
          <a:p>
            <a:pPr marL="774065">
              <a:lnSpc>
                <a:spcPts val="1914"/>
              </a:lnSpc>
            </a:pPr>
            <a:r>
              <a:rPr sz="1700" spc="45" dirty="0">
                <a:solidFill>
                  <a:srgbClr val="212121"/>
                </a:solidFill>
                <a:latin typeface="Trebuchet MS"/>
                <a:cs typeface="Trebuchet MS"/>
              </a:rPr>
              <a:t>M</a:t>
            </a:r>
            <a:r>
              <a:rPr sz="1700" spc="-35" dirty="0">
                <a:solidFill>
                  <a:srgbClr val="212121"/>
                </a:solidFill>
                <a:latin typeface="Trebuchet MS"/>
                <a:cs typeface="Trebuchet MS"/>
              </a:rPr>
              <a:t>y</a:t>
            </a:r>
            <a:r>
              <a:rPr sz="1700" spc="-165" dirty="0">
                <a:solidFill>
                  <a:srgbClr val="212121"/>
                </a:solidFill>
                <a:latin typeface="Trebuchet MS"/>
                <a:cs typeface="Trebuchet MS"/>
              </a:rPr>
              <a:t> </a:t>
            </a:r>
            <a:r>
              <a:rPr sz="1700" spc="10" dirty="0">
                <a:solidFill>
                  <a:srgbClr val="212121"/>
                </a:solidFill>
                <a:latin typeface="Trebuchet MS"/>
                <a:cs typeface="Trebuchet MS"/>
              </a:rPr>
              <a:t>UR</a:t>
            </a:r>
            <a:r>
              <a:rPr sz="1700" spc="-25" dirty="0">
                <a:solidFill>
                  <a:srgbClr val="212121"/>
                </a:solidFill>
                <a:latin typeface="Trebuchet MS"/>
                <a:cs typeface="Trebuchet MS"/>
              </a:rPr>
              <a:t>L</a:t>
            </a:r>
            <a:r>
              <a:rPr sz="1700" spc="-165" dirty="0">
                <a:solidFill>
                  <a:srgbClr val="212121"/>
                </a:solidFill>
                <a:latin typeface="Trebuchet MS"/>
                <a:cs typeface="Trebuchet MS"/>
              </a:rPr>
              <a:t> </a:t>
            </a:r>
            <a:r>
              <a:rPr sz="1700" spc="-65" dirty="0">
                <a:solidFill>
                  <a:srgbClr val="212121"/>
                </a:solidFill>
                <a:latin typeface="Trebuchet MS"/>
                <a:cs typeface="Trebuchet MS"/>
              </a:rPr>
              <a:t>i</a:t>
            </a:r>
            <a:r>
              <a:rPr sz="1700" spc="35" dirty="0">
                <a:solidFill>
                  <a:srgbClr val="212121"/>
                </a:solidFill>
                <a:latin typeface="Trebuchet MS"/>
                <a:cs typeface="Trebuchet MS"/>
              </a:rPr>
              <a:t>s</a:t>
            </a:r>
            <a:r>
              <a:rPr sz="1700" spc="-165" dirty="0">
                <a:solidFill>
                  <a:srgbClr val="212121"/>
                </a:solidFill>
                <a:latin typeface="Trebuchet MS"/>
                <a:cs typeface="Trebuchet MS"/>
              </a:rPr>
              <a:t> </a:t>
            </a:r>
            <a:r>
              <a:rPr sz="1700" spc="15" dirty="0">
                <a:solidFill>
                  <a:srgbClr val="212121"/>
                </a:solidFill>
                <a:latin typeface="Trebuchet MS"/>
                <a:cs typeface="Trebuchet MS"/>
              </a:rPr>
              <a:t>n</a:t>
            </a:r>
            <a:r>
              <a:rPr sz="1700" spc="20" dirty="0">
                <a:solidFill>
                  <a:srgbClr val="212121"/>
                </a:solidFill>
                <a:latin typeface="Trebuchet MS"/>
                <a:cs typeface="Trebuchet MS"/>
              </a:rPr>
              <a:t>o</a:t>
            </a:r>
            <a:r>
              <a:rPr sz="1700" spc="-95" dirty="0">
                <a:solidFill>
                  <a:srgbClr val="212121"/>
                </a:solidFill>
                <a:latin typeface="Trebuchet MS"/>
                <a:cs typeface="Trebuchet MS"/>
              </a:rPr>
              <a:t>t</a:t>
            </a:r>
            <a:r>
              <a:rPr sz="1700" spc="-165" dirty="0">
                <a:solidFill>
                  <a:srgbClr val="212121"/>
                </a:solidFill>
                <a:latin typeface="Trebuchet MS"/>
                <a:cs typeface="Trebuchet MS"/>
              </a:rPr>
              <a:t> </a:t>
            </a:r>
            <a:r>
              <a:rPr sz="1700" spc="-35" dirty="0">
                <a:solidFill>
                  <a:srgbClr val="212121"/>
                </a:solidFill>
                <a:latin typeface="Trebuchet MS"/>
                <a:cs typeface="Trebuchet MS"/>
              </a:rPr>
              <a:t>w</a:t>
            </a:r>
            <a:r>
              <a:rPr sz="1700" spc="20" dirty="0">
                <a:solidFill>
                  <a:srgbClr val="212121"/>
                </a:solidFill>
                <a:latin typeface="Trebuchet MS"/>
                <a:cs typeface="Trebuchet MS"/>
              </a:rPr>
              <a:t>o</a:t>
            </a:r>
            <a:r>
              <a:rPr sz="1700" spc="-65" dirty="0">
                <a:solidFill>
                  <a:srgbClr val="212121"/>
                </a:solidFill>
                <a:latin typeface="Trebuchet MS"/>
                <a:cs typeface="Trebuchet MS"/>
              </a:rPr>
              <a:t>r</a:t>
            </a:r>
            <a:r>
              <a:rPr sz="1700" spc="-5" dirty="0">
                <a:solidFill>
                  <a:srgbClr val="212121"/>
                </a:solidFill>
                <a:latin typeface="Trebuchet MS"/>
                <a:cs typeface="Trebuchet MS"/>
              </a:rPr>
              <a:t>k</a:t>
            </a:r>
            <a:r>
              <a:rPr sz="1700" spc="-65" dirty="0">
                <a:solidFill>
                  <a:srgbClr val="212121"/>
                </a:solidFill>
                <a:latin typeface="Trebuchet MS"/>
                <a:cs typeface="Trebuchet MS"/>
              </a:rPr>
              <a:t>i</a:t>
            </a:r>
            <a:r>
              <a:rPr sz="1700" spc="15" dirty="0">
                <a:solidFill>
                  <a:srgbClr val="212121"/>
                </a:solidFill>
                <a:latin typeface="Trebuchet MS"/>
                <a:cs typeface="Trebuchet MS"/>
              </a:rPr>
              <a:t>ng</a:t>
            </a:r>
            <a:endParaRPr sz="1700" dirty="0">
              <a:latin typeface="Trebuchet MS"/>
              <a:cs typeface="Trebuchet MS"/>
            </a:endParaRPr>
          </a:p>
          <a:p>
            <a:pPr marL="774065">
              <a:lnSpc>
                <a:spcPct val="100000"/>
              </a:lnSpc>
              <a:spcBef>
                <a:spcPts val="285"/>
              </a:spcBef>
            </a:pPr>
            <a:r>
              <a:rPr sz="1700" spc="30" dirty="0">
                <a:solidFill>
                  <a:srgbClr val="212121"/>
                </a:solidFill>
                <a:latin typeface="Trebuchet MS"/>
                <a:cs typeface="Trebuchet MS"/>
              </a:rPr>
              <a:t>N</a:t>
            </a:r>
            <a:r>
              <a:rPr sz="1700" spc="20" dirty="0">
                <a:solidFill>
                  <a:srgbClr val="212121"/>
                </a:solidFill>
                <a:latin typeface="Trebuchet MS"/>
                <a:cs typeface="Trebuchet MS"/>
              </a:rPr>
              <a:t>o</a:t>
            </a:r>
            <a:r>
              <a:rPr sz="1700" spc="-165" dirty="0">
                <a:solidFill>
                  <a:srgbClr val="212121"/>
                </a:solidFill>
                <a:latin typeface="Trebuchet MS"/>
                <a:cs typeface="Trebuchet MS"/>
              </a:rPr>
              <a:t> </a:t>
            </a:r>
            <a:r>
              <a:rPr sz="1700" dirty="0">
                <a:solidFill>
                  <a:srgbClr val="212121"/>
                </a:solidFill>
                <a:latin typeface="Trebuchet MS"/>
                <a:cs typeface="Trebuchet MS"/>
              </a:rPr>
              <a:t>q</a:t>
            </a:r>
            <a:r>
              <a:rPr sz="1700" spc="10" dirty="0">
                <a:solidFill>
                  <a:srgbClr val="212121"/>
                </a:solidFill>
                <a:latin typeface="Trebuchet MS"/>
                <a:cs typeface="Trebuchet MS"/>
              </a:rPr>
              <a:t>u</a:t>
            </a:r>
            <a:r>
              <a:rPr sz="1700" spc="-10" dirty="0">
                <a:solidFill>
                  <a:srgbClr val="212121"/>
                </a:solidFill>
                <a:latin typeface="Trebuchet MS"/>
                <a:cs typeface="Trebuchet MS"/>
              </a:rPr>
              <a:t>a</a:t>
            </a:r>
            <a:r>
              <a:rPr sz="1700" spc="-65" dirty="0">
                <a:solidFill>
                  <a:srgbClr val="212121"/>
                </a:solidFill>
                <a:latin typeface="Trebuchet MS"/>
                <a:cs typeface="Trebuchet MS"/>
              </a:rPr>
              <a:t>li</a:t>
            </a:r>
            <a:r>
              <a:rPr sz="1700" spc="-125" dirty="0">
                <a:solidFill>
                  <a:srgbClr val="212121"/>
                </a:solidFill>
                <a:latin typeface="Trebuchet MS"/>
                <a:cs typeface="Trebuchet MS"/>
              </a:rPr>
              <a:t>f</a:t>
            </a:r>
            <a:r>
              <a:rPr sz="1700" spc="-35" dirty="0">
                <a:solidFill>
                  <a:srgbClr val="212121"/>
                </a:solidFill>
                <a:latin typeface="Trebuchet MS"/>
                <a:cs typeface="Trebuchet MS"/>
              </a:rPr>
              <a:t>y</a:t>
            </a:r>
            <a:r>
              <a:rPr sz="1700" spc="-65" dirty="0">
                <a:solidFill>
                  <a:srgbClr val="212121"/>
                </a:solidFill>
                <a:latin typeface="Trebuchet MS"/>
                <a:cs typeface="Trebuchet MS"/>
              </a:rPr>
              <a:t>i</a:t>
            </a:r>
            <a:r>
              <a:rPr sz="1700" spc="15" dirty="0">
                <a:solidFill>
                  <a:srgbClr val="212121"/>
                </a:solidFill>
                <a:latin typeface="Trebuchet MS"/>
                <a:cs typeface="Trebuchet MS"/>
              </a:rPr>
              <a:t>ng</a:t>
            </a:r>
            <a:r>
              <a:rPr sz="1700" spc="-165" dirty="0">
                <a:solidFill>
                  <a:srgbClr val="212121"/>
                </a:solidFill>
                <a:latin typeface="Trebuchet MS"/>
                <a:cs typeface="Trebuchet MS"/>
              </a:rPr>
              <a:t> </a:t>
            </a:r>
            <a:r>
              <a:rPr sz="1700" spc="10" dirty="0">
                <a:solidFill>
                  <a:srgbClr val="212121"/>
                </a:solidFill>
                <a:latin typeface="Trebuchet MS"/>
                <a:cs typeface="Trebuchet MS"/>
              </a:rPr>
              <a:t>b</a:t>
            </a:r>
            <a:r>
              <a:rPr sz="1700" spc="-100" dirty="0">
                <a:solidFill>
                  <a:srgbClr val="212121"/>
                </a:solidFill>
                <a:latin typeface="Trebuchet MS"/>
                <a:cs typeface="Trebuchet MS"/>
              </a:rPr>
              <a:t>e</a:t>
            </a:r>
            <a:r>
              <a:rPr sz="1700" spc="-10" dirty="0">
                <a:solidFill>
                  <a:srgbClr val="212121"/>
                </a:solidFill>
                <a:latin typeface="Trebuchet MS"/>
                <a:cs typeface="Trebuchet MS"/>
              </a:rPr>
              <a:t>a</a:t>
            </a:r>
            <a:r>
              <a:rPr sz="1700" spc="15" dirty="0">
                <a:solidFill>
                  <a:srgbClr val="212121"/>
                </a:solidFill>
                <a:latin typeface="Trebuchet MS"/>
                <a:cs typeface="Trebuchet MS"/>
              </a:rPr>
              <a:t>n</a:t>
            </a:r>
            <a:r>
              <a:rPr sz="1700" spc="-165" dirty="0">
                <a:solidFill>
                  <a:srgbClr val="212121"/>
                </a:solidFill>
                <a:latin typeface="Trebuchet MS"/>
                <a:cs typeface="Trebuchet MS"/>
              </a:rPr>
              <a:t> </a:t>
            </a:r>
            <a:r>
              <a:rPr sz="1700" spc="20" dirty="0">
                <a:solidFill>
                  <a:srgbClr val="212121"/>
                </a:solidFill>
                <a:latin typeface="Trebuchet MS"/>
                <a:cs typeface="Trebuchet MS"/>
              </a:rPr>
              <a:t>o</a:t>
            </a:r>
            <a:r>
              <a:rPr sz="1700" spc="-125" dirty="0">
                <a:solidFill>
                  <a:srgbClr val="212121"/>
                </a:solidFill>
                <a:latin typeface="Trebuchet MS"/>
                <a:cs typeface="Trebuchet MS"/>
              </a:rPr>
              <a:t>f</a:t>
            </a:r>
            <a:r>
              <a:rPr sz="1700" spc="-165" dirty="0">
                <a:solidFill>
                  <a:srgbClr val="212121"/>
                </a:solidFill>
                <a:latin typeface="Trebuchet MS"/>
                <a:cs typeface="Trebuchet MS"/>
              </a:rPr>
              <a:t> </a:t>
            </a:r>
            <a:r>
              <a:rPr sz="1700" spc="-95" dirty="0">
                <a:solidFill>
                  <a:srgbClr val="212121"/>
                </a:solidFill>
                <a:latin typeface="Trebuchet MS"/>
                <a:cs typeface="Trebuchet MS"/>
              </a:rPr>
              <a:t>t</a:t>
            </a:r>
            <a:r>
              <a:rPr sz="1700" spc="-35" dirty="0">
                <a:solidFill>
                  <a:srgbClr val="212121"/>
                </a:solidFill>
                <a:latin typeface="Trebuchet MS"/>
                <a:cs typeface="Trebuchet MS"/>
              </a:rPr>
              <a:t>y</a:t>
            </a:r>
            <a:r>
              <a:rPr sz="1700" spc="10" dirty="0">
                <a:solidFill>
                  <a:srgbClr val="212121"/>
                </a:solidFill>
                <a:latin typeface="Trebuchet MS"/>
                <a:cs typeface="Trebuchet MS"/>
              </a:rPr>
              <a:t>p</a:t>
            </a:r>
            <a:r>
              <a:rPr sz="1700" spc="-75" dirty="0">
                <a:solidFill>
                  <a:srgbClr val="212121"/>
                </a:solidFill>
                <a:latin typeface="Trebuchet MS"/>
                <a:cs typeface="Trebuchet MS"/>
              </a:rPr>
              <a:t>e</a:t>
            </a:r>
            <a:r>
              <a:rPr sz="1700" spc="-165" dirty="0">
                <a:solidFill>
                  <a:srgbClr val="212121"/>
                </a:solidFill>
                <a:latin typeface="Trebuchet MS"/>
                <a:cs typeface="Trebuchet MS"/>
              </a:rPr>
              <a:t> </a:t>
            </a:r>
            <a:r>
              <a:rPr sz="1700" spc="-145" dirty="0">
                <a:solidFill>
                  <a:srgbClr val="212121"/>
                </a:solidFill>
                <a:latin typeface="Trebuchet MS"/>
                <a:cs typeface="Trebuchet MS"/>
              </a:rPr>
              <a:t>f</a:t>
            </a:r>
            <a:r>
              <a:rPr sz="1700" spc="20" dirty="0">
                <a:solidFill>
                  <a:srgbClr val="212121"/>
                </a:solidFill>
                <a:latin typeface="Trebuchet MS"/>
                <a:cs typeface="Trebuchet MS"/>
              </a:rPr>
              <a:t>o</a:t>
            </a:r>
            <a:r>
              <a:rPr sz="1700" spc="10" dirty="0">
                <a:solidFill>
                  <a:srgbClr val="212121"/>
                </a:solidFill>
                <a:latin typeface="Trebuchet MS"/>
                <a:cs typeface="Trebuchet MS"/>
              </a:rPr>
              <a:t>u</a:t>
            </a:r>
            <a:r>
              <a:rPr sz="1700" spc="15" dirty="0">
                <a:solidFill>
                  <a:srgbClr val="212121"/>
                </a:solidFill>
                <a:latin typeface="Trebuchet MS"/>
                <a:cs typeface="Trebuchet MS"/>
              </a:rPr>
              <a:t>n</a:t>
            </a:r>
            <a:r>
              <a:rPr sz="1700" spc="10" dirty="0">
                <a:solidFill>
                  <a:srgbClr val="212121"/>
                </a:solidFill>
                <a:latin typeface="Trebuchet MS"/>
                <a:cs typeface="Trebuchet MS"/>
              </a:rPr>
              <a:t>d</a:t>
            </a:r>
            <a:endParaRPr lang="en-IN" sz="1700" spc="10" dirty="0">
              <a:solidFill>
                <a:srgbClr val="212121"/>
              </a:solidFill>
              <a:latin typeface="Trebuchet MS"/>
              <a:cs typeface="Trebuchet MS"/>
            </a:endParaRPr>
          </a:p>
          <a:p>
            <a:pPr marL="774065">
              <a:lnSpc>
                <a:spcPct val="100000"/>
              </a:lnSpc>
              <a:spcBef>
                <a:spcPts val="285"/>
              </a:spcBef>
            </a:pPr>
            <a:endParaRPr lang="en-US" sz="1700" spc="10" dirty="0">
              <a:solidFill>
                <a:srgbClr val="212121"/>
              </a:solidFill>
              <a:latin typeface="Trebuchet MS"/>
              <a:cs typeface="Trebuchet MS"/>
            </a:endParaRPr>
          </a:p>
        </p:txBody>
      </p:sp>
      <p:sp>
        <p:nvSpPr>
          <p:cNvPr id="15" name="object 15"/>
          <p:cNvSpPr/>
          <p:nvPr/>
        </p:nvSpPr>
        <p:spPr>
          <a:xfrm>
            <a:off x="11468099" y="6619871"/>
            <a:ext cx="247650" cy="228600"/>
          </a:xfrm>
          <a:custGeom>
            <a:avLst/>
            <a:gdLst/>
            <a:ahLst/>
            <a:cxnLst/>
            <a:rect l="l" t="t" r="r" b="b"/>
            <a:pathLst>
              <a:path w="247650" h="228600">
                <a:moveTo>
                  <a:pt x="247649" y="228599"/>
                </a:moveTo>
                <a:lnTo>
                  <a:pt x="0" y="228599"/>
                </a:lnTo>
                <a:lnTo>
                  <a:pt x="0" y="0"/>
                </a:lnTo>
                <a:lnTo>
                  <a:pt x="247649" y="0"/>
                </a:lnTo>
                <a:lnTo>
                  <a:pt x="247649" y="228599"/>
                </a:lnTo>
                <a:close/>
              </a:path>
            </a:pathLst>
          </a:custGeom>
          <a:solidFill>
            <a:srgbClr val="000000">
              <a:alpha val="39999"/>
            </a:srgbClr>
          </a:solid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90524" y="981071"/>
            <a:ext cx="104775" cy="104774"/>
          </a:xfrm>
          <a:prstGeom prst="rect">
            <a:avLst/>
          </a:prstGeom>
        </p:spPr>
      </p:pic>
      <p:sp>
        <p:nvSpPr>
          <p:cNvPr id="4" name="object 4"/>
          <p:cNvSpPr/>
          <p:nvPr/>
        </p:nvSpPr>
        <p:spPr>
          <a:xfrm>
            <a:off x="809624" y="127634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5" name="object 5"/>
          <p:cNvSpPr/>
          <p:nvPr/>
        </p:nvSpPr>
        <p:spPr>
          <a:xfrm>
            <a:off x="809624" y="1628771"/>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6" name="object 6"/>
          <p:cNvPicPr/>
          <p:nvPr/>
        </p:nvPicPr>
        <p:blipFill>
          <a:blip r:embed="rId3" cstate="print"/>
          <a:stretch>
            <a:fillRect/>
          </a:stretch>
        </p:blipFill>
        <p:spPr>
          <a:xfrm>
            <a:off x="390524" y="2028821"/>
            <a:ext cx="104775" cy="104774"/>
          </a:xfrm>
          <a:prstGeom prst="rect">
            <a:avLst/>
          </a:prstGeom>
        </p:spPr>
      </p:pic>
      <p:sp>
        <p:nvSpPr>
          <p:cNvPr id="7" name="object 7"/>
          <p:cNvSpPr/>
          <p:nvPr/>
        </p:nvSpPr>
        <p:spPr>
          <a:xfrm>
            <a:off x="809624" y="232409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8" name="object 8"/>
          <p:cNvSpPr/>
          <p:nvPr/>
        </p:nvSpPr>
        <p:spPr>
          <a:xfrm>
            <a:off x="809624" y="2676521"/>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9" name="object 9"/>
          <p:cNvSpPr/>
          <p:nvPr/>
        </p:nvSpPr>
        <p:spPr>
          <a:xfrm>
            <a:off x="809624" y="3019421"/>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10" name="object 10"/>
          <p:cNvPicPr/>
          <p:nvPr/>
        </p:nvPicPr>
        <p:blipFill>
          <a:blip r:embed="rId4" cstate="print"/>
          <a:stretch>
            <a:fillRect/>
          </a:stretch>
        </p:blipFill>
        <p:spPr>
          <a:xfrm>
            <a:off x="390524" y="3419471"/>
            <a:ext cx="104775" cy="104774"/>
          </a:xfrm>
          <a:prstGeom prst="rect">
            <a:avLst/>
          </a:prstGeom>
        </p:spPr>
      </p:pic>
      <p:sp>
        <p:nvSpPr>
          <p:cNvPr id="11" name="object 11"/>
          <p:cNvSpPr/>
          <p:nvPr/>
        </p:nvSpPr>
        <p:spPr>
          <a:xfrm>
            <a:off x="809624" y="371474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2" name="object 12"/>
          <p:cNvSpPr/>
          <p:nvPr/>
        </p:nvSpPr>
        <p:spPr>
          <a:xfrm>
            <a:off x="809624" y="4067171"/>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3" name="object 13"/>
          <p:cNvSpPr/>
          <p:nvPr/>
        </p:nvSpPr>
        <p:spPr>
          <a:xfrm>
            <a:off x="809624" y="4419596"/>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4" name="object 14"/>
          <p:cNvSpPr/>
          <p:nvPr/>
        </p:nvSpPr>
        <p:spPr>
          <a:xfrm>
            <a:off x="809624" y="4772021"/>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5" name="object 15"/>
          <p:cNvSpPr txBox="1"/>
          <p:nvPr/>
        </p:nvSpPr>
        <p:spPr>
          <a:xfrm>
            <a:off x="654049" y="777875"/>
            <a:ext cx="6626225" cy="4195445"/>
          </a:xfrm>
          <a:prstGeom prst="rect">
            <a:avLst/>
          </a:prstGeom>
        </p:spPr>
        <p:txBody>
          <a:bodyPr vert="horz" wrap="square" lIns="0" tIns="12700" rIns="0" bIns="0" rtlCol="0">
            <a:spAutoFit/>
          </a:bodyPr>
          <a:lstStyle/>
          <a:p>
            <a:pPr marL="12700">
              <a:lnSpc>
                <a:spcPts val="2980"/>
              </a:lnSpc>
              <a:spcBef>
                <a:spcPts val="100"/>
              </a:spcBef>
            </a:pPr>
            <a:r>
              <a:rPr sz="2700" b="1" spc="-80" dirty="0">
                <a:solidFill>
                  <a:srgbClr val="212121"/>
                </a:solidFill>
                <a:latin typeface="Trebuchet MS"/>
                <a:cs typeface="Trebuchet MS"/>
              </a:rPr>
              <a:t>Java</a:t>
            </a:r>
            <a:r>
              <a:rPr sz="2700" b="1" spc="-260" dirty="0">
                <a:solidFill>
                  <a:srgbClr val="212121"/>
                </a:solidFill>
                <a:latin typeface="Trebuchet MS"/>
                <a:cs typeface="Trebuchet MS"/>
              </a:rPr>
              <a:t> </a:t>
            </a:r>
            <a:r>
              <a:rPr sz="2700" b="1" spc="-110" dirty="0">
                <a:solidFill>
                  <a:srgbClr val="212121"/>
                </a:solidFill>
                <a:latin typeface="Trebuchet MS"/>
                <a:cs typeface="Trebuchet MS"/>
              </a:rPr>
              <a:t>SE</a:t>
            </a:r>
            <a:r>
              <a:rPr sz="2700" spc="-110" dirty="0">
                <a:solidFill>
                  <a:srgbClr val="212121"/>
                </a:solidFill>
                <a:latin typeface="Trebuchet MS"/>
                <a:cs typeface="Trebuchet MS"/>
              </a:rPr>
              <a:t>:</a:t>
            </a:r>
            <a:r>
              <a:rPr sz="2700" spc="-265" dirty="0">
                <a:solidFill>
                  <a:srgbClr val="212121"/>
                </a:solidFill>
                <a:latin typeface="Trebuchet MS"/>
                <a:cs typeface="Trebuchet MS"/>
              </a:rPr>
              <a:t> </a:t>
            </a:r>
            <a:r>
              <a:rPr sz="2700" spc="-50" dirty="0">
                <a:solidFill>
                  <a:srgbClr val="212121"/>
                </a:solidFill>
                <a:latin typeface="Trebuchet MS"/>
                <a:cs typeface="Trebuchet MS"/>
              </a:rPr>
              <a:t>Java</a:t>
            </a:r>
            <a:r>
              <a:rPr sz="2700" spc="-265" dirty="0">
                <a:solidFill>
                  <a:srgbClr val="212121"/>
                </a:solidFill>
                <a:latin typeface="Trebuchet MS"/>
                <a:cs typeface="Trebuchet MS"/>
              </a:rPr>
              <a:t> </a:t>
            </a:r>
            <a:r>
              <a:rPr sz="2700" spc="-105" dirty="0">
                <a:solidFill>
                  <a:srgbClr val="212121"/>
                </a:solidFill>
                <a:latin typeface="Trebuchet MS"/>
                <a:cs typeface="Trebuchet MS"/>
              </a:rPr>
              <a:t>Platform,</a:t>
            </a:r>
            <a:r>
              <a:rPr sz="2700" spc="-265" dirty="0">
                <a:solidFill>
                  <a:srgbClr val="212121"/>
                </a:solidFill>
                <a:latin typeface="Trebuchet MS"/>
                <a:cs typeface="Trebuchet MS"/>
              </a:rPr>
              <a:t> </a:t>
            </a:r>
            <a:r>
              <a:rPr sz="2700" spc="-40" dirty="0">
                <a:solidFill>
                  <a:srgbClr val="212121"/>
                </a:solidFill>
                <a:latin typeface="Trebuchet MS"/>
                <a:cs typeface="Trebuchet MS"/>
              </a:rPr>
              <a:t>Standard</a:t>
            </a:r>
            <a:r>
              <a:rPr sz="2700" spc="-265" dirty="0">
                <a:solidFill>
                  <a:srgbClr val="212121"/>
                </a:solidFill>
                <a:latin typeface="Trebuchet MS"/>
                <a:cs typeface="Trebuchet MS"/>
              </a:rPr>
              <a:t> </a:t>
            </a:r>
            <a:r>
              <a:rPr sz="2700" spc="-60" dirty="0">
                <a:solidFill>
                  <a:srgbClr val="212121"/>
                </a:solidFill>
                <a:latin typeface="Trebuchet MS"/>
                <a:cs typeface="Trebuchet MS"/>
              </a:rPr>
              <a:t>Edition</a:t>
            </a:r>
            <a:endParaRPr sz="2700">
              <a:latin typeface="Trebuchet MS"/>
              <a:cs typeface="Trebuchet MS"/>
            </a:endParaRPr>
          </a:p>
          <a:p>
            <a:pPr marL="393065">
              <a:lnSpc>
                <a:spcPts val="2325"/>
              </a:lnSpc>
            </a:pPr>
            <a:r>
              <a:rPr sz="2150" spc="10" dirty="0">
                <a:solidFill>
                  <a:srgbClr val="212121"/>
                </a:solidFill>
                <a:latin typeface="Trebuchet MS"/>
                <a:cs typeface="Trebuchet MS"/>
              </a:rPr>
              <a:t>J</a:t>
            </a:r>
            <a:r>
              <a:rPr sz="2150" spc="5" dirty="0">
                <a:solidFill>
                  <a:srgbClr val="212121"/>
                </a:solidFill>
                <a:latin typeface="Trebuchet MS"/>
                <a:cs typeface="Trebuchet MS"/>
              </a:rPr>
              <a:t>D</a:t>
            </a:r>
            <a:r>
              <a:rPr sz="2150" spc="10" dirty="0">
                <a:solidFill>
                  <a:srgbClr val="212121"/>
                </a:solidFill>
                <a:latin typeface="Trebuchet MS"/>
                <a:cs typeface="Trebuchet MS"/>
              </a:rPr>
              <a:t>K</a:t>
            </a:r>
            <a:r>
              <a:rPr sz="2150" spc="-215" dirty="0">
                <a:solidFill>
                  <a:srgbClr val="212121"/>
                </a:solidFill>
                <a:latin typeface="Trebuchet MS"/>
                <a:cs typeface="Trebuchet MS"/>
              </a:rPr>
              <a:t> </a:t>
            </a:r>
            <a:r>
              <a:rPr sz="2150" spc="-55" dirty="0">
                <a:solidFill>
                  <a:srgbClr val="212121"/>
                </a:solidFill>
                <a:latin typeface="Trebuchet MS"/>
                <a:cs typeface="Trebuchet MS"/>
              </a:rPr>
              <a:t>+</a:t>
            </a:r>
            <a:r>
              <a:rPr sz="2150" spc="-215" dirty="0">
                <a:solidFill>
                  <a:srgbClr val="212121"/>
                </a:solidFill>
                <a:latin typeface="Trebuchet MS"/>
                <a:cs typeface="Trebuchet MS"/>
              </a:rPr>
              <a:t> </a:t>
            </a:r>
            <a:r>
              <a:rPr sz="2150" spc="10" dirty="0">
                <a:solidFill>
                  <a:srgbClr val="212121"/>
                </a:solidFill>
                <a:latin typeface="Trebuchet MS"/>
                <a:cs typeface="Trebuchet MS"/>
              </a:rPr>
              <a:t>J</a:t>
            </a:r>
            <a:r>
              <a:rPr sz="2150" dirty="0">
                <a:solidFill>
                  <a:srgbClr val="212121"/>
                </a:solidFill>
                <a:latin typeface="Trebuchet MS"/>
                <a:cs typeface="Trebuchet MS"/>
              </a:rPr>
              <a:t>R</a:t>
            </a:r>
            <a:r>
              <a:rPr sz="2150" spc="-15" dirty="0">
                <a:solidFill>
                  <a:srgbClr val="212121"/>
                </a:solidFill>
                <a:latin typeface="Trebuchet MS"/>
                <a:cs typeface="Trebuchet MS"/>
              </a:rPr>
              <a:t>E</a:t>
            </a:r>
            <a:endParaRPr sz="2150">
              <a:latin typeface="Trebuchet MS"/>
              <a:cs typeface="Trebuchet MS"/>
            </a:endParaRPr>
          </a:p>
          <a:p>
            <a:pPr marL="393065">
              <a:lnSpc>
                <a:spcPct val="100000"/>
              </a:lnSpc>
              <a:spcBef>
                <a:spcPts val="195"/>
              </a:spcBef>
            </a:pPr>
            <a:r>
              <a:rPr sz="2150" spc="50" dirty="0">
                <a:solidFill>
                  <a:srgbClr val="212121"/>
                </a:solidFill>
                <a:latin typeface="Trebuchet MS"/>
                <a:cs typeface="Trebuchet MS"/>
              </a:rPr>
              <a:t>B</a:t>
            </a:r>
            <a:r>
              <a:rPr sz="2150" dirty="0">
                <a:solidFill>
                  <a:srgbClr val="212121"/>
                </a:solidFill>
                <a:latin typeface="Trebuchet MS"/>
                <a:cs typeface="Trebuchet MS"/>
              </a:rPr>
              <a:t>u</a:t>
            </a:r>
            <a:r>
              <a:rPr sz="2150" spc="-85" dirty="0">
                <a:solidFill>
                  <a:srgbClr val="212121"/>
                </a:solidFill>
                <a:latin typeface="Trebuchet MS"/>
                <a:cs typeface="Trebuchet MS"/>
              </a:rPr>
              <a:t>il</a:t>
            </a:r>
            <a:r>
              <a:rPr sz="2150" dirty="0">
                <a:solidFill>
                  <a:srgbClr val="212121"/>
                </a:solidFill>
                <a:latin typeface="Trebuchet MS"/>
                <a:cs typeface="Trebuchet MS"/>
              </a:rPr>
              <a:t>d</a:t>
            </a:r>
            <a:r>
              <a:rPr sz="2150" spc="-215" dirty="0">
                <a:solidFill>
                  <a:srgbClr val="212121"/>
                </a:solidFill>
                <a:latin typeface="Trebuchet MS"/>
                <a:cs typeface="Trebuchet MS"/>
              </a:rPr>
              <a:t> </a:t>
            </a:r>
            <a:r>
              <a:rPr sz="2150" spc="-25" dirty="0">
                <a:solidFill>
                  <a:srgbClr val="212121"/>
                </a:solidFill>
                <a:latin typeface="Trebuchet MS"/>
                <a:cs typeface="Trebuchet MS"/>
              </a:rPr>
              <a:t>a</a:t>
            </a:r>
            <a:r>
              <a:rPr sz="2150" dirty="0">
                <a:solidFill>
                  <a:srgbClr val="212121"/>
                </a:solidFill>
                <a:latin typeface="Trebuchet MS"/>
                <a:cs typeface="Trebuchet MS"/>
              </a:rPr>
              <a:t>nd</a:t>
            </a:r>
            <a:r>
              <a:rPr sz="2150" spc="-215" dirty="0">
                <a:solidFill>
                  <a:srgbClr val="212121"/>
                </a:solidFill>
                <a:latin typeface="Trebuchet MS"/>
                <a:cs typeface="Trebuchet MS"/>
              </a:rPr>
              <a:t> </a:t>
            </a:r>
            <a:r>
              <a:rPr sz="2150" dirty="0">
                <a:solidFill>
                  <a:srgbClr val="212121"/>
                </a:solidFill>
                <a:latin typeface="Trebuchet MS"/>
                <a:cs typeface="Trebuchet MS"/>
              </a:rPr>
              <a:t>Ru</a:t>
            </a:r>
            <a:r>
              <a:rPr sz="2150" spc="5" dirty="0">
                <a:solidFill>
                  <a:srgbClr val="212121"/>
                </a:solidFill>
                <a:latin typeface="Trebuchet MS"/>
                <a:cs typeface="Trebuchet MS"/>
              </a:rPr>
              <a:t>n</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spc="-85" dirty="0">
                <a:solidFill>
                  <a:srgbClr val="212121"/>
                </a:solidFill>
                <a:latin typeface="Trebuchet MS"/>
                <a:cs typeface="Trebuchet MS"/>
              </a:rPr>
              <a:t>i</a:t>
            </a:r>
            <a:r>
              <a:rPr sz="2150" spc="5" dirty="0">
                <a:solidFill>
                  <a:srgbClr val="212121"/>
                </a:solidFill>
                <a:latin typeface="Trebuchet MS"/>
                <a:cs typeface="Trebuchet MS"/>
              </a:rPr>
              <a:t>m</a:t>
            </a:r>
            <a:r>
              <a:rPr sz="2150" dirty="0">
                <a:solidFill>
                  <a:srgbClr val="212121"/>
                </a:solidFill>
                <a:latin typeface="Trebuchet MS"/>
                <a:cs typeface="Trebuchet MS"/>
              </a:rPr>
              <a:t>p</a:t>
            </a:r>
            <a:r>
              <a:rPr sz="2150" spc="-85" dirty="0">
                <a:solidFill>
                  <a:srgbClr val="212121"/>
                </a:solidFill>
                <a:latin typeface="Trebuchet MS"/>
                <a:cs typeface="Trebuchet MS"/>
              </a:rPr>
              <a:t>l</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0" dirty="0">
                <a:solidFill>
                  <a:srgbClr val="212121"/>
                </a:solidFill>
                <a:latin typeface="Trebuchet MS"/>
                <a:cs typeface="Trebuchet MS"/>
              </a:rPr>
              <a:t>J</a:t>
            </a:r>
            <a:r>
              <a:rPr sz="2150" spc="-25" dirty="0">
                <a:solidFill>
                  <a:srgbClr val="212121"/>
                </a:solidFill>
                <a:latin typeface="Trebuchet MS"/>
                <a:cs typeface="Trebuchet MS"/>
              </a:rPr>
              <a:t>a</a:t>
            </a:r>
            <a:r>
              <a:rPr sz="2150" spc="-90" dirty="0">
                <a:solidFill>
                  <a:srgbClr val="212121"/>
                </a:solidFill>
                <a:latin typeface="Trebuchet MS"/>
                <a:cs typeface="Trebuchet MS"/>
              </a:rPr>
              <a:t>v</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spc="-95" dirty="0">
                <a:solidFill>
                  <a:srgbClr val="212121"/>
                </a:solidFill>
                <a:latin typeface="Trebuchet MS"/>
                <a:cs typeface="Trebuchet MS"/>
              </a:rPr>
              <a:t>A</a:t>
            </a:r>
            <a:r>
              <a:rPr sz="2150" dirty="0">
                <a:solidFill>
                  <a:srgbClr val="212121"/>
                </a:solidFill>
                <a:latin typeface="Trebuchet MS"/>
                <a:cs typeface="Trebuchet MS"/>
              </a:rPr>
              <a:t>pp</a:t>
            </a:r>
            <a:r>
              <a:rPr sz="2150" spc="-85" dirty="0">
                <a:solidFill>
                  <a:srgbClr val="212121"/>
                </a:solidFill>
                <a:latin typeface="Trebuchet MS"/>
                <a:cs typeface="Trebuchet MS"/>
              </a:rPr>
              <a:t>li</a:t>
            </a:r>
            <a:r>
              <a:rPr sz="2150" spc="-110" dirty="0">
                <a:solidFill>
                  <a:srgbClr val="212121"/>
                </a:solidFill>
                <a:latin typeface="Trebuchet MS"/>
                <a:cs typeface="Trebuchet MS"/>
              </a:rPr>
              <a:t>c</a:t>
            </a:r>
            <a:r>
              <a:rPr sz="2150" spc="-25" dirty="0">
                <a:solidFill>
                  <a:srgbClr val="212121"/>
                </a:solidFill>
                <a:latin typeface="Trebuchet MS"/>
                <a:cs typeface="Trebuchet MS"/>
              </a:rPr>
              <a:t>a</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15" dirty="0">
                <a:solidFill>
                  <a:srgbClr val="212121"/>
                </a:solidFill>
                <a:latin typeface="Trebuchet MS"/>
                <a:cs typeface="Trebuchet MS"/>
              </a:rPr>
              <a:t>ons</a:t>
            </a:r>
            <a:endParaRPr sz="2150">
              <a:latin typeface="Trebuchet MS"/>
              <a:cs typeface="Trebuchet MS"/>
            </a:endParaRPr>
          </a:p>
          <a:p>
            <a:pPr marL="12700">
              <a:lnSpc>
                <a:spcPts val="2980"/>
              </a:lnSpc>
              <a:spcBef>
                <a:spcPts val="170"/>
              </a:spcBef>
            </a:pPr>
            <a:r>
              <a:rPr sz="2700" b="1" spc="-75" dirty="0">
                <a:solidFill>
                  <a:srgbClr val="212121"/>
                </a:solidFill>
                <a:latin typeface="Trebuchet MS"/>
                <a:cs typeface="Trebuchet MS"/>
              </a:rPr>
              <a:t>Ja</a:t>
            </a:r>
            <a:r>
              <a:rPr sz="2700" b="1" spc="-130" dirty="0">
                <a:solidFill>
                  <a:srgbClr val="212121"/>
                </a:solidFill>
                <a:latin typeface="Trebuchet MS"/>
                <a:cs typeface="Trebuchet MS"/>
              </a:rPr>
              <a:t>v</a:t>
            </a:r>
            <a:r>
              <a:rPr sz="2700" b="1" spc="-30" dirty="0">
                <a:solidFill>
                  <a:srgbClr val="212121"/>
                </a:solidFill>
                <a:latin typeface="Trebuchet MS"/>
                <a:cs typeface="Trebuchet MS"/>
              </a:rPr>
              <a:t>a</a:t>
            </a:r>
            <a:r>
              <a:rPr sz="2700" b="1" spc="-265" dirty="0">
                <a:solidFill>
                  <a:srgbClr val="212121"/>
                </a:solidFill>
                <a:latin typeface="Trebuchet MS"/>
                <a:cs typeface="Trebuchet MS"/>
              </a:rPr>
              <a:t> </a:t>
            </a:r>
            <a:r>
              <a:rPr sz="2700" b="1" spc="-85" dirty="0">
                <a:solidFill>
                  <a:srgbClr val="212121"/>
                </a:solidFill>
                <a:latin typeface="Trebuchet MS"/>
                <a:cs typeface="Trebuchet MS"/>
              </a:rPr>
              <a:t>EE</a:t>
            </a:r>
            <a:r>
              <a:rPr sz="2700" b="1" spc="-265" dirty="0">
                <a:solidFill>
                  <a:srgbClr val="212121"/>
                </a:solidFill>
                <a:latin typeface="Trebuchet MS"/>
                <a:cs typeface="Trebuchet MS"/>
              </a:rPr>
              <a:t> </a:t>
            </a:r>
            <a:r>
              <a:rPr sz="2700" b="1" spc="-105" dirty="0">
                <a:solidFill>
                  <a:srgbClr val="212121"/>
                </a:solidFill>
                <a:latin typeface="Trebuchet MS"/>
                <a:cs typeface="Trebuchet MS"/>
              </a:rPr>
              <a:t>(or</a:t>
            </a:r>
            <a:r>
              <a:rPr sz="2700" b="1" spc="-265" dirty="0">
                <a:solidFill>
                  <a:srgbClr val="212121"/>
                </a:solidFill>
                <a:latin typeface="Trebuchet MS"/>
                <a:cs typeface="Trebuchet MS"/>
              </a:rPr>
              <a:t> </a:t>
            </a:r>
            <a:r>
              <a:rPr sz="2700" b="1" spc="-130" dirty="0">
                <a:solidFill>
                  <a:srgbClr val="212121"/>
                </a:solidFill>
                <a:latin typeface="Trebuchet MS"/>
                <a:cs typeface="Trebuchet MS"/>
              </a:rPr>
              <a:t>J2EE</a:t>
            </a:r>
            <a:r>
              <a:rPr sz="2700" b="1" spc="-90" dirty="0">
                <a:solidFill>
                  <a:srgbClr val="212121"/>
                </a:solidFill>
                <a:latin typeface="Trebuchet MS"/>
                <a:cs typeface="Trebuchet MS"/>
              </a:rPr>
              <a:t>)</a:t>
            </a:r>
            <a:r>
              <a:rPr sz="2700" spc="-325" dirty="0">
                <a:solidFill>
                  <a:srgbClr val="212121"/>
                </a:solidFill>
                <a:latin typeface="Trebuchet MS"/>
                <a:cs typeface="Trebuchet MS"/>
              </a:rPr>
              <a:t>:</a:t>
            </a:r>
            <a:r>
              <a:rPr sz="2700" spc="-270" dirty="0">
                <a:solidFill>
                  <a:srgbClr val="212121"/>
                </a:solidFill>
                <a:latin typeface="Trebuchet MS"/>
                <a:cs typeface="Trebuchet MS"/>
              </a:rPr>
              <a:t> </a:t>
            </a:r>
            <a:r>
              <a:rPr sz="2700" spc="-35" dirty="0">
                <a:solidFill>
                  <a:srgbClr val="212121"/>
                </a:solidFill>
                <a:latin typeface="Trebuchet MS"/>
                <a:cs typeface="Trebuchet MS"/>
              </a:rPr>
              <a:t>Build</a:t>
            </a:r>
            <a:r>
              <a:rPr sz="2700" spc="-270" dirty="0">
                <a:solidFill>
                  <a:srgbClr val="212121"/>
                </a:solidFill>
                <a:latin typeface="Trebuchet MS"/>
                <a:cs typeface="Trebuchet MS"/>
              </a:rPr>
              <a:t> </a:t>
            </a:r>
            <a:r>
              <a:rPr sz="2700" spc="-110" dirty="0">
                <a:solidFill>
                  <a:srgbClr val="212121"/>
                </a:solidFill>
                <a:latin typeface="Trebuchet MS"/>
                <a:cs typeface="Trebuchet MS"/>
              </a:rPr>
              <a:t>Web</a:t>
            </a:r>
            <a:r>
              <a:rPr sz="2700" spc="-270" dirty="0">
                <a:solidFill>
                  <a:srgbClr val="212121"/>
                </a:solidFill>
                <a:latin typeface="Trebuchet MS"/>
                <a:cs typeface="Trebuchet MS"/>
              </a:rPr>
              <a:t> </a:t>
            </a:r>
            <a:r>
              <a:rPr sz="2700" spc="-80" dirty="0">
                <a:solidFill>
                  <a:srgbClr val="212121"/>
                </a:solidFill>
                <a:latin typeface="Trebuchet MS"/>
                <a:cs typeface="Trebuchet MS"/>
              </a:rPr>
              <a:t>Appli</a:t>
            </a:r>
            <a:r>
              <a:rPr sz="2700" spc="-114" dirty="0">
                <a:solidFill>
                  <a:srgbClr val="212121"/>
                </a:solidFill>
                <a:latin typeface="Trebuchet MS"/>
                <a:cs typeface="Trebuchet MS"/>
              </a:rPr>
              <a:t>c</a:t>
            </a:r>
            <a:r>
              <a:rPr sz="2700" spc="-45" dirty="0">
                <a:solidFill>
                  <a:srgbClr val="212121"/>
                </a:solidFill>
                <a:latin typeface="Trebuchet MS"/>
                <a:cs typeface="Trebuchet MS"/>
              </a:rPr>
              <a:t>ations</a:t>
            </a:r>
            <a:endParaRPr sz="2700">
              <a:latin typeface="Trebuchet MS"/>
              <a:cs typeface="Trebuchet MS"/>
            </a:endParaRPr>
          </a:p>
          <a:p>
            <a:pPr marL="393065">
              <a:lnSpc>
                <a:spcPts val="2325"/>
              </a:lnSpc>
            </a:pPr>
            <a:r>
              <a:rPr sz="2150" spc="-65" dirty="0">
                <a:solidFill>
                  <a:srgbClr val="212121"/>
                </a:solidFill>
                <a:latin typeface="Trebuchet MS"/>
                <a:cs typeface="Trebuchet MS"/>
              </a:rPr>
              <a:t>F</a:t>
            </a:r>
            <a:r>
              <a:rPr sz="2150" spc="-85" dirty="0">
                <a:solidFill>
                  <a:srgbClr val="212121"/>
                </a:solidFill>
                <a:latin typeface="Trebuchet MS"/>
                <a:cs typeface="Trebuchet MS"/>
              </a:rPr>
              <a:t>i</a:t>
            </a:r>
            <a:r>
              <a:rPr sz="2150" spc="-114" dirty="0">
                <a:solidFill>
                  <a:srgbClr val="212121"/>
                </a:solidFill>
                <a:latin typeface="Trebuchet MS"/>
                <a:cs typeface="Trebuchet MS"/>
              </a:rPr>
              <a:t>r</a:t>
            </a:r>
            <a:r>
              <a:rPr sz="2150" spc="30" dirty="0">
                <a:solidFill>
                  <a:srgbClr val="212121"/>
                </a:solidFill>
                <a:latin typeface="Trebuchet MS"/>
                <a:cs typeface="Trebuchet MS"/>
              </a:rPr>
              <a:t>s</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spc="-114" dirty="0">
                <a:solidFill>
                  <a:srgbClr val="212121"/>
                </a:solidFill>
                <a:latin typeface="Trebuchet MS"/>
                <a:cs typeface="Trebuchet MS"/>
              </a:rPr>
              <a:t>r</a:t>
            </a:r>
            <a:r>
              <a:rPr sz="2150" spc="-95" dirty="0">
                <a:solidFill>
                  <a:srgbClr val="212121"/>
                </a:solidFill>
                <a:latin typeface="Trebuchet MS"/>
                <a:cs typeface="Trebuchet MS"/>
              </a:rPr>
              <a:t>el</a:t>
            </a:r>
            <a:r>
              <a:rPr sz="2150" spc="-140" dirty="0">
                <a:solidFill>
                  <a:srgbClr val="212121"/>
                </a:solidFill>
                <a:latin typeface="Trebuchet MS"/>
                <a:cs typeface="Trebuchet MS"/>
              </a:rPr>
              <a:t>e</a:t>
            </a:r>
            <a:r>
              <a:rPr sz="2150" spc="-25" dirty="0">
                <a:solidFill>
                  <a:srgbClr val="212121"/>
                </a:solidFill>
                <a:latin typeface="Trebuchet MS"/>
                <a:cs typeface="Trebuchet MS"/>
              </a:rPr>
              <a:t>a</a:t>
            </a:r>
            <a:r>
              <a:rPr sz="2150" spc="30" dirty="0">
                <a:solidFill>
                  <a:srgbClr val="212121"/>
                </a:solidFill>
                <a:latin typeface="Trebuchet MS"/>
                <a:cs typeface="Trebuchet MS"/>
              </a:rPr>
              <a:t>s</a:t>
            </a:r>
            <a:r>
              <a:rPr sz="2150" spc="-55" dirty="0">
                <a:solidFill>
                  <a:srgbClr val="212121"/>
                </a:solidFill>
                <a:latin typeface="Trebuchet MS"/>
                <a:cs typeface="Trebuchet MS"/>
              </a:rPr>
              <a:t>ed</a:t>
            </a:r>
            <a:r>
              <a:rPr sz="2150" spc="-215" dirty="0">
                <a:solidFill>
                  <a:srgbClr val="212121"/>
                </a:solidFill>
                <a:latin typeface="Trebuchet MS"/>
                <a:cs typeface="Trebuchet MS"/>
              </a:rPr>
              <a:t> </a:t>
            </a:r>
            <a:r>
              <a:rPr sz="2150" spc="-85" dirty="0">
                <a:solidFill>
                  <a:srgbClr val="212121"/>
                </a:solidFill>
                <a:latin typeface="Trebuchet MS"/>
                <a:cs typeface="Trebuchet MS"/>
              </a:rPr>
              <a:t>i</a:t>
            </a:r>
            <a:r>
              <a:rPr sz="2150" spc="5" dirty="0">
                <a:solidFill>
                  <a:srgbClr val="212121"/>
                </a:solidFill>
                <a:latin typeface="Trebuchet MS"/>
                <a:cs typeface="Trebuchet MS"/>
              </a:rPr>
              <a:t>n</a:t>
            </a:r>
            <a:r>
              <a:rPr sz="2150" spc="-215" dirty="0">
                <a:solidFill>
                  <a:srgbClr val="212121"/>
                </a:solidFill>
                <a:latin typeface="Trebuchet MS"/>
                <a:cs typeface="Trebuchet MS"/>
              </a:rPr>
              <a:t> </a:t>
            </a:r>
            <a:r>
              <a:rPr sz="2150" spc="5" dirty="0">
                <a:solidFill>
                  <a:srgbClr val="212121"/>
                </a:solidFill>
                <a:latin typeface="Trebuchet MS"/>
                <a:cs typeface="Trebuchet MS"/>
              </a:rPr>
              <a:t>D</a:t>
            </a:r>
            <a:r>
              <a:rPr sz="2150" spc="-100" dirty="0">
                <a:solidFill>
                  <a:srgbClr val="212121"/>
                </a:solidFill>
                <a:latin typeface="Trebuchet MS"/>
                <a:cs typeface="Trebuchet MS"/>
              </a:rPr>
              <a:t>e</a:t>
            </a:r>
            <a:r>
              <a:rPr sz="2150" spc="-140" dirty="0">
                <a:solidFill>
                  <a:srgbClr val="212121"/>
                </a:solidFill>
                <a:latin typeface="Trebuchet MS"/>
                <a:cs typeface="Trebuchet MS"/>
              </a:rPr>
              <a:t>c</a:t>
            </a:r>
            <a:r>
              <a:rPr sz="2150" spc="-35" dirty="0">
                <a:solidFill>
                  <a:srgbClr val="212121"/>
                </a:solidFill>
                <a:latin typeface="Trebuchet MS"/>
                <a:cs typeface="Trebuchet MS"/>
              </a:rPr>
              <a:t>emb</a:t>
            </a:r>
            <a:r>
              <a:rPr sz="2150" spc="-95" dirty="0">
                <a:solidFill>
                  <a:srgbClr val="212121"/>
                </a:solidFill>
                <a:latin typeface="Trebuchet MS"/>
                <a:cs typeface="Trebuchet MS"/>
              </a:rPr>
              <a:t>er</a:t>
            </a:r>
            <a:r>
              <a:rPr sz="2150" spc="-215" dirty="0">
                <a:solidFill>
                  <a:srgbClr val="212121"/>
                </a:solidFill>
                <a:latin typeface="Trebuchet MS"/>
                <a:cs typeface="Trebuchet MS"/>
              </a:rPr>
              <a:t> </a:t>
            </a:r>
            <a:r>
              <a:rPr sz="2150" spc="-55" dirty="0">
                <a:solidFill>
                  <a:srgbClr val="212121"/>
                </a:solidFill>
                <a:latin typeface="Trebuchet MS"/>
                <a:cs typeface="Trebuchet MS"/>
              </a:rPr>
              <a:t>1999</a:t>
            </a:r>
            <a:endParaRPr sz="2150">
              <a:latin typeface="Trebuchet MS"/>
              <a:cs typeface="Trebuchet MS"/>
            </a:endParaRPr>
          </a:p>
          <a:p>
            <a:pPr marL="393065" marR="5080">
              <a:lnSpc>
                <a:spcPct val="104700"/>
              </a:lnSpc>
              <a:spcBef>
                <a:spcPts val="70"/>
              </a:spcBef>
            </a:pPr>
            <a:r>
              <a:rPr sz="2150" spc="-60" dirty="0">
                <a:solidFill>
                  <a:srgbClr val="212121"/>
                </a:solidFill>
                <a:latin typeface="Trebuchet MS"/>
                <a:cs typeface="Trebuchet MS"/>
              </a:rPr>
              <a:t>Defines</a:t>
            </a:r>
            <a:r>
              <a:rPr sz="2150" spc="-215" dirty="0">
                <a:solidFill>
                  <a:srgbClr val="212121"/>
                </a:solidFill>
                <a:latin typeface="Trebuchet MS"/>
                <a:cs typeface="Trebuchet MS"/>
              </a:rPr>
              <a:t> </a:t>
            </a:r>
            <a:r>
              <a:rPr sz="2150" spc="-50" dirty="0">
                <a:solidFill>
                  <a:srgbClr val="212121"/>
                </a:solidFill>
                <a:latin typeface="Trebuchet MS"/>
                <a:cs typeface="Trebuchet MS"/>
              </a:rPr>
              <a:t>Specs:</a:t>
            </a:r>
            <a:r>
              <a:rPr sz="2150" spc="-210" dirty="0">
                <a:solidFill>
                  <a:srgbClr val="212121"/>
                </a:solidFill>
                <a:latin typeface="Trebuchet MS"/>
                <a:cs typeface="Trebuchet MS"/>
              </a:rPr>
              <a:t> </a:t>
            </a:r>
            <a:r>
              <a:rPr sz="2150" spc="-85" dirty="0">
                <a:solidFill>
                  <a:srgbClr val="212121"/>
                </a:solidFill>
                <a:latin typeface="Trebuchet MS"/>
                <a:cs typeface="Trebuchet MS"/>
              </a:rPr>
              <a:t>Servlet,</a:t>
            </a:r>
            <a:r>
              <a:rPr sz="2150" spc="-210" dirty="0">
                <a:solidFill>
                  <a:srgbClr val="212121"/>
                </a:solidFill>
                <a:latin typeface="Trebuchet MS"/>
                <a:cs typeface="Trebuchet MS"/>
              </a:rPr>
              <a:t> </a:t>
            </a:r>
            <a:r>
              <a:rPr sz="2150" spc="-85" dirty="0">
                <a:solidFill>
                  <a:srgbClr val="212121"/>
                </a:solidFill>
                <a:latin typeface="Trebuchet MS"/>
                <a:cs typeface="Trebuchet MS"/>
              </a:rPr>
              <a:t>JSP,</a:t>
            </a:r>
            <a:r>
              <a:rPr sz="2150" spc="-210" dirty="0">
                <a:solidFill>
                  <a:srgbClr val="212121"/>
                </a:solidFill>
                <a:latin typeface="Trebuchet MS"/>
                <a:cs typeface="Trebuchet MS"/>
              </a:rPr>
              <a:t> </a:t>
            </a:r>
            <a:r>
              <a:rPr sz="2150" spc="-20" dirty="0">
                <a:solidFill>
                  <a:srgbClr val="212121"/>
                </a:solidFill>
                <a:latin typeface="Trebuchet MS"/>
                <a:cs typeface="Trebuchet MS"/>
              </a:rPr>
              <a:t>JMS,</a:t>
            </a:r>
            <a:r>
              <a:rPr sz="2150" spc="-210" dirty="0">
                <a:solidFill>
                  <a:srgbClr val="212121"/>
                </a:solidFill>
                <a:latin typeface="Trebuchet MS"/>
                <a:cs typeface="Trebuchet MS"/>
              </a:rPr>
              <a:t> </a:t>
            </a:r>
            <a:r>
              <a:rPr sz="2150" spc="-55" dirty="0">
                <a:solidFill>
                  <a:srgbClr val="212121"/>
                </a:solidFill>
                <a:latin typeface="Trebuchet MS"/>
                <a:cs typeface="Trebuchet MS"/>
              </a:rPr>
              <a:t>EJB,</a:t>
            </a:r>
            <a:r>
              <a:rPr sz="2150" spc="-210" dirty="0">
                <a:solidFill>
                  <a:srgbClr val="212121"/>
                </a:solidFill>
                <a:latin typeface="Trebuchet MS"/>
                <a:cs typeface="Trebuchet MS"/>
              </a:rPr>
              <a:t> </a:t>
            </a:r>
            <a:r>
              <a:rPr sz="2150" spc="-100" dirty="0">
                <a:solidFill>
                  <a:srgbClr val="212121"/>
                </a:solidFill>
                <a:latin typeface="Trebuchet MS"/>
                <a:cs typeface="Trebuchet MS"/>
              </a:rPr>
              <a:t>JPA,</a:t>
            </a:r>
            <a:r>
              <a:rPr sz="2150" spc="-215" dirty="0">
                <a:solidFill>
                  <a:srgbClr val="212121"/>
                </a:solidFill>
                <a:latin typeface="Trebuchet MS"/>
                <a:cs typeface="Trebuchet MS"/>
              </a:rPr>
              <a:t> </a:t>
            </a:r>
            <a:r>
              <a:rPr sz="2150" spc="-45" dirty="0">
                <a:solidFill>
                  <a:srgbClr val="212121"/>
                </a:solidFill>
                <a:latin typeface="Trebuchet MS"/>
                <a:cs typeface="Trebuchet MS"/>
              </a:rPr>
              <a:t>JAX-RS</a:t>
            </a:r>
            <a:r>
              <a:rPr sz="2150" spc="-210" dirty="0">
                <a:solidFill>
                  <a:srgbClr val="212121"/>
                </a:solidFill>
                <a:latin typeface="Trebuchet MS"/>
                <a:cs typeface="Trebuchet MS"/>
              </a:rPr>
              <a:t> </a:t>
            </a:r>
            <a:r>
              <a:rPr sz="2150" spc="-175" dirty="0">
                <a:solidFill>
                  <a:srgbClr val="212121"/>
                </a:solidFill>
                <a:latin typeface="Trebuchet MS"/>
                <a:cs typeface="Trebuchet MS"/>
              </a:rPr>
              <a:t>etc.. </a:t>
            </a:r>
            <a:r>
              <a:rPr sz="2150" spc="-630" dirty="0">
                <a:solidFill>
                  <a:srgbClr val="212121"/>
                </a:solidFill>
                <a:latin typeface="Trebuchet MS"/>
                <a:cs typeface="Trebuchet MS"/>
              </a:rPr>
              <a:t> </a:t>
            </a:r>
            <a:r>
              <a:rPr sz="2150" spc="-170" dirty="0">
                <a:solidFill>
                  <a:srgbClr val="212121"/>
                </a:solidFill>
                <a:latin typeface="Trebuchet MS"/>
                <a:cs typeface="Trebuchet MS"/>
              </a:rPr>
              <a:t>W</a:t>
            </a:r>
            <a:r>
              <a:rPr sz="2150" spc="-25" dirty="0">
                <a:solidFill>
                  <a:srgbClr val="212121"/>
                </a:solidFill>
                <a:latin typeface="Trebuchet MS"/>
                <a:cs typeface="Trebuchet MS"/>
              </a:rPr>
              <a:t>a</a:t>
            </a:r>
            <a:r>
              <a:rPr sz="2150" spc="30" dirty="0">
                <a:solidFill>
                  <a:srgbClr val="212121"/>
                </a:solidFill>
                <a:latin typeface="Trebuchet MS"/>
                <a:cs typeface="Trebuchet MS"/>
              </a:rPr>
              <a:t>s</a:t>
            </a:r>
            <a:r>
              <a:rPr sz="2150" spc="-215" dirty="0">
                <a:solidFill>
                  <a:srgbClr val="212121"/>
                </a:solidFill>
                <a:latin typeface="Trebuchet MS"/>
                <a:cs typeface="Trebuchet MS"/>
              </a:rPr>
              <a:t> </a:t>
            </a:r>
            <a:r>
              <a:rPr sz="2150" spc="5" dirty="0">
                <a:solidFill>
                  <a:srgbClr val="212121"/>
                </a:solidFill>
                <a:latin typeface="Trebuchet MS"/>
                <a:cs typeface="Trebuchet MS"/>
              </a:rPr>
              <a:t>m</a:t>
            </a:r>
            <a:r>
              <a:rPr sz="2150" spc="-25" dirty="0">
                <a:solidFill>
                  <a:srgbClr val="212121"/>
                </a:solidFill>
                <a:latin typeface="Trebuchet MS"/>
                <a:cs typeface="Trebuchet MS"/>
              </a:rPr>
              <a:t>a</a:t>
            </a:r>
            <a:r>
              <a:rPr sz="2150" spc="-85" dirty="0">
                <a:solidFill>
                  <a:srgbClr val="212121"/>
                </a:solidFill>
                <a:latin typeface="Trebuchet MS"/>
                <a:cs typeface="Trebuchet MS"/>
              </a:rPr>
              <a:t>i</a:t>
            </a:r>
            <a:r>
              <a:rPr sz="2150" spc="-70" dirty="0">
                <a:solidFill>
                  <a:srgbClr val="212121"/>
                </a:solidFill>
                <a:latin typeface="Trebuchet MS"/>
                <a:cs typeface="Trebuchet MS"/>
              </a:rPr>
              <a:t>n</a:t>
            </a:r>
            <a:r>
              <a:rPr sz="2150" spc="-90" dirty="0">
                <a:solidFill>
                  <a:srgbClr val="212121"/>
                </a:solidFill>
                <a:latin typeface="Trebuchet MS"/>
                <a:cs typeface="Trebuchet MS"/>
              </a:rPr>
              <a:t>t</a:t>
            </a:r>
            <a:r>
              <a:rPr sz="2150" spc="-25" dirty="0">
                <a:solidFill>
                  <a:srgbClr val="212121"/>
                </a:solidFill>
                <a:latin typeface="Trebuchet MS"/>
                <a:cs typeface="Trebuchet MS"/>
              </a:rPr>
              <a:t>a</a:t>
            </a:r>
            <a:r>
              <a:rPr sz="2150" spc="-85" dirty="0">
                <a:solidFill>
                  <a:srgbClr val="212121"/>
                </a:solidFill>
                <a:latin typeface="Trebuchet MS"/>
                <a:cs typeface="Trebuchet MS"/>
              </a:rPr>
              <a:t>i</a:t>
            </a:r>
            <a:r>
              <a:rPr sz="2150" spc="-35" dirty="0">
                <a:solidFill>
                  <a:srgbClr val="212121"/>
                </a:solidFill>
                <a:latin typeface="Trebuchet MS"/>
                <a:cs typeface="Trebuchet MS"/>
              </a:rPr>
              <a:t>ned</a:t>
            </a:r>
            <a:r>
              <a:rPr sz="2150" spc="-215" dirty="0">
                <a:solidFill>
                  <a:srgbClr val="212121"/>
                </a:solidFill>
                <a:latin typeface="Trebuchet MS"/>
                <a:cs typeface="Trebuchet MS"/>
              </a:rPr>
              <a:t> </a:t>
            </a:r>
            <a:r>
              <a:rPr sz="2150" spc="-10" dirty="0">
                <a:solidFill>
                  <a:srgbClr val="212121"/>
                </a:solidFill>
                <a:latin typeface="Trebuchet MS"/>
                <a:cs typeface="Trebuchet MS"/>
              </a:rPr>
              <a:t>b</a:t>
            </a:r>
            <a:r>
              <a:rPr sz="2150" spc="-55" dirty="0">
                <a:solidFill>
                  <a:srgbClr val="212121"/>
                </a:solidFill>
                <a:latin typeface="Trebuchet MS"/>
                <a:cs typeface="Trebuchet MS"/>
              </a:rPr>
              <a:t>y</a:t>
            </a:r>
            <a:r>
              <a:rPr sz="2150" spc="-215" dirty="0">
                <a:solidFill>
                  <a:srgbClr val="212121"/>
                </a:solidFill>
                <a:latin typeface="Trebuchet MS"/>
                <a:cs typeface="Trebuchet MS"/>
              </a:rPr>
              <a:t> </a:t>
            </a:r>
            <a:r>
              <a:rPr sz="2150" spc="-20" dirty="0">
                <a:solidFill>
                  <a:srgbClr val="212121"/>
                </a:solidFill>
                <a:latin typeface="Trebuchet MS"/>
                <a:cs typeface="Trebuchet MS"/>
              </a:rPr>
              <a:t>O</a:t>
            </a:r>
            <a:r>
              <a:rPr sz="2150" spc="-145" dirty="0">
                <a:solidFill>
                  <a:srgbClr val="212121"/>
                </a:solidFill>
                <a:latin typeface="Trebuchet MS"/>
                <a:cs typeface="Trebuchet MS"/>
              </a:rPr>
              <a:t>r</a:t>
            </a:r>
            <a:r>
              <a:rPr sz="2150" spc="-25" dirty="0">
                <a:solidFill>
                  <a:srgbClr val="212121"/>
                </a:solidFill>
                <a:latin typeface="Trebuchet MS"/>
                <a:cs typeface="Trebuchet MS"/>
              </a:rPr>
              <a:t>a</a:t>
            </a:r>
            <a:r>
              <a:rPr sz="2150" spc="-85" dirty="0">
                <a:solidFill>
                  <a:srgbClr val="212121"/>
                </a:solidFill>
                <a:latin typeface="Trebuchet MS"/>
                <a:cs typeface="Trebuchet MS"/>
              </a:rPr>
              <a:t>cl</a:t>
            </a:r>
            <a:r>
              <a:rPr sz="2150" spc="-105" dirty="0">
                <a:solidFill>
                  <a:srgbClr val="212121"/>
                </a:solidFill>
                <a:latin typeface="Trebuchet MS"/>
                <a:cs typeface="Trebuchet MS"/>
              </a:rPr>
              <a:t>e</a:t>
            </a:r>
            <a:endParaRPr sz="2150">
              <a:latin typeface="Trebuchet MS"/>
              <a:cs typeface="Trebuchet MS"/>
            </a:endParaRPr>
          </a:p>
          <a:p>
            <a:pPr marL="12700">
              <a:lnSpc>
                <a:spcPts val="2980"/>
              </a:lnSpc>
              <a:spcBef>
                <a:spcPts val="170"/>
              </a:spcBef>
            </a:pPr>
            <a:r>
              <a:rPr sz="2700" b="1" spc="-70" dirty="0">
                <a:solidFill>
                  <a:srgbClr val="212121"/>
                </a:solidFill>
                <a:latin typeface="Trebuchet MS"/>
                <a:cs typeface="Trebuchet MS"/>
              </a:rPr>
              <a:t>Ja</a:t>
            </a:r>
            <a:r>
              <a:rPr sz="2700" b="1" spc="-100" dirty="0">
                <a:solidFill>
                  <a:srgbClr val="212121"/>
                </a:solidFill>
                <a:latin typeface="Trebuchet MS"/>
                <a:cs typeface="Trebuchet MS"/>
              </a:rPr>
              <a:t>kar</a:t>
            </a:r>
            <a:r>
              <a:rPr sz="2700" b="1" spc="-125" dirty="0">
                <a:solidFill>
                  <a:srgbClr val="212121"/>
                </a:solidFill>
                <a:latin typeface="Trebuchet MS"/>
                <a:cs typeface="Trebuchet MS"/>
              </a:rPr>
              <a:t>t</a:t>
            </a:r>
            <a:r>
              <a:rPr sz="2700" b="1" spc="-30" dirty="0">
                <a:solidFill>
                  <a:srgbClr val="212121"/>
                </a:solidFill>
                <a:latin typeface="Trebuchet MS"/>
                <a:cs typeface="Trebuchet MS"/>
              </a:rPr>
              <a:t>a</a:t>
            </a:r>
            <a:r>
              <a:rPr sz="2700" b="1" spc="-265" dirty="0">
                <a:solidFill>
                  <a:srgbClr val="212121"/>
                </a:solidFill>
                <a:latin typeface="Trebuchet MS"/>
                <a:cs typeface="Trebuchet MS"/>
              </a:rPr>
              <a:t> </a:t>
            </a:r>
            <a:r>
              <a:rPr sz="2700" b="1" spc="-85" dirty="0">
                <a:solidFill>
                  <a:srgbClr val="212121"/>
                </a:solidFill>
                <a:latin typeface="Trebuchet MS"/>
                <a:cs typeface="Trebuchet MS"/>
              </a:rPr>
              <a:t>E</a:t>
            </a:r>
            <a:r>
              <a:rPr sz="2700" b="1" spc="-90" dirty="0">
                <a:solidFill>
                  <a:srgbClr val="212121"/>
                </a:solidFill>
                <a:latin typeface="Trebuchet MS"/>
                <a:cs typeface="Trebuchet MS"/>
              </a:rPr>
              <a:t>E</a:t>
            </a:r>
            <a:r>
              <a:rPr sz="2700" spc="-325" dirty="0">
                <a:solidFill>
                  <a:srgbClr val="212121"/>
                </a:solidFill>
                <a:latin typeface="Trebuchet MS"/>
                <a:cs typeface="Trebuchet MS"/>
              </a:rPr>
              <a:t>:</a:t>
            </a:r>
            <a:r>
              <a:rPr sz="2700" spc="-270" dirty="0">
                <a:solidFill>
                  <a:srgbClr val="212121"/>
                </a:solidFill>
                <a:latin typeface="Trebuchet MS"/>
                <a:cs typeface="Trebuchet MS"/>
              </a:rPr>
              <a:t> </a:t>
            </a:r>
            <a:r>
              <a:rPr sz="2700" spc="-60" dirty="0">
                <a:solidFill>
                  <a:srgbClr val="212121"/>
                </a:solidFill>
                <a:latin typeface="Trebuchet MS"/>
                <a:cs typeface="Trebuchet MS"/>
              </a:rPr>
              <a:t>N</a:t>
            </a:r>
            <a:r>
              <a:rPr sz="2700" spc="-45" dirty="0">
                <a:solidFill>
                  <a:srgbClr val="212121"/>
                </a:solidFill>
                <a:latin typeface="Trebuchet MS"/>
                <a:cs typeface="Trebuchet MS"/>
              </a:rPr>
              <a:t>e</a:t>
            </a:r>
            <a:r>
              <a:rPr sz="2700" spc="-75" dirty="0">
                <a:solidFill>
                  <a:srgbClr val="212121"/>
                </a:solidFill>
                <a:latin typeface="Trebuchet MS"/>
                <a:cs typeface="Trebuchet MS"/>
              </a:rPr>
              <a:t>w</a:t>
            </a:r>
            <a:r>
              <a:rPr sz="2700" spc="-270" dirty="0">
                <a:solidFill>
                  <a:srgbClr val="212121"/>
                </a:solidFill>
                <a:latin typeface="Trebuchet MS"/>
                <a:cs typeface="Trebuchet MS"/>
              </a:rPr>
              <a:t> </a:t>
            </a:r>
            <a:r>
              <a:rPr sz="2700" spc="-240" dirty="0">
                <a:solidFill>
                  <a:srgbClr val="212121"/>
                </a:solidFill>
                <a:latin typeface="Trebuchet MS"/>
                <a:cs typeface="Trebuchet MS"/>
              </a:rPr>
              <a:t>f</a:t>
            </a:r>
            <a:r>
              <a:rPr sz="2700" spc="-35" dirty="0">
                <a:solidFill>
                  <a:srgbClr val="212121"/>
                </a:solidFill>
                <a:latin typeface="Trebuchet MS"/>
                <a:cs typeface="Trebuchet MS"/>
              </a:rPr>
              <a:t>orm</a:t>
            </a:r>
            <a:r>
              <a:rPr sz="2700" spc="-270" dirty="0">
                <a:solidFill>
                  <a:srgbClr val="212121"/>
                </a:solidFill>
                <a:latin typeface="Trebuchet MS"/>
                <a:cs typeface="Trebuchet MS"/>
              </a:rPr>
              <a:t> </a:t>
            </a:r>
            <a:r>
              <a:rPr sz="2700" spc="-100" dirty="0">
                <a:solidFill>
                  <a:srgbClr val="212121"/>
                </a:solidFill>
                <a:latin typeface="Trebuchet MS"/>
                <a:cs typeface="Trebuchet MS"/>
              </a:rPr>
              <a:t>of</a:t>
            </a:r>
            <a:r>
              <a:rPr sz="2700" spc="-270" dirty="0">
                <a:solidFill>
                  <a:srgbClr val="212121"/>
                </a:solidFill>
                <a:latin typeface="Trebuchet MS"/>
                <a:cs typeface="Trebuchet MS"/>
              </a:rPr>
              <a:t> </a:t>
            </a:r>
            <a:r>
              <a:rPr sz="2700" spc="-35" dirty="0">
                <a:solidFill>
                  <a:srgbClr val="212121"/>
                </a:solidFill>
                <a:latin typeface="Trebuchet MS"/>
                <a:cs typeface="Trebuchet MS"/>
              </a:rPr>
              <a:t>Ja</a:t>
            </a:r>
            <a:r>
              <a:rPr sz="2700" spc="-85" dirty="0">
                <a:solidFill>
                  <a:srgbClr val="212121"/>
                </a:solidFill>
                <a:latin typeface="Trebuchet MS"/>
                <a:cs typeface="Trebuchet MS"/>
              </a:rPr>
              <a:t>v</a:t>
            </a:r>
            <a:r>
              <a:rPr sz="2700" spc="-40" dirty="0">
                <a:solidFill>
                  <a:srgbClr val="212121"/>
                </a:solidFill>
                <a:latin typeface="Trebuchet MS"/>
                <a:cs typeface="Trebuchet MS"/>
              </a:rPr>
              <a:t>a</a:t>
            </a:r>
            <a:r>
              <a:rPr sz="2700" spc="-270" dirty="0">
                <a:solidFill>
                  <a:srgbClr val="212121"/>
                </a:solidFill>
                <a:latin typeface="Trebuchet MS"/>
                <a:cs typeface="Trebuchet MS"/>
              </a:rPr>
              <a:t> </a:t>
            </a:r>
            <a:r>
              <a:rPr sz="2700" spc="-25" dirty="0">
                <a:solidFill>
                  <a:srgbClr val="212121"/>
                </a:solidFill>
                <a:latin typeface="Trebuchet MS"/>
                <a:cs typeface="Trebuchet MS"/>
              </a:rPr>
              <a:t>EE</a:t>
            </a:r>
            <a:endParaRPr sz="2700">
              <a:latin typeface="Trebuchet MS"/>
              <a:cs typeface="Trebuchet MS"/>
            </a:endParaRPr>
          </a:p>
          <a:p>
            <a:pPr marL="393065">
              <a:lnSpc>
                <a:spcPts val="2320"/>
              </a:lnSpc>
            </a:pPr>
            <a:r>
              <a:rPr sz="2150" spc="-20" dirty="0">
                <a:solidFill>
                  <a:srgbClr val="212121"/>
                </a:solidFill>
                <a:latin typeface="Trebuchet MS"/>
                <a:cs typeface="Trebuchet MS"/>
              </a:rPr>
              <a:t>O</a:t>
            </a:r>
            <a:r>
              <a:rPr sz="2150" spc="-145" dirty="0">
                <a:solidFill>
                  <a:srgbClr val="212121"/>
                </a:solidFill>
                <a:latin typeface="Trebuchet MS"/>
                <a:cs typeface="Trebuchet MS"/>
              </a:rPr>
              <a:t>r</a:t>
            </a:r>
            <a:r>
              <a:rPr sz="2150" spc="-25" dirty="0">
                <a:solidFill>
                  <a:srgbClr val="212121"/>
                </a:solidFill>
                <a:latin typeface="Trebuchet MS"/>
                <a:cs typeface="Trebuchet MS"/>
              </a:rPr>
              <a:t>a</a:t>
            </a:r>
            <a:r>
              <a:rPr sz="2150" spc="-85" dirty="0">
                <a:solidFill>
                  <a:srgbClr val="212121"/>
                </a:solidFill>
                <a:latin typeface="Trebuchet MS"/>
                <a:cs typeface="Trebuchet MS"/>
              </a:rPr>
              <a:t>cl</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5" dirty="0">
                <a:solidFill>
                  <a:srgbClr val="212121"/>
                </a:solidFill>
                <a:latin typeface="Trebuchet MS"/>
                <a:cs typeface="Trebuchet MS"/>
              </a:rPr>
              <a:t>mo</a:t>
            </a:r>
            <a:r>
              <a:rPr sz="2150" spc="-55" dirty="0">
                <a:solidFill>
                  <a:srgbClr val="212121"/>
                </a:solidFill>
                <a:latin typeface="Trebuchet MS"/>
                <a:cs typeface="Trebuchet MS"/>
              </a:rPr>
              <a:t>ved</a:t>
            </a:r>
            <a:r>
              <a:rPr sz="2150" spc="-215" dirty="0">
                <a:solidFill>
                  <a:srgbClr val="212121"/>
                </a:solidFill>
                <a:latin typeface="Trebuchet MS"/>
                <a:cs typeface="Trebuchet MS"/>
              </a:rPr>
              <a:t> </a:t>
            </a:r>
            <a:r>
              <a:rPr sz="2150" spc="10" dirty="0">
                <a:solidFill>
                  <a:srgbClr val="212121"/>
                </a:solidFill>
                <a:latin typeface="Trebuchet MS"/>
                <a:cs typeface="Trebuchet MS"/>
              </a:rPr>
              <a:t>J</a:t>
            </a:r>
            <a:r>
              <a:rPr sz="2150" spc="-25" dirty="0">
                <a:solidFill>
                  <a:srgbClr val="212121"/>
                </a:solidFill>
                <a:latin typeface="Trebuchet MS"/>
                <a:cs typeface="Trebuchet MS"/>
              </a:rPr>
              <a:t>a</a:t>
            </a:r>
            <a:r>
              <a:rPr sz="2150" spc="-90" dirty="0">
                <a:solidFill>
                  <a:srgbClr val="212121"/>
                </a:solidFill>
                <a:latin typeface="Trebuchet MS"/>
                <a:cs typeface="Trebuchet MS"/>
              </a:rPr>
              <a:t>v</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spc="-15" dirty="0">
                <a:solidFill>
                  <a:srgbClr val="212121"/>
                </a:solidFill>
                <a:latin typeface="Trebuchet MS"/>
                <a:cs typeface="Trebuchet MS"/>
              </a:rPr>
              <a:t>EE</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spc="-15" dirty="0">
                <a:solidFill>
                  <a:srgbClr val="212121"/>
                </a:solidFill>
                <a:latin typeface="Trebuchet MS"/>
                <a:cs typeface="Trebuchet MS"/>
              </a:rPr>
              <a:t>E</a:t>
            </a:r>
            <a:r>
              <a:rPr sz="2150" spc="-85" dirty="0">
                <a:solidFill>
                  <a:srgbClr val="212121"/>
                </a:solidFill>
                <a:latin typeface="Trebuchet MS"/>
                <a:cs typeface="Trebuchet MS"/>
              </a:rPr>
              <a:t>cli</a:t>
            </a:r>
            <a:r>
              <a:rPr sz="2150" dirty="0">
                <a:solidFill>
                  <a:srgbClr val="212121"/>
                </a:solidFill>
                <a:latin typeface="Trebuchet MS"/>
                <a:cs typeface="Trebuchet MS"/>
              </a:rPr>
              <a:t>p</a:t>
            </a:r>
            <a:r>
              <a:rPr sz="2150" spc="30" dirty="0">
                <a:solidFill>
                  <a:srgbClr val="212121"/>
                </a:solidFill>
                <a:latin typeface="Trebuchet MS"/>
                <a:cs typeface="Trebuchet MS"/>
              </a:rPr>
              <a:t>s</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00" dirty="0">
                <a:solidFill>
                  <a:srgbClr val="212121"/>
                </a:solidFill>
                <a:latin typeface="Trebuchet MS"/>
                <a:cs typeface="Trebuchet MS"/>
              </a:rPr>
              <a:t>F</a:t>
            </a:r>
            <a:r>
              <a:rPr sz="2150" spc="5" dirty="0">
                <a:solidFill>
                  <a:srgbClr val="212121"/>
                </a:solidFill>
                <a:latin typeface="Trebuchet MS"/>
                <a:cs typeface="Trebuchet MS"/>
              </a:rPr>
              <a:t>ou</a:t>
            </a:r>
            <a:r>
              <a:rPr sz="2150" dirty="0">
                <a:solidFill>
                  <a:srgbClr val="212121"/>
                </a:solidFill>
                <a:latin typeface="Trebuchet MS"/>
                <a:cs typeface="Trebuchet MS"/>
              </a:rPr>
              <a:t>nd</a:t>
            </a:r>
            <a:r>
              <a:rPr sz="2150" spc="-25" dirty="0">
                <a:solidFill>
                  <a:srgbClr val="212121"/>
                </a:solidFill>
                <a:latin typeface="Trebuchet MS"/>
                <a:cs typeface="Trebuchet MS"/>
              </a:rPr>
              <a:t>a</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10" dirty="0">
                <a:solidFill>
                  <a:srgbClr val="212121"/>
                </a:solidFill>
                <a:latin typeface="Trebuchet MS"/>
                <a:cs typeface="Trebuchet MS"/>
              </a:rPr>
              <a:t>on</a:t>
            </a:r>
            <a:endParaRPr sz="2150">
              <a:latin typeface="Trebuchet MS"/>
              <a:cs typeface="Trebuchet MS"/>
            </a:endParaRPr>
          </a:p>
          <a:p>
            <a:pPr marL="393065" marR="854710">
              <a:lnSpc>
                <a:spcPts val="2780"/>
              </a:lnSpc>
              <a:spcBef>
                <a:spcPts val="90"/>
              </a:spcBef>
            </a:pPr>
            <a:r>
              <a:rPr sz="2150" spc="-95" dirty="0">
                <a:solidFill>
                  <a:srgbClr val="212121"/>
                </a:solidFill>
                <a:latin typeface="Trebuchet MS"/>
                <a:cs typeface="Trebuchet MS"/>
              </a:rPr>
              <a:t>A</a:t>
            </a:r>
            <a:r>
              <a:rPr sz="2150" spc="15" dirty="0">
                <a:solidFill>
                  <a:srgbClr val="212121"/>
                </a:solidFill>
                <a:latin typeface="Trebuchet MS"/>
                <a:cs typeface="Trebuchet MS"/>
              </a:rPr>
              <a:t>ND</a:t>
            </a:r>
            <a:r>
              <a:rPr sz="2150" spc="-215" dirty="0">
                <a:solidFill>
                  <a:srgbClr val="212121"/>
                </a:solidFill>
                <a:latin typeface="Trebuchet MS"/>
                <a:cs typeface="Trebuchet MS"/>
              </a:rPr>
              <a:t> </a:t>
            </a:r>
            <a:r>
              <a:rPr sz="2150" spc="10" dirty="0">
                <a:solidFill>
                  <a:srgbClr val="212121"/>
                </a:solidFill>
                <a:latin typeface="Trebuchet MS"/>
                <a:cs typeface="Trebuchet MS"/>
              </a:rPr>
              <a:t>J</a:t>
            </a:r>
            <a:r>
              <a:rPr sz="2150" spc="-25" dirty="0">
                <a:solidFill>
                  <a:srgbClr val="212121"/>
                </a:solidFill>
                <a:latin typeface="Trebuchet MS"/>
                <a:cs typeface="Trebuchet MS"/>
              </a:rPr>
              <a:t>a</a:t>
            </a:r>
            <a:r>
              <a:rPr sz="2150" spc="-90" dirty="0">
                <a:solidFill>
                  <a:srgbClr val="212121"/>
                </a:solidFill>
                <a:latin typeface="Trebuchet MS"/>
                <a:cs typeface="Trebuchet MS"/>
              </a:rPr>
              <a:t>v</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spc="-15" dirty="0">
                <a:solidFill>
                  <a:srgbClr val="212121"/>
                </a:solidFill>
                <a:latin typeface="Trebuchet MS"/>
                <a:cs typeface="Trebuchet MS"/>
              </a:rPr>
              <a:t>EE</a:t>
            </a:r>
            <a:r>
              <a:rPr sz="2150" spc="-215" dirty="0">
                <a:solidFill>
                  <a:srgbClr val="212121"/>
                </a:solidFill>
                <a:latin typeface="Trebuchet MS"/>
                <a:cs typeface="Trebuchet MS"/>
              </a:rPr>
              <a:t> </a:t>
            </a:r>
            <a:r>
              <a:rPr sz="2150" spc="-75" dirty="0">
                <a:solidFill>
                  <a:srgbClr val="212121"/>
                </a:solidFill>
                <a:latin typeface="Trebuchet MS"/>
                <a:cs typeface="Trebuchet MS"/>
              </a:rPr>
              <a:t>w</a:t>
            </a:r>
            <a:r>
              <a:rPr sz="2150" spc="-25" dirty="0">
                <a:solidFill>
                  <a:srgbClr val="212121"/>
                </a:solidFill>
                <a:latin typeface="Trebuchet MS"/>
                <a:cs typeface="Trebuchet MS"/>
              </a:rPr>
              <a:t>a</a:t>
            </a:r>
            <a:r>
              <a:rPr sz="2150" spc="30" dirty="0">
                <a:solidFill>
                  <a:srgbClr val="212121"/>
                </a:solidFill>
                <a:latin typeface="Trebuchet MS"/>
                <a:cs typeface="Trebuchet MS"/>
              </a:rPr>
              <a:t>s</a:t>
            </a:r>
            <a:r>
              <a:rPr sz="2150" spc="-215" dirty="0">
                <a:solidFill>
                  <a:srgbClr val="212121"/>
                </a:solidFill>
                <a:latin typeface="Trebuchet MS"/>
                <a:cs typeface="Trebuchet MS"/>
              </a:rPr>
              <a:t> </a:t>
            </a:r>
            <a:r>
              <a:rPr sz="2150" spc="-114" dirty="0">
                <a:solidFill>
                  <a:srgbClr val="212121"/>
                </a:solidFill>
                <a:latin typeface="Trebuchet MS"/>
                <a:cs typeface="Trebuchet MS"/>
              </a:rPr>
              <a:t>r</a:t>
            </a:r>
            <a:r>
              <a:rPr sz="2150" spc="-40" dirty="0">
                <a:solidFill>
                  <a:srgbClr val="212121"/>
                </a:solidFill>
                <a:latin typeface="Trebuchet MS"/>
                <a:cs typeface="Trebuchet MS"/>
              </a:rPr>
              <a:t>ena</a:t>
            </a:r>
            <a:r>
              <a:rPr sz="2150" spc="5" dirty="0">
                <a:solidFill>
                  <a:srgbClr val="212121"/>
                </a:solidFill>
                <a:latin typeface="Trebuchet MS"/>
                <a:cs typeface="Trebuchet MS"/>
              </a:rPr>
              <a:t>m</a:t>
            </a:r>
            <a:r>
              <a:rPr sz="2150" spc="-55" dirty="0">
                <a:solidFill>
                  <a:srgbClr val="212121"/>
                </a:solidFill>
                <a:latin typeface="Trebuchet MS"/>
                <a:cs typeface="Trebuchet MS"/>
              </a:rPr>
              <a:t>ed</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spc="10" dirty="0">
                <a:solidFill>
                  <a:srgbClr val="212121"/>
                </a:solidFill>
                <a:latin typeface="Trebuchet MS"/>
                <a:cs typeface="Trebuchet MS"/>
              </a:rPr>
              <a:t>J</a:t>
            </a:r>
            <a:r>
              <a:rPr sz="2150" spc="-25" dirty="0">
                <a:solidFill>
                  <a:srgbClr val="212121"/>
                </a:solidFill>
                <a:latin typeface="Trebuchet MS"/>
                <a:cs typeface="Trebuchet MS"/>
              </a:rPr>
              <a:t>a</a:t>
            </a:r>
            <a:r>
              <a:rPr sz="2150" spc="-45" dirty="0">
                <a:solidFill>
                  <a:srgbClr val="212121"/>
                </a:solidFill>
                <a:latin typeface="Trebuchet MS"/>
                <a:cs typeface="Trebuchet MS"/>
              </a:rPr>
              <a:t>k</a:t>
            </a:r>
            <a:r>
              <a:rPr sz="2150" spc="-25" dirty="0">
                <a:solidFill>
                  <a:srgbClr val="212121"/>
                </a:solidFill>
                <a:latin typeface="Trebuchet MS"/>
                <a:cs typeface="Trebuchet MS"/>
              </a:rPr>
              <a:t>a</a:t>
            </a:r>
            <a:r>
              <a:rPr sz="2150" spc="-105" dirty="0">
                <a:solidFill>
                  <a:srgbClr val="212121"/>
                </a:solidFill>
                <a:latin typeface="Trebuchet MS"/>
                <a:cs typeface="Trebuchet MS"/>
              </a:rPr>
              <a:t>r</a:t>
            </a:r>
            <a:r>
              <a:rPr sz="2150" spc="-150" dirty="0">
                <a:solidFill>
                  <a:srgbClr val="212121"/>
                </a:solidFill>
                <a:latin typeface="Trebuchet MS"/>
                <a:cs typeface="Trebuchet MS"/>
              </a:rPr>
              <a:t>t</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spc="-15" dirty="0">
                <a:solidFill>
                  <a:srgbClr val="212121"/>
                </a:solidFill>
                <a:latin typeface="Trebuchet MS"/>
                <a:cs typeface="Trebuchet MS"/>
              </a:rPr>
              <a:t>EE  </a:t>
            </a:r>
            <a:r>
              <a:rPr sz="2150" spc="-100" dirty="0">
                <a:solidFill>
                  <a:srgbClr val="212121"/>
                </a:solidFill>
                <a:latin typeface="Trebuchet MS"/>
                <a:cs typeface="Trebuchet MS"/>
              </a:rPr>
              <a:t>F</a:t>
            </a:r>
            <a:r>
              <a:rPr sz="2150" spc="-140" dirty="0">
                <a:solidFill>
                  <a:srgbClr val="212121"/>
                </a:solidFill>
                <a:latin typeface="Trebuchet MS"/>
                <a:cs typeface="Trebuchet MS"/>
              </a:rPr>
              <a:t>e</a:t>
            </a:r>
            <a:r>
              <a:rPr sz="2150" spc="-25" dirty="0">
                <a:solidFill>
                  <a:srgbClr val="212121"/>
                </a:solidFill>
                <a:latin typeface="Trebuchet MS"/>
                <a:cs typeface="Trebuchet MS"/>
              </a:rPr>
              <a:t>a</a:t>
            </a:r>
            <a:r>
              <a:rPr sz="2150" spc="-140" dirty="0">
                <a:solidFill>
                  <a:srgbClr val="212121"/>
                </a:solidFill>
                <a:latin typeface="Trebuchet MS"/>
                <a:cs typeface="Trebuchet MS"/>
              </a:rPr>
              <a:t>t</a:t>
            </a:r>
            <a:r>
              <a:rPr sz="2150" dirty="0">
                <a:solidFill>
                  <a:srgbClr val="212121"/>
                </a:solidFill>
                <a:latin typeface="Trebuchet MS"/>
                <a:cs typeface="Trebuchet MS"/>
              </a:rPr>
              <a:t>u</a:t>
            </a:r>
            <a:r>
              <a:rPr sz="2150" spc="-114" dirty="0">
                <a:solidFill>
                  <a:srgbClr val="212121"/>
                </a:solidFill>
                <a:latin typeface="Trebuchet MS"/>
                <a:cs typeface="Trebuchet MS"/>
              </a:rPr>
              <a:t>r</a:t>
            </a:r>
            <a:r>
              <a:rPr sz="2150" spc="-35" dirty="0">
                <a:solidFill>
                  <a:srgbClr val="212121"/>
                </a:solidFill>
                <a:latin typeface="Trebuchet MS"/>
                <a:cs typeface="Trebuchet MS"/>
              </a:rPr>
              <a:t>es</a:t>
            </a:r>
            <a:r>
              <a:rPr sz="2150" spc="-215" dirty="0">
                <a:solidFill>
                  <a:srgbClr val="212121"/>
                </a:solidFill>
                <a:latin typeface="Trebuchet MS"/>
                <a:cs typeface="Trebuchet MS"/>
              </a:rPr>
              <a:t> </a:t>
            </a:r>
            <a:r>
              <a:rPr sz="2150" spc="-114" dirty="0">
                <a:solidFill>
                  <a:srgbClr val="212121"/>
                </a:solidFill>
                <a:latin typeface="Trebuchet MS"/>
                <a:cs typeface="Trebuchet MS"/>
              </a:rPr>
              <a:t>r</a:t>
            </a:r>
            <a:r>
              <a:rPr sz="2150" spc="-45" dirty="0">
                <a:solidFill>
                  <a:srgbClr val="212121"/>
                </a:solidFill>
                <a:latin typeface="Trebuchet MS"/>
                <a:cs typeface="Trebuchet MS"/>
              </a:rPr>
              <a:t>ema</a:t>
            </a:r>
            <a:r>
              <a:rPr sz="2150" spc="-85" dirty="0">
                <a:solidFill>
                  <a:srgbClr val="212121"/>
                </a:solidFill>
                <a:latin typeface="Trebuchet MS"/>
                <a:cs typeface="Trebuchet MS"/>
              </a:rPr>
              <a:t>i</a:t>
            </a:r>
            <a:r>
              <a:rPr sz="2150" spc="5" dirty="0">
                <a:solidFill>
                  <a:srgbClr val="212121"/>
                </a:solidFill>
                <a:latin typeface="Trebuchet MS"/>
                <a:cs typeface="Trebuchet MS"/>
              </a:rPr>
              <a:t>n</a:t>
            </a:r>
            <a:r>
              <a:rPr sz="2150" spc="-215" dirty="0">
                <a:solidFill>
                  <a:srgbClr val="212121"/>
                </a:solidFill>
                <a:latin typeface="Trebuchet MS"/>
                <a:cs typeface="Trebuchet MS"/>
              </a:rPr>
              <a:t> </a:t>
            </a:r>
            <a:r>
              <a:rPr sz="2150" spc="30" dirty="0">
                <a:solidFill>
                  <a:srgbClr val="212121"/>
                </a:solidFill>
                <a:latin typeface="Trebuchet MS"/>
                <a:cs typeface="Trebuchet MS"/>
              </a:rPr>
              <a:t>s</a:t>
            </a:r>
            <a:r>
              <a:rPr sz="2150" spc="-25" dirty="0">
                <a:solidFill>
                  <a:srgbClr val="212121"/>
                </a:solidFill>
                <a:latin typeface="Trebuchet MS"/>
                <a:cs typeface="Trebuchet MS"/>
              </a:rPr>
              <a:t>a</a:t>
            </a:r>
            <a:r>
              <a:rPr sz="2150" spc="5" dirty="0">
                <a:solidFill>
                  <a:srgbClr val="212121"/>
                </a:solidFill>
                <a:latin typeface="Trebuchet MS"/>
                <a:cs typeface="Trebuchet MS"/>
              </a:rPr>
              <a:t>m</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50" dirty="0">
                <a:solidFill>
                  <a:srgbClr val="212121"/>
                </a:solidFill>
                <a:latin typeface="Trebuchet MS"/>
                <a:cs typeface="Trebuchet MS"/>
              </a:rPr>
              <a:t>B</a:t>
            </a:r>
            <a:r>
              <a:rPr sz="2150" spc="-50" dirty="0">
                <a:solidFill>
                  <a:srgbClr val="212121"/>
                </a:solidFill>
                <a:latin typeface="Trebuchet MS"/>
                <a:cs typeface="Trebuchet MS"/>
              </a:rPr>
              <a:t>UT</a:t>
            </a:r>
            <a:r>
              <a:rPr sz="2150" spc="-215" dirty="0">
                <a:solidFill>
                  <a:srgbClr val="212121"/>
                </a:solidFill>
                <a:latin typeface="Trebuchet MS"/>
                <a:cs typeface="Trebuchet MS"/>
              </a:rPr>
              <a:t> </a:t>
            </a:r>
            <a:r>
              <a:rPr sz="2150" dirty="0">
                <a:solidFill>
                  <a:srgbClr val="212121"/>
                </a:solidFill>
                <a:latin typeface="Trebuchet MS"/>
                <a:cs typeface="Trebuchet MS"/>
              </a:rPr>
              <a:t>d</a:t>
            </a:r>
            <a:r>
              <a:rPr sz="2150" spc="-85" dirty="0">
                <a:solidFill>
                  <a:srgbClr val="212121"/>
                </a:solidFill>
                <a:latin typeface="Trebuchet MS"/>
                <a:cs typeface="Trebuchet MS"/>
              </a:rPr>
              <a:t>i</a:t>
            </a:r>
            <a:r>
              <a:rPr sz="2150" spc="-180" dirty="0">
                <a:solidFill>
                  <a:srgbClr val="212121"/>
                </a:solidFill>
                <a:latin typeface="Trebuchet MS"/>
                <a:cs typeface="Trebuchet MS"/>
              </a:rPr>
              <a:t>f</a:t>
            </a:r>
            <a:r>
              <a:rPr sz="2150" spc="-204" dirty="0">
                <a:solidFill>
                  <a:srgbClr val="212121"/>
                </a:solidFill>
                <a:latin typeface="Trebuchet MS"/>
                <a:cs typeface="Trebuchet MS"/>
              </a:rPr>
              <a:t>f</a:t>
            </a:r>
            <a:r>
              <a:rPr sz="2150" spc="-114" dirty="0">
                <a:solidFill>
                  <a:srgbClr val="212121"/>
                </a:solidFill>
                <a:latin typeface="Trebuchet MS"/>
                <a:cs typeface="Trebuchet MS"/>
              </a:rPr>
              <a:t>e</a:t>
            </a:r>
            <a:r>
              <a:rPr sz="2150" spc="-105" dirty="0">
                <a:solidFill>
                  <a:srgbClr val="212121"/>
                </a:solidFill>
                <a:latin typeface="Trebuchet MS"/>
                <a:cs typeface="Trebuchet MS"/>
              </a:rPr>
              <a:t>r</a:t>
            </a:r>
            <a:r>
              <a:rPr sz="2150" spc="-75" dirty="0">
                <a:solidFill>
                  <a:srgbClr val="212121"/>
                </a:solidFill>
                <a:latin typeface="Trebuchet MS"/>
                <a:cs typeface="Trebuchet MS"/>
              </a:rPr>
              <a:t>ent</a:t>
            </a:r>
            <a:r>
              <a:rPr sz="2150" spc="-215" dirty="0">
                <a:solidFill>
                  <a:srgbClr val="212121"/>
                </a:solidFill>
                <a:latin typeface="Trebuchet MS"/>
                <a:cs typeface="Trebuchet MS"/>
              </a:rPr>
              <a:t> </a:t>
            </a:r>
            <a:r>
              <a:rPr sz="2150" spc="5" dirty="0">
                <a:solidFill>
                  <a:srgbClr val="212121"/>
                </a:solidFill>
                <a:latin typeface="Trebuchet MS"/>
                <a:cs typeface="Trebuchet MS"/>
              </a:rPr>
              <a:t>o</a:t>
            </a:r>
            <a:r>
              <a:rPr sz="2150" spc="-65" dirty="0">
                <a:solidFill>
                  <a:srgbClr val="212121"/>
                </a:solidFill>
                <a:latin typeface="Trebuchet MS"/>
                <a:cs typeface="Trebuchet MS"/>
              </a:rPr>
              <a:t>wne</a:t>
            </a:r>
            <a:r>
              <a:rPr sz="2150" spc="-70" dirty="0">
                <a:solidFill>
                  <a:srgbClr val="212121"/>
                </a:solidFill>
                <a:latin typeface="Trebuchet MS"/>
                <a:cs typeface="Trebuchet MS"/>
              </a:rPr>
              <a:t>r</a:t>
            </a:r>
            <a:r>
              <a:rPr sz="2150" spc="30" dirty="0">
                <a:solidFill>
                  <a:srgbClr val="212121"/>
                </a:solidFill>
                <a:latin typeface="Trebuchet MS"/>
                <a:cs typeface="Trebuchet MS"/>
              </a:rPr>
              <a:t>s</a:t>
            </a:r>
            <a:r>
              <a:rPr sz="2150" dirty="0">
                <a:solidFill>
                  <a:srgbClr val="212121"/>
                </a:solidFill>
                <a:latin typeface="Trebuchet MS"/>
                <a:cs typeface="Trebuchet MS"/>
              </a:rPr>
              <a:t>h</a:t>
            </a:r>
            <a:r>
              <a:rPr sz="2150" spc="-85" dirty="0">
                <a:solidFill>
                  <a:srgbClr val="212121"/>
                </a:solidFill>
                <a:latin typeface="Trebuchet MS"/>
                <a:cs typeface="Trebuchet MS"/>
              </a:rPr>
              <a:t>i</a:t>
            </a:r>
            <a:r>
              <a:rPr sz="2150" dirty="0">
                <a:solidFill>
                  <a:srgbClr val="212121"/>
                </a:solidFill>
                <a:latin typeface="Trebuchet MS"/>
                <a:cs typeface="Trebuchet MS"/>
              </a:rPr>
              <a:t>p  Na</a:t>
            </a:r>
            <a:r>
              <a:rPr sz="2150" spc="5" dirty="0">
                <a:solidFill>
                  <a:srgbClr val="212121"/>
                </a:solidFill>
                <a:latin typeface="Trebuchet MS"/>
                <a:cs typeface="Trebuchet MS"/>
              </a:rPr>
              <a:t>m</a:t>
            </a:r>
            <a:r>
              <a:rPr sz="2150" spc="-35" dirty="0">
                <a:solidFill>
                  <a:srgbClr val="212121"/>
                </a:solidFill>
                <a:latin typeface="Trebuchet MS"/>
                <a:cs typeface="Trebuchet MS"/>
              </a:rPr>
              <a:t>esp</a:t>
            </a:r>
            <a:r>
              <a:rPr sz="2150" spc="-25" dirty="0">
                <a:solidFill>
                  <a:srgbClr val="212121"/>
                </a:solidFill>
                <a:latin typeface="Trebuchet MS"/>
                <a:cs typeface="Trebuchet MS"/>
              </a:rPr>
              <a:t>a</a:t>
            </a:r>
            <a:r>
              <a:rPr sz="2150" spc="-135" dirty="0">
                <a:solidFill>
                  <a:srgbClr val="212121"/>
                </a:solidFill>
                <a:latin typeface="Trebuchet MS"/>
                <a:cs typeface="Trebuchet MS"/>
              </a:rPr>
              <a:t>c</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5" dirty="0">
                <a:solidFill>
                  <a:srgbClr val="212121"/>
                </a:solidFill>
                <a:latin typeface="Trebuchet MS"/>
                <a:cs typeface="Trebuchet MS"/>
              </a:rPr>
              <a:t>mo</a:t>
            </a:r>
            <a:r>
              <a:rPr sz="2150" spc="-55" dirty="0">
                <a:solidFill>
                  <a:srgbClr val="212121"/>
                </a:solidFill>
                <a:latin typeface="Trebuchet MS"/>
                <a:cs typeface="Trebuchet MS"/>
              </a:rPr>
              <a:t>v</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65" dirty="0">
                <a:solidFill>
                  <a:srgbClr val="212121"/>
                </a:solidFill>
                <a:latin typeface="Trebuchet MS"/>
                <a:cs typeface="Trebuchet MS"/>
              </a:rPr>
              <a:t>f</a:t>
            </a:r>
            <a:r>
              <a:rPr sz="2150" spc="-114" dirty="0">
                <a:solidFill>
                  <a:srgbClr val="212121"/>
                </a:solidFill>
                <a:latin typeface="Trebuchet MS"/>
                <a:cs typeface="Trebuchet MS"/>
              </a:rPr>
              <a:t>r</a:t>
            </a:r>
            <a:r>
              <a:rPr sz="2150" spc="10" dirty="0">
                <a:solidFill>
                  <a:srgbClr val="212121"/>
                </a:solidFill>
                <a:latin typeface="Trebuchet MS"/>
                <a:cs typeface="Trebuchet MS"/>
              </a:rPr>
              <a:t>om</a:t>
            </a:r>
            <a:r>
              <a:rPr sz="2150" spc="-215" dirty="0">
                <a:solidFill>
                  <a:srgbClr val="212121"/>
                </a:solidFill>
                <a:latin typeface="Trebuchet MS"/>
                <a:cs typeface="Trebuchet MS"/>
              </a:rPr>
              <a:t> </a:t>
            </a:r>
            <a:r>
              <a:rPr sz="2150" spc="-140" dirty="0">
                <a:solidFill>
                  <a:srgbClr val="212121"/>
                </a:solidFill>
                <a:latin typeface="Trebuchet MS"/>
                <a:cs typeface="Trebuchet MS"/>
              </a:rPr>
              <a:t>ja</a:t>
            </a:r>
            <a:r>
              <a:rPr sz="2150" spc="-90" dirty="0">
                <a:solidFill>
                  <a:srgbClr val="212121"/>
                </a:solidFill>
                <a:latin typeface="Trebuchet MS"/>
                <a:cs typeface="Trebuchet MS"/>
              </a:rPr>
              <a:t>v</a:t>
            </a:r>
            <a:r>
              <a:rPr sz="2150" spc="-25" dirty="0">
                <a:solidFill>
                  <a:srgbClr val="212121"/>
                </a:solidFill>
                <a:latin typeface="Trebuchet MS"/>
                <a:cs typeface="Trebuchet MS"/>
              </a:rPr>
              <a:t>a</a:t>
            </a:r>
            <a:r>
              <a:rPr sz="2150" spc="-114" dirty="0">
                <a:solidFill>
                  <a:srgbClr val="212121"/>
                </a:solidFill>
                <a:latin typeface="Trebuchet MS"/>
                <a:cs typeface="Trebuchet MS"/>
              </a:rPr>
              <a:t>x</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spc="-140" dirty="0">
                <a:solidFill>
                  <a:srgbClr val="212121"/>
                </a:solidFill>
                <a:latin typeface="Trebuchet MS"/>
                <a:cs typeface="Trebuchet MS"/>
              </a:rPr>
              <a:t>ja</a:t>
            </a:r>
            <a:r>
              <a:rPr sz="2150" spc="-45" dirty="0">
                <a:solidFill>
                  <a:srgbClr val="212121"/>
                </a:solidFill>
                <a:latin typeface="Trebuchet MS"/>
                <a:cs typeface="Trebuchet MS"/>
              </a:rPr>
              <a:t>k</a:t>
            </a:r>
            <a:r>
              <a:rPr sz="2150" spc="-25" dirty="0">
                <a:solidFill>
                  <a:srgbClr val="212121"/>
                </a:solidFill>
                <a:latin typeface="Trebuchet MS"/>
                <a:cs typeface="Trebuchet MS"/>
              </a:rPr>
              <a:t>a</a:t>
            </a:r>
            <a:r>
              <a:rPr sz="2150" spc="-105" dirty="0">
                <a:solidFill>
                  <a:srgbClr val="212121"/>
                </a:solidFill>
                <a:latin typeface="Trebuchet MS"/>
                <a:cs typeface="Trebuchet MS"/>
              </a:rPr>
              <a:t>r</a:t>
            </a:r>
            <a:r>
              <a:rPr sz="2150" spc="-150" dirty="0">
                <a:solidFill>
                  <a:srgbClr val="212121"/>
                </a:solidFill>
                <a:latin typeface="Trebuchet MS"/>
                <a:cs typeface="Trebuchet MS"/>
              </a:rPr>
              <a:t>t</a:t>
            </a:r>
            <a:r>
              <a:rPr sz="2150" spc="-25" dirty="0">
                <a:solidFill>
                  <a:srgbClr val="212121"/>
                </a:solidFill>
                <a:latin typeface="Trebuchet MS"/>
                <a:cs typeface="Trebuchet MS"/>
              </a:rPr>
              <a:t>a</a:t>
            </a:r>
            <a:endParaRPr sz="2150">
              <a:latin typeface="Trebuchet MS"/>
              <a:cs typeface="Trebuchet MS"/>
            </a:endParaRPr>
          </a:p>
        </p:txBody>
      </p:sp>
      <p:sp>
        <p:nvSpPr>
          <p:cNvPr id="16" name="object 16"/>
          <p:cNvSpPr txBox="1">
            <a:spLocks noGrp="1"/>
          </p:cNvSpPr>
          <p:nvPr>
            <p:ph type="title"/>
          </p:nvPr>
        </p:nvSpPr>
        <p:spPr>
          <a:xfrm>
            <a:off x="311149" y="74930"/>
            <a:ext cx="5675630" cy="560705"/>
          </a:xfrm>
          <a:prstGeom prst="rect">
            <a:avLst/>
          </a:prstGeom>
        </p:spPr>
        <p:txBody>
          <a:bodyPr vert="horz" wrap="square" lIns="0" tIns="13970" rIns="0" bIns="0" rtlCol="0">
            <a:spAutoFit/>
          </a:bodyPr>
          <a:lstStyle/>
          <a:p>
            <a:pPr marL="12700">
              <a:lnSpc>
                <a:spcPct val="100000"/>
              </a:lnSpc>
              <a:spcBef>
                <a:spcPts val="110"/>
              </a:spcBef>
            </a:pPr>
            <a:r>
              <a:rPr sz="3500" spc="-60" dirty="0">
                <a:solidFill>
                  <a:srgbClr val="000000"/>
                </a:solidFill>
              </a:rPr>
              <a:t>P</a:t>
            </a:r>
            <a:r>
              <a:rPr sz="3500" spc="-235" dirty="0">
                <a:solidFill>
                  <a:srgbClr val="000000"/>
                </a:solidFill>
              </a:rPr>
              <a:t>ee</a:t>
            </a:r>
            <a:r>
              <a:rPr sz="3500" spc="-90" dirty="0">
                <a:solidFill>
                  <a:srgbClr val="000000"/>
                </a:solidFill>
              </a:rPr>
              <a:t>k</a:t>
            </a:r>
            <a:r>
              <a:rPr sz="3500" spc="-340" dirty="0">
                <a:solidFill>
                  <a:srgbClr val="000000"/>
                </a:solidFill>
              </a:rPr>
              <a:t> </a:t>
            </a:r>
            <a:r>
              <a:rPr sz="3500" spc="-130" dirty="0">
                <a:solidFill>
                  <a:srgbClr val="000000"/>
                </a:solidFill>
              </a:rPr>
              <a:t>i</a:t>
            </a:r>
            <a:r>
              <a:rPr sz="3500" spc="-105" dirty="0">
                <a:solidFill>
                  <a:srgbClr val="A52929"/>
                </a:solidFill>
              </a:rPr>
              <a:t>n</a:t>
            </a:r>
            <a:r>
              <a:rPr sz="3500" spc="-160" dirty="0">
                <a:solidFill>
                  <a:srgbClr val="000000"/>
                </a:solidFill>
              </a:rPr>
              <a:t>t</a:t>
            </a:r>
            <a:r>
              <a:rPr sz="3500" spc="-55" dirty="0">
                <a:solidFill>
                  <a:srgbClr val="A52929"/>
                </a:solidFill>
              </a:rPr>
              <a:t>o</a:t>
            </a:r>
            <a:r>
              <a:rPr sz="3500" spc="-340" dirty="0">
                <a:solidFill>
                  <a:srgbClr val="A52929"/>
                </a:solidFill>
              </a:rPr>
              <a:t> </a:t>
            </a:r>
            <a:r>
              <a:rPr sz="3500" spc="-70" dirty="0">
                <a:solidFill>
                  <a:srgbClr val="A52929"/>
                </a:solidFill>
              </a:rPr>
              <a:t>H</a:t>
            </a:r>
            <a:r>
              <a:rPr sz="3500" spc="-130" dirty="0">
                <a:solidFill>
                  <a:srgbClr val="000000"/>
                </a:solidFill>
              </a:rPr>
              <a:t>i</a:t>
            </a:r>
            <a:r>
              <a:rPr sz="3500" dirty="0">
                <a:solidFill>
                  <a:srgbClr val="A52929"/>
                </a:solidFill>
              </a:rPr>
              <a:t>s</a:t>
            </a:r>
            <a:r>
              <a:rPr sz="3500" spc="-160" dirty="0">
                <a:solidFill>
                  <a:srgbClr val="000000"/>
                </a:solidFill>
              </a:rPr>
              <a:t>t</a:t>
            </a:r>
            <a:r>
              <a:rPr sz="3500" spc="-55" dirty="0">
                <a:solidFill>
                  <a:srgbClr val="000000"/>
                </a:solidFill>
              </a:rPr>
              <a:t>o</a:t>
            </a:r>
            <a:r>
              <a:rPr sz="3500" spc="-150" dirty="0">
                <a:solidFill>
                  <a:srgbClr val="A52929"/>
                </a:solidFill>
              </a:rPr>
              <a:t>r</a:t>
            </a:r>
            <a:r>
              <a:rPr sz="3500" spc="-135" dirty="0">
                <a:solidFill>
                  <a:srgbClr val="A52929"/>
                </a:solidFill>
              </a:rPr>
              <a:t>y</a:t>
            </a:r>
            <a:r>
              <a:rPr sz="3500" spc="-340" dirty="0">
                <a:solidFill>
                  <a:srgbClr val="A52929"/>
                </a:solidFill>
              </a:rPr>
              <a:t> </a:t>
            </a:r>
            <a:r>
              <a:rPr sz="3500" spc="-160" dirty="0">
                <a:solidFill>
                  <a:srgbClr val="000000"/>
                </a:solidFill>
              </a:rPr>
              <a:t>-</a:t>
            </a:r>
            <a:r>
              <a:rPr sz="3500" spc="-340" dirty="0">
                <a:solidFill>
                  <a:srgbClr val="000000"/>
                </a:solidFill>
              </a:rPr>
              <a:t> </a:t>
            </a:r>
            <a:r>
              <a:rPr sz="3500" spc="-135" dirty="0">
                <a:solidFill>
                  <a:srgbClr val="A52929"/>
                </a:solidFill>
              </a:rPr>
              <a:t>J</a:t>
            </a:r>
            <a:r>
              <a:rPr sz="3500" spc="-30" dirty="0">
                <a:solidFill>
                  <a:srgbClr val="000000"/>
                </a:solidFill>
              </a:rPr>
              <a:t>a</a:t>
            </a:r>
            <a:r>
              <a:rPr sz="3500" spc="-125" dirty="0">
                <a:solidFill>
                  <a:srgbClr val="000000"/>
                </a:solidFill>
              </a:rPr>
              <a:t>k</a:t>
            </a:r>
            <a:r>
              <a:rPr sz="3500" spc="-30" dirty="0">
                <a:solidFill>
                  <a:srgbClr val="000000"/>
                </a:solidFill>
              </a:rPr>
              <a:t>a</a:t>
            </a:r>
            <a:r>
              <a:rPr sz="3500" spc="-190" dirty="0">
                <a:solidFill>
                  <a:srgbClr val="A52929"/>
                </a:solidFill>
              </a:rPr>
              <a:t>r</a:t>
            </a:r>
            <a:r>
              <a:rPr sz="3500" spc="-180" dirty="0">
                <a:solidFill>
                  <a:srgbClr val="A52929"/>
                </a:solidFill>
              </a:rPr>
              <a:t>t</a:t>
            </a:r>
            <a:r>
              <a:rPr sz="3500" spc="-30" dirty="0">
                <a:solidFill>
                  <a:srgbClr val="A52929"/>
                </a:solidFill>
              </a:rPr>
              <a:t>a</a:t>
            </a:r>
            <a:r>
              <a:rPr sz="3500" spc="-340" dirty="0">
                <a:solidFill>
                  <a:srgbClr val="A52929"/>
                </a:solidFill>
              </a:rPr>
              <a:t> </a:t>
            </a:r>
            <a:r>
              <a:rPr sz="3500" spc="-105" dirty="0">
                <a:solidFill>
                  <a:srgbClr val="000000"/>
                </a:solidFill>
              </a:rPr>
              <a:t>EE</a:t>
            </a:r>
            <a:endParaRPr sz="3500"/>
          </a:p>
        </p:txBody>
      </p:sp>
      <p:sp>
        <p:nvSpPr>
          <p:cNvPr id="17" name="object 17"/>
          <p:cNvSpPr/>
          <p:nvPr/>
        </p:nvSpPr>
        <p:spPr>
          <a:xfrm>
            <a:off x="11468099" y="6619871"/>
            <a:ext cx="247650" cy="228600"/>
          </a:xfrm>
          <a:custGeom>
            <a:avLst/>
            <a:gdLst/>
            <a:ahLst/>
            <a:cxnLst/>
            <a:rect l="l" t="t" r="r" b="b"/>
            <a:pathLst>
              <a:path w="247650" h="228600">
                <a:moveTo>
                  <a:pt x="247649" y="228599"/>
                </a:moveTo>
                <a:lnTo>
                  <a:pt x="0" y="228599"/>
                </a:lnTo>
                <a:lnTo>
                  <a:pt x="0" y="0"/>
                </a:lnTo>
                <a:lnTo>
                  <a:pt x="247649" y="0"/>
                </a:lnTo>
                <a:lnTo>
                  <a:pt x="247649" y="228599"/>
                </a:lnTo>
                <a:close/>
              </a:path>
            </a:pathLst>
          </a:custGeom>
          <a:solidFill>
            <a:srgbClr val="000000">
              <a:alpha val="39999"/>
            </a:srgbClr>
          </a:solidFill>
        </p:spPr>
        <p:txBody>
          <a:bodyPr wrap="square" lIns="0" tIns="0" rIns="0" bIns="0" rtlCol="0"/>
          <a:lstStyle/>
          <a:p>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90524" y="981071"/>
            <a:ext cx="104775" cy="104774"/>
          </a:xfrm>
          <a:prstGeom prst="rect">
            <a:avLst/>
          </a:prstGeom>
        </p:spPr>
      </p:pic>
      <p:sp>
        <p:nvSpPr>
          <p:cNvPr id="4" name="object 4"/>
          <p:cNvSpPr/>
          <p:nvPr/>
        </p:nvSpPr>
        <p:spPr>
          <a:xfrm>
            <a:off x="809624" y="127634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5" name="object 5"/>
          <p:cNvPicPr/>
          <p:nvPr/>
        </p:nvPicPr>
        <p:blipFill>
          <a:blip r:embed="rId3" cstate="print"/>
          <a:stretch>
            <a:fillRect/>
          </a:stretch>
        </p:blipFill>
        <p:spPr>
          <a:xfrm>
            <a:off x="390524" y="1676395"/>
            <a:ext cx="104775" cy="104774"/>
          </a:xfrm>
          <a:prstGeom prst="rect">
            <a:avLst/>
          </a:prstGeom>
        </p:spPr>
      </p:pic>
      <p:sp>
        <p:nvSpPr>
          <p:cNvPr id="6" name="object 6"/>
          <p:cNvSpPr/>
          <p:nvPr/>
        </p:nvSpPr>
        <p:spPr>
          <a:xfrm>
            <a:off x="809624" y="197167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7" name="object 7"/>
          <p:cNvSpPr/>
          <p:nvPr/>
        </p:nvSpPr>
        <p:spPr>
          <a:xfrm>
            <a:off x="809624" y="232409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8" name="object 8"/>
          <p:cNvPicPr/>
          <p:nvPr/>
        </p:nvPicPr>
        <p:blipFill>
          <a:blip r:embed="rId4" cstate="print"/>
          <a:stretch>
            <a:fillRect/>
          </a:stretch>
        </p:blipFill>
        <p:spPr>
          <a:xfrm>
            <a:off x="390524" y="2724145"/>
            <a:ext cx="104775" cy="104774"/>
          </a:xfrm>
          <a:prstGeom prst="rect">
            <a:avLst/>
          </a:prstGeom>
        </p:spPr>
      </p:pic>
      <p:sp>
        <p:nvSpPr>
          <p:cNvPr id="9" name="object 9"/>
          <p:cNvSpPr/>
          <p:nvPr/>
        </p:nvSpPr>
        <p:spPr>
          <a:xfrm>
            <a:off x="809624" y="301942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10" name="object 10"/>
          <p:cNvPicPr/>
          <p:nvPr/>
        </p:nvPicPr>
        <p:blipFill>
          <a:blip r:embed="rId5" cstate="print"/>
          <a:stretch>
            <a:fillRect/>
          </a:stretch>
        </p:blipFill>
        <p:spPr>
          <a:xfrm>
            <a:off x="390524" y="3409945"/>
            <a:ext cx="104775" cy="104765"/>
          </a:xfrm>
          <a:prstGeom prst="rect">
            <a:avLst/>
          </a:prstGeom>
        </p:spPr>
      </p:pic>
      <p:sp>
        <p:nvSpPr>
          <p:cNvPr id="11" name="object 11"/>
          <p:cNvSpPr/>
          <p:nvPr/>
        </p:nvSpPr>
        <p:spPr>
          <a:xfrm>
            <a:off x="809624" y="371474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12" name="object 12"/>
          <p:cNvPicPr/>
          <p:nvPr/>
        </p:nvPicPr>
        <p:blipFill>
          <a:blip r:embed="rId5" cstate="print"/>
          <a:stretch>
            <a:fillRect/>
          </a:stretch>
        </p:blipFill>
        <p:spPr>
          <a:xfrm>
            <a:off x="390524" y="4114795"/>
            <a:ext cx="104775" cy="104765"/>
          </a:xfrm>
          <a:prstGeom prst="rect">
            <a:avLst/>
          </a:prstGeom>
        </p:spPr>
      </p:pic>
      <p:sp>
        <p:nvSpPr>
          <p:cNvPr id="13" name="object 13"/>
          <p:cNvSpPr/>
          <p:nvPr/>
        </p:nvSpPr>
        <p:spPr>
          <a:xfrm>
            <a:off x="809624" y="476249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4" name="object 14"/>
          <p:cNvSpPr txBox="1"/>
          <p:nvPr/>
        </p:nvSpPr>
        <p:spPr>
          <a:xfrm>
            <a:off x="654049" y="777875"/>
            <a:ext cx="8939530" cy="4185920"/>
          </a:xfrm>
          <a:prstGeom prst="rect">
            <a:avLst/>
          </a:prstGeom>
        </p:spPr>
        <p:txBody>
          <a:bodyPr vert="horz" wrap="square" lIns="0" tIns="12700" rIns="0" bIns="0" rtlCol="0">
            <a:spAutoFit/>
          </a:bodyPr>
          <a:lstStyle/>
          <a:p>
            <a:pPr marL="12700">
              <a:lnSpc>
                <a:spcPts val="2980"/>
              </a:lnSpc>
              <a:spcBef>
                <a:spcPts val="100"/>
              </a:spcBef>
            </a:pPr>
            <a:r>
              <a:rPr sz="2700" b="1" spc="-125" dirty="0">
                <a:solidFill>
                  <a:srgbClr val="212121"/>
                </a:solidFill>
                <a:latin typeface="Trebuchet MS"/>
                <a:cs typeface="Trebuchet MS"/>
              </a:rPr>
              <a:t>HTML:</a:t>
            </a:r>
            <a:r>
              <a:rPr sz="2700" b="1" spc="-270" dirty="0">
                <a:solidFill>
                  <a:srgbClr val="212121"/>
                </a:solidFill>
                <a:latin typeface="Trebuchet MS"/>
                <a:cs typeface="Trebuchet MS"/>
              </a:rPr>
              <a:t> </a:t>
            </a:r>
            <a:r>
              <a:rPr sz="2700" spc="-70" dirty="0">
                <a:solidFill>
                  <a:srgbClr val="212121"/>
                </a:solidFill>
                <a:latin typeface="Trebuchet MS"/>
                <a:cs typeface="Trebuchet MS"/>
              </a:rPr>
              <a:t>Hyper</a:t>
            </a:r>
            <a:r>
              <a:rPr sz="2700" spc="-270" dirty="0">
                <a:solidFill>
                  <a:srgbClr val="212121"/>
                </a:solidFill>
                <a:latin typeface="Trebuchet MS"/>
                <a:cs typeface="Trebuchet MS"/>
              </a:rPr>
              <a:t> </a:t>
            </a:r>
            <a:r>
              <a:rPr sz="2700" spc="-305" dirty="0">
                <a:solidFill>
                  <a:srgbClr val="212121"/>
                </a:solidFill>
                <a:latin typeface="Trebuchet MS"/>
                <a:cs typeface="Trebuchet MS"/>
              </a:rPr>
              <a:t>T</a:t>
            </a:r>
            <a:r>
              <a:rPr sz="2700" spc="-155" dirty="0">
                <a:solidFill>
                  <a:srgbClr val="212121"/>
                </a:solidFill>
                <a:latin typeface="Trebuchet MS"/>
                <a:cs typeface="Trebuchet MS"/>
              </a:rPr>
              <a:t>ext</a:t>
            </a:r>
            <a:r>
              <a:rPr sz="2700" spc="-270" dirty="0">
                <a:solidFill>
                  <a:srgbClr val="212121"/>
                </a:solidFill>
                <a:latin typeface="Trebuchet MS"/>
                <a:cs typeface="Trebuchet MS"/>
              </a:rPr>
              <a:t> </a:t>
            </a:r>
            <a:r>
              <a:rPr sz="2700" spc="-35" dirty="0">
                <a:solidFill>
                  <a:srgbClr val="212121"/>
                </a:solidFill>
                <a:latin typeface="Trebuchet MS"/>
                <a:cs typeface="Trebuchet MS"/>
              </a:rPr>
              <a:t>Mar</a:t>
            </a:r>
            <a:r>
              <a:rPr sz="2700" spc="-75" dirty="0">
                <a:solidFill>
                  <a:srgbClr val="212121"/>
                </a:solidFill>
                <a:latin typeface="Trebuchet MS"/>
                <a:cs typeface="Trebuchet MS"/>
              </a:rPr>
              <a:t>k</a:t>
            </a:r>
            <a:r>
              <a:rPr sz="2700" spc="-10" dirty="0">
                <a:solidFill>
                  <a:srgbClr val="212121"/>
                </a:solidFill>
                <a:latin typeface="Trebuchet MS"/>
                <a:cs typeface="Trebuchet MS"/>
              </a:rPr>
              <a:t>up</a:t>
            </a:r>
            <a:r>
              <a:rPr sz="2700" spc="-270" dirty="0">
                <a:solidFill>
                  <a:srgbClr val="212121"/>
                </a:solidFill>
                <a:latin typeface="Trebuchet MS"/>
                <a:cs typeface="Trebuchet MS"/>
              </a:rPr>
              <a:t> </a:t>
            </a:r>
            <a:r>
              <a:rPr sz="2700" spc="-20" dirty="0">
                <a:solidFill>
                  <a:srgbClr val="212121"/>
                </a:solidFill>
                <a:latin typeface="Trebuchet MS"/>
                <a:cs typeface="Trebuchet MS"/>
              </a:rPr>
              <a:t>Langua</a:t>
            </a:r>
            <a:r>
              <a:rPr sz="2700" spc="-60" dirty="0">
                <a:solidFill>
                  <a:srgbClr val="212121"/>
                </a:solidFill>
                <a:latin typeface="Trebuchet MS"/>
                <a:cs typeface="Trebuchet MS"/>
              </a:rPr>
              <a:t>g</a:t>
            </a:r>
            <a:r>
              <a:rPr sz="2700" spc="-135" dirty="0">
                <a:solidFill>
                  <a:srgbClr val="212121"/>
                </a:solidFill>
                <a:latin typeface="Trebuchet MS"/>
                <a:cs typeface="Trebuchet MS"/>
              </a:rPr>
              <a:t>e</a:t>
            </a:r>
            <a:endParaRPr sz="2700">
              <a:latin typeface="Trebuchet MS"/>
              <a:cs typeface="Trebuchet MS"/>
            </a:endParaRPr>
          </a:p>
          <a:p>
            <a:pPr marL="393065">
              <a:lnSpc>
                <a:spcPts val="2325"/>
              </a:lnSpc>
            </a:pPr>
            <a:r>
              <a:rPr sz="2150" spc="-60" dirty="0">
                <a:solidFill>
                  <a:srgbClr val="212121"/>
                </a:solidFill>
                <a:latin typeface="Trebuchet MS"/>
                <a:cs typeface="Trebuchet MS"/>
              </a:rPr>
              <a:t>Tags</a:t>
            </a:r>
            <a:r>
              <a:rPr sz="2150" spc="-215" dirty="0">
                <a:solidFill>
                  <a:srgbClr val="212121"/>
                </a:solidFill>
                <a:latin typeface="Trebuchet MS"/>
                <a:cs typeface="Trebuchet MS"/>
              </a:rPr>
              <a:t> </a:t>
            </a:r>
            <a:r>
              <a:rPr sz="2150" spc="-85" dirty="0">
                <a:solidFill>
                  <a:srgbClr val="212121"/>
                </a:solidFill>
                <a:latin typeface="Trebuchet MS"/>
                <a:cs typeface="Trebuchet MS"/>
              </a:rPr>
              <a:t>like</a:t>
            </a:r>
            <a:r>
              <a:rPr sz="2150" spc="-215" dirty="0">
                <a:solidFill>
                  <a:srgbClr val="212121"/>
                </a:solidFill>
                <a:latin typeface="Trebuchet MS"/>
                <a:cs typeface="Trebuchet MS"/>
              </a:rPr>
              <a:t> </a:t>
            </a:r>
            <a:r>
              <a:rPr sz="2150" spc="-95" dirty="0">
                <a:solidFill>
                  <a:srgbClr val="212121"/>
                </a:solidFill>
                <a:latin typeface="Trebuchet MS"/>
                <a:cs typeface="Trebuchet MS"/>
              </a:rPr>
              <a:t>html,</a:t>
            </a:r>
            <a:r>
              <a:rPr sz="2150" spc="-215" dirty="0">
                <a:solidFill>
                  <a:srgbClr val="212121"/>
                </a:solidFill>
                <a:latin typeface="Trebuchet MS"/>
                <a:cs typeface="Trebuchet MS"/>
              </a:rPr>
              <a:t> </a:t>
            </a:r>
            <a:r>
              <a:rPr sz="2150" spc="-85" dirty="0">
                <a:solidFill>
                  <a:srgbClr val="212121"/>
                </a:solidFill>
                <a:latin typeface="Trebuchet MS"/>
                <a:cs typeface="Trebuchet MS"/>
              </a:rPr>
              <a:t>head,</a:t>
            </a:r>
            <a:r>
              <a:rPr sz="2150" spc="-215" dirty="0">
                <a:solidFill>
                  <a:srgbClr val="212121"/>
                </a:solidFill>
                <a:latin typeface="Trebuchet MS"/>
                <a:cs typeface="Trebuchet MS"/>
              </a:rPr>
              <a:t> </a:t>
            </a:r>
            <a:r>
              <a:rPr sz="2150" spc="-75" dirty="0">
                <a:solidFill>
                  <a:srgbClr val="212121"/>
                </a:solidFill>
                <a:latin typeface="Trebuchet MS"/>
                <a:cs typeface="Trebuchet MS"/>
              </a:rPr>
              <a:t>body,</a:t>
            </a:r>
            <a:r>
              <a:rPr sz="2150" spc="-215" dirty="0">
                <a:solidFill>
                  <a:srgbClr val="212121"/>
                </a:solidFill>
                <a:latin typeface="Trebuchet MS"/>
                <a:cs typeface="Trebuchet MS"/>
              </a:rPr>
              <a:t> </a:t>
            </a:r>
            <a:r>
              <a:rPr sz="2150" spc="-105" dirty="0">
                <a:solidFill>
                  <a:srgbClr val="212121"/>
                </a:solidFill>
                <a:latin typeface="Trebuchet MS"/>
                <a:cs typeface="Trebuchet MS"/>
              </a:rPr>
              <a:t>table,</a:t>
            </a:r>
            <a:r>
              <a:rPr sz="2150" spc="-215" dirty="0">
                <a:solidFill>
                  <a:srgbClr val="212121"/>
                </a:solidFill>
                <a:latin typeface="Trebuchet MS"/>
                <a:cs typeface="Trebuchet MS"/>
              </a:rPr>
              <a:t> </a:t>
            </a:r>
            <a:r>
              <a:rPr sz="2150" spc="-45" dirty="0">
                <a:solidFill>
                  <a:srgbClr val="212121"/>
                </a:solidFill>
                <a:latin typeface="Trebuchet MS"/>
                <a:cs typeface="Trebuchet MS"/>
              </a:rPr>
              <a:t>link</a:t>
            </a:r>
            <a:r>
              <a:rPr sz="2150" spc="-215" dirty="0">
                <a:solidFill>
                  <a:srgbClr val="212121"/>
                </a:solidFill>
                <a:latin typeface="Trebuchet MS"/>
                <a:cs typeface="Trebuchet MS"/>
              </a:rPr>
              <a:t> </a:t>
            </a:r>
            <a:r>
              <a:rPr sz="2150" spc="-80" dirty="0">
                <a:solidFill>
                  <a:srgbClr val="212121"/>
                </a:solidFill>
                <a:latin typeface="Trebuchet MS"/>
                <a:cs typeface="Trebuchet MS"/>
              </a:rPr>
              <a:t>are</a:t>
            </a:r>
            <a:r>
              <a:rPr sz="2150" spc="-215" dirty="0">
                <a:solidFill>
                  <a:srgbClr val="212121"/>
                </a:solidFill>
                <a:latin typeface="Trebuchet MS"/>
                <a:cs typeface="Trebuchet MS"/>
              </a:rPr>
              <a:t> </a:t>
            </a:r>
            <a:r>
              <a:rPr sz="2150" spc="-70" dirty="0">
                <a:solidFill>
                  <a:srgbClr val="212121"/>
                </a:solidFill>
                <a:latin typeface="Trebuchet MS"/>
                <a:cs typeface="Trebuchet MS"/>
              </a:rPr>
              <a:t>part</a:t>
            </a:r>
            <a:r>
              <a:rPr sz="2150" spc="-215" dirty="0">
                <a:solidFill>
                  <a:srgbClr val="212121"/>
                </a:solidFill>
                <a:latin typeface="Trebuchet MS"/>
                <a:cs typeface="Trebuchet MS"/>
              </a:rPr>
              <a:t> </a:t>
            </a:r>
            <a:r>
              <a:rPr sz="2150" spc="-75" dirty="0">
                <a:solidFill>
                  <a:srgbClr val="212121"/>
                </a:solidFill>
                <a:latin typeface="Trebuchet MS"/>
                <a:cs typeface="Trebuchet MS"/>
              </a:rPr>
              <a:t>of</a:t>
            </a:r>
            <a:r>
              <a:rPr sz="2150" spc="-215" dirty="0">
                <a:solidFill>
                  <a:srgbClr val="212121"/>
                </a:solidFill>
                <a:latin typeface="Trebuchet MS"/>
                <a:cs typeface="Trebuchet MS"/>
              </a:rPr>
              <a:t> </a:t>
            </a:r>
            <a:r>
              <a:rPr sz="2150" spc="-25" dirty="0">
                <a:solidFill>
                  <a:srgbClr val="212121"/>
                </a:solidFill>
                <a:latin typeface="Trebuchet MS"/>
                <a:cs typeface="Trebuchet MS"/>
              </a:rPr>
              <a:t>HTML</a:t>
            </a:r>
            <a:endParaRPr sz="2150">
              <a:latin typeface="Trebuchet MS"/>
              <a:cs typeface="Trebuchet MS"/>
            </a:endParaRPr>
          </a:p>
          <a:p>
            <a:pPr marL="12700">
              <a:lnSpc>
                <a:spcPts val="2980"/>
              </a:lnSpc>
              <a:spcBef>
                <a:spcPts val="170"/>
              </a:spcBef>
            </a:pPr>
            <a:r>
              <a:rPr sz="2700" b="1" spc="-170" dirty="0">
                <a:solidFill>
                  <a:srgbClr val="212121"/>
                </a:solidFill>
                <a:latin typeface="Trebuchet MS"/>
                <a:cs typeface="Trebuchet MS"/>
              </a:rPr>
              <a:t>C</a:t>
            </a:r>
            <a:r>
              <a:rPr sz="2700" b="1" spc="45" dirty="0">
                <a:solidFill>
                  <a:srgbClr val="212121"/>
                </a:solidFill>
                <a:latin typeface="Trebuchet MS"/>
                <a:cs typeface="Trebuchet MS"/>
              </a:rPr>
              <a:t>S</a:t>
            </a:r>
            <a:r>
              <a:rPr sz="2700" b="1" spc="-80" dirty="0">
                <a:solidFill>
                  <a:srgbClr val="212121"/>
                </a:solidFill>
                <a:latin typeface="Trebuchet MS"/>
                <a:cs typeface="Trebuchet MS"/>
              </a:rPr>
              <a:t>S:</a:t>
            </a:r>
            <a:r>
              <a:rPr sz="2700" b="1" spc="-270" dirty="0">
                <a:solidFill>
                  <a:srgbClr val="212121"/>
                </a:solidFill>
                <a:latin typeface="Trebuchet MS"/>
                <a:cs typeface="Trebuchet MS"/>
              </a:rPr>
              <a:t> </a:t>
            </a:r>
            <a:r>
              <a:rPr sz="2700" spc="-50" dirty="0">
                <a:solidFill>
                  <a:srgbClr val="212121"/>
                </a:solidFill>
                <a:latin typeface="Trebuchet MS"/>
                <a:cs typeface="Trebuchet MS"/>
              </a:rPr>
              <a:t>Cas</a:t>
            </a:r>
            <a:r>
              <a:rPr sz="2700" spc="-75" dirty="0">
                <a:solidFill>
                  <a:srgbClr val="212121"/>
                </a:solidFill>
                <a:latin typeface="Trebuchet MS"/>
                <a:cs typeface="Trebuchet MS"/>
              </a:rPr>
              <a:t>c</a:t>
            </a:r>
            <a:r>
              <a:rPr sz="2700" spc="-30" dirty="0">
                <a:solidFill>
                  <a:srgbClr val="212121"/>
                </a:solidFill>
                <a:latin typeface="Trebuchet MS"/>
                <a:cs typeface="Trebuchet MS"/>
              </a:rPr>
              <a:t>ading</a:t>
            </a:r>
            <a:r>
              <a:rPr sz="2700" spc="-270" dirty="0">
                <a:solidFill>
                  <a:srgbClr val="212121"/>
                </a:solidFill>
                <a:latin typeface="Trebuchet MS"/>
                <a:cs typeface="Trebuchet MS"/>
              </a:rPr>
              <a:t> </a:t>
            </a:r>
            <a:r>
              <a:rPr sz="2700" spc="-70" dirty="0">
                <a:solidFill>
                  <a:srgbClr val="212121"/>
                </a:solidFill>
                <a:latin typeface="Trebuchet MS"/>
                <a:cs typeface="Trebuchet MS"/>
              </a:rPr>
              <a:t>Style</a:t>
            </a:r>
            <a:r>
              <a:rPr sz="2700" spc="-270" dirty="0">
                <a:solidFill>
                  <a:srgbClr val="212121"/>
                </a:solidFill>
                <a:latin typeface="Trebuchet MS"/>
                <a:cs typeface="Trebuchet MS"/>
              </a:rPr>
              <a:t> </a:t>
            </a:r>
            <a:r>
              <a:rPr sz="2700" spc="-35" dirty="0">
                <a:solidFill>
                  <a:srgbClr val="212121"/>
                </a:solidFill>
                <a:latin typeface="Trebuchet MS"/>
                <a:cs typeface="Trebuchet MS"/>
              </a:rPr>
              <a:t>She</a:t>
            </a:r>
            <a:r>
              <a:rPr sz="2700" spc="-75" dirty="0">
                <a:solidFill>
                  <a:srgbClr val="212121"/>
                </a:solidFill>
                <a:latin typeface="Trebuchet MS"/>
                <a:cs typeface="Trebuchet MS"/>
              </a:rPr>
              <a:t>e</a:t>
            </a:r>
            <a:r>
              <a:rPr sz="2700" spc="-60" dirty="0">
                <a:solidFill>
                  <a:srgbClr val="212121"/>
                </a:solidFill>
                <a:latin typeface="Trebuchet MS"/>
                <a:cs typeface="Trebuchet MS"/>
              </a:rPr>
              <a:t>ts</a:t>
            </a:r>
            <a:endParaRPr sz="2700">
              <a:latin typeface="Trebuchet MS"/>
              <a:cs typeface="Trebuchet MS"/>
            </a:endParaRPr>
          </a:p>
          <a:p>
            <a:pPr marL="393065">
              <a:lnSpc>
                <a:spcPts val="2325"/>
              </a:lnSpc>
            </a:pPr>
            <a:r>
              <a:rPr sz="2150" spc="114" dirty="0">
                <a:solidFill>
                  <a:srgbClr val="212121"/>
                </a:solidFill>
                <a:latin typeface="Trebuchet MS"/>
                <a:cs typeface="Trebuchet MS"/>
              </a:rPr>
              <a:t>S</a:t>
            </a:r>
            <a:r>
              <a:rPr sz="2150" spc="-125" dirty="0">
                <a:solidFill>
                  <a:srgbClr val="212121"/>
                </a:solidFill>
                <a:latin typeface="Trebuchet MS"/>
                <a:cs typeface="Trebuchet MS"/>
              </a:rPr>
              <a:t>t</a:t>
            </a:r>
            <a:r>
              <a:rPr sz="2150" spc="-55" dirty="0">
                <a:solidFill>
                  <a:srgbClr val="212121"/>
                </a:solidFill>
                <a:latin typeface="Trebuchet MS"/>
                <a:cs typeface="Trebuchet MS"/>
              </a:rPr>
              <a:t>y</a:t>
            </a:r>
            <a:r>
              <a:rPr sz="2150" spc="-85" dirty="0">
                <a:solidFill>
                  <a:srgbClr val="212121"/>
                </a:solidFill>
                <a:latin typeface="Trebuchet MS"/>
                <a:cs typeface="Trebuchet MS"/>
              </a:rPr>
              <a:t>li</a:t>
            </a:r>
            <a:r>
              <a:rPr sz="2150" spc="5" dirty="0">
                <a:solidFill>
                  <a:srgbClr val="212121"/>
                </a:solidFill>
                <a:latin typeface="Trebuchet MS"/>
                <a:cs typeface="Trebuchet MS"/>
              </a:rPr>
              <a:t>ng</a:t>
            </a:r>
            <a:r>
              <a:rPr sz="2150" spc="-215" dirty="0">
                <a:solidFill>
                  <a:srgbClr val="212121"/>
                </a:solidFill>
                <a:latin typeface="Trebuchet MS"/>
                <a:cs typeface="Trebuchet MS"/>
              </a:rPr>
              <a:t> </a:t>
            </a:r>
            <a:r>
              <a:rPr sz="2150" spc="-75" dirty="0">
                <a:solidFill>
                  <a:srgbClr val="212121"/>
                </a:solidFill>
                <a:latin typeface="Trebuchet MS"/>
                <a:cs typeface="Trebuchet MS"/>
              </a:rPr>
              <a:t>of</a:t>
            </a:r>
            <a:r>
              <a:rPr sz="2150" spc="-215" dirty="0">
                <a:solidFill>
                  <a:srgbClr val="212121"/>
                </a:solidFill>
                <a:latin typeface="Trebuchet MS"/>
                <a:cs typeface="Trebuchet MS"/>
              </a:rPr>
              <a:t> </a:t>
            </a:r>
            <a:r>
              <a:rPr sz="2150" spc="-65" dirty="0">
                <a:solidFill>
                  <a:srgbClr val="212121"/>
                </a:solidFill>
                <a:latin typeface="Trebuchet MS"/>
                <a:cs typeface="Trebuchet MS"/>
              </a:rPr>
              <a:t>y</a:t>
            </a:r>
            <a:r>
              <a:rPr sz="2150" spc="5" dirty="0">
                <a:solidFill>
                  <a:srgbClr val="212121"/>
                </a:solidFill>
                <a:latin typeface="Trebuchet MS"/>
                <a:cs typeface="Trebuchet MS"/>
              </a:rPr>
              <a:t>ou</a:t>
            </a:r>
            <a:r>
              <a:rPr sz="2150" spc="-90" dirty="0">
                <a:solidFill>
                  <a:srgbClr val="212121"/>
                </a:solidFill>
                <a:latin typeface="Trebuchet MS"/>
                <a:cs typeface="Trebuchet MS"/>
              </a:rPr>
              <a:t>r</a:t>
            </a:r>
            <a:r>
              <a:rPr sz="2150" spc="-215" dirty="0">
                <a:solidFill>
                  <a:srgbClr val="212121"/>
                </a:solidFill>
                <a:latin typeface="Trebuchet MS"/>
                <a:cs typeface="Trebuchet MS"/>
              </a:rPr>
              <a:t> </a:t>
            </a:r>
            <a:r>
              <a:rPr sz="2150" spc="-60" dirty="0">
                <a:solidFill>
                  <a:srgbClr val="212121"/>
                </a:solidFill>
                <a:latin typeface="Trebuchet MS"/>
                <a:cs typeface="Trebuchet MS"/>
              </a:rPr>
              <a:t>w</a:t>
            </a:r>
            <a:r>
              <a:rPr sz="2150" spc="-55" dirty="0">
                <a:solidFill>
                  <a:srgbClr val="212121"/>
                </a:solidFill>
                <a:latin typeface="Trebuchet MS"/>
                <a:cs typeface="Trebuchet MS"/>
              </a:rPr>
              <a:t>eb</a:t>
            </a:r>
            <a:r>
              <a:rPr sz="2150" spc="-215" dirty="0">
                <a:solidFill>
                  <a:srgbClr val="212121"/>
                </a:solidFill>
                <a:latin typeface="Trebuchet MS"/>
                <a:cs typeface="Trebuchet MS"/>
              </a:rPr>
              <a:t> </a:t>
            </a:r>
            <a:r>
              <a:rPr sz="2150" spc="-35" dirty="0">
                <a:solidFill>
                  <a:srgbClr val="212121"/>
                </a:solidFill>
                <a:latin typeface="Trebuchet MS"/>
                <a:cs typeface="Trebuchet MS"/>
              </a:rPr>
              <a:t>p</a:t>
            </a:r>
            <a:r>
              <a:rPr sz="2150" spc="-25" dirty="0">
                <a:solidFill>
                  <a:srgbClr val="212121"/>
                </a:solidFill>
                <a:latin typeface="Trebuchet MS"/>
                <a:cs typeface="Trebuchet MS"/>
              </a:rPr>
              <a:t>a</a:t>
            </a:r>
            <a:r>
              <a:rPr sz="2150" spc="-30" dirty="0">
                <a:solidFill>
                  <a:srgbClr val="212121"/>
                </a:solidFill>
                <a:latin typeface="Trebuchet MS"/>
                <a:cs typeface="Trebuchet MS"/>
              </a:rPr>
              <a:t>g</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85" dirty="0">
                <a:solidFill>
                  <a:srgbClr val="212121"/>
                </a:solidFill>
                <a:latin typeface="Trebuchet MS"/>
                <a:cs typeface="Trebuchet MS"/>
              </a:rPr>
              <a:t>i</a:t>
            </a:r>
            <a:r>
              <a:rPr sz="2150" spc="30" dirty="0">
                <a:solidFill>
                  <a:srgbClr val="212121"/>
                </a:solidFill>
                <a:latin typeface="Trebuchet MS"/>
                <a:cs typeface="Trebuchet MS"/>
              </a:rPr>
              <a:t>s</a:t>
            </a:r>
            <a:r>
              <a:rPr sz="2150" spc="-215" dirty="0">
                <a:solidFill>
                  <a:srgbClr val="212121"/>
                </a:solidFill>
                <a:latin typeface="Trebuchet MS"/>
                <a:cs typeface="Trebuchet MS"/>
              </a:rPr>
              <a:t> </a:t>
            </a:r>
            <a:r>
              <a:rPr sz="2150" dirty="0">
                <a:solidFill>
                  <a:srgbClr val="212121"/>
                </a:solidFill>
                <a:latin typeface="Trebuchet MS"/>
                <a:cs typeface="Trebuchet MS"/>
              </a:rPr>
              <a:t>d</a:t>
            </a:r>
            <a:r>
              <a:rPr sz="2150" spc="-30" dirty="0">
                <a:solidFill>
                  <a:srgbClr val="212121"/>
                </a:solidFill>
                <a:latin typeface="Trebuchet MS"/>
                <a:cs typeface="Trebuchet MS"/>
              </a:rPr>
              <a:t>one</a:t>
            </a:r>
            <a:r>
              <a:rPr sz="2150" spc="-215" dirty="0">
                <a:solidFill>
                  <a:srgbClr val="212121"/>
                </a:solidFill>
                <a:latin typeface="Trebuchet MS"/>
                <a:cs typeface="Trebuchet MS"/>
              </a:rPr>
              <a:t> </a:t>
            </a:r>
            <a:r>
              <a:rPr sz="2150" dirty="0">
                <a:solidFill>
                  <a:srgbClr val="212121"/>
                </a:solidFill>
                <a:latin typeface="Trebuchet MS"/>
                <a:cs typeface="Trebuchet MS"/>
              </a:rPr>
              <a:t>u</a:t>
            </a:r>
            <a:r>
              <a:rPr sz="2150" spc="30" dirty="0">
                <a:solidFill>
                  <a:srgbClr val="212121"/>
                </a:solidFill>
                <a:latin typeface="Trebuchet MS"/>
                <a:cs typeface="Trebuchet MS"/>
              </a:rPr>
              <a:t>s</a:t>
            </a:r>
            <a:r>
              <a:rPr sz="2150" spc="-85" dirty="0">
                <a:solidFill>
                  <a:srgbClr val="212121"/>
                </a:solidFill>
                <a:latin typeface="Trebuchet MS"/>
                <a:cs typeface="Trebuchet MS"/>
              </a:rPr>
              <a:t>i</a:t>
            </a:r>
            <a:r>
              <a:rPr sz="2150" spc="5" dirty="0">
                <a:solidFill>
                  <a:srgbClr val="212121"/>
                </a:solidFill>
                <a:latin typeface="Trebuchet MS"/>
                <a:cs typeface="Trebuchet MS"/>
              </a:rPr>
              <a:t>ng</a:t>
            </a:r>
            <a:r>
              <a:rPr sz="2150" spc="-215" dirty="0">
                <a:solidFill>
                  <a:srgbClr val="212121"/>
                </a:solidFill>
                <a:latin typeface="Trebuchet MS"/>
                <a:cs typeface="Trebuchet MS"/>
              </a:rPr>
              <a:t> </a:t>
            </a:r>
            <a:r>
              <a:rPr sz="2150" spc="-110" dirty="0">
                <a:solidFill>
                  <a:srgbClr val="212121"/>
                </a:solidFill>
                <a:latin typeface="Trebuchet MS"/>
                <a:cs typeface="Trebuchet MS"/>
              </a:rPr>
              <a:t>C</a:t>
            </a:r>
            <a:r>
              <a:rPr sz="2150" spc="80" dirty="0">
                <a:solidFill>
                  <a:srgbClr val="212121"/>
                </a:solidFill>
                <a:latin typeface="Trebuchet MS"/>
                <a:cs typeface="Trebuchet MS"/>
              </a:rPr>
              <a:t>S</a:t>
            </a:r>
            <a:r>
              <a:rPr sz="2150" spc="114" dirty="0">
                <a:solidFill>
                  <a:srgbClr val="212121"/>
                </a:solidFill>
                <a:latin typeface="Trebuchet MS"/>
                <a:cs typeface="Trebuchet MS"/>
              </a:rPr>
              <a:t>S</a:t>
            </a:r>
            <a:endParaRPr sz="2150">
              <a:latin typeface="Trebuchet MS"/>
              <a:cs typeface="Trebuchet MS"/>
            </a:endParaRPr>
          </a:p>
          <a:p>
            <a:pPr marL="393065">
              <a:lnSpc>
                <a:spcPct val="100000"/>
              </a:lnSpc>
              <a:spcBef>
                <a:spcPts val="195"/>
              </a:spcBef>
            </a:pPr>
            <a:r>
              <a:rPr sz="2150" spc="-135" dirty="0">
                <a:solidFill>
                  <a:srgbClr val="212121"/>
                </a:solidFill>
                <a:latin typeface="Trebuchet MS"/>
                <a:cs typeface="Trebuchet MS"/>
              </a:rPr>
              <a:t>W</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dirty="0">
                <a:solidFill>
                  <a:srgbClr val="212121"/>
                </a:solidFill>
                <a:latin typeface="Trebuchet MS"/>
                <a:cs typeface="Trebuchet MS"/>
              </a:rPr>
              <a:t>u</a:t>
            </a:r>
            <a:r>
              <a:rPr sz="2150" spc="30" dirty="0">
                <a:solidFill>
                  <a:srgbClr val="212121"/>
                </a:solidFill>
                <a:latin typeface="Trebuchet MS"/>
                <a:cs typeface="Trebuchet MS"/>
              </a:rPr>
              <a:t>s</a:t>
            </a:r>
            <a:r>
              <a:rPr sz="2150" spc="-55" dirty="0">
                <a:solidFill>
                  <a:srgbClr val="212121"/>
                </a:solidFill>
                <a:latin typeface="Trebuchet MS"/>
                <a:cs typeface="Trebuchet MS"/>
              </a:rPr>
              <a:t>ed</a:t>
            </a:r>
            <a:r>
              <a:rPr sz="2150" spc="-215" dirty="0">
                <a:solidFill>
                  <a:srgbClr val="212121"/>
                </a:solidFill>
                <a:latin typeface="Trebuchet MS"/>
                <a:cs typeface="Trebuchet MS"/>
              </a:rPr>
              <a:t> </a:t>
            </a:r>
            <a:r>
              <a:rPr sz="2150" spc="50" dirty="0">
                <a:solidFill>
                  <a:srgbClr val="212121"/>
                </a:solidFill>
                <a:latin typeface="Trebuchet MS"/>
                <a:cs typeface="Trebuchet MS"/>
              </a:rPr>
              <a:t>B</a:t>
            </a:r>
            <a:r>
              <a:rPr sz="2150" spc="-30" dirty="0">
                <a:solidFill>
                  <a:srgbClr val="212121"/>
                </a:solidFill>
                <a:latin typeface="Trebuchet MS"/>
                <a:cs typeface="Trebuchet MS"/>
              </a:rPr>
              <a:t>oot</a:t>
            </a:r>
            <a:r>
              <a:rPr sz="2150" spc="30" dirty="0">
                <a:solidFill>
                  <a:srgbClr val="212121"/>
                </a:solidFill>
                <a:latin typeface="Trebuchet MS"/>
                <a:cs typeface="Trebuchet MS"/>
              </a:rPr>
              <a:t>s</a:t>
            </a:r>
            <a:r>
              <a:rPr sz="2150" spc="-125" dirty="0">
                <a:solidFill>
                  <a:srgbClr val="212121"/>
                </a:solidFill>
                <a:latin typeface="Trebuchet MS"/>
                <a:cs typeface="Trebuchet MS"/>
              </a:rPr>
              <a:t>t</a:t>
            </a:r>
            <a:r>
              <a:rPr sz="2150" spc="-145" dirty="0">
                <a:solidFill>
                  <a:srgbClr val="212121"/>
                </a:solidFill>
                <a:latin typeface="Trebuchet MS"/>
                <a:cs typeface="Trebuchet MS"/>
              </a:rPr>
              <a:t>r</a:t>
            </a:r>
            <a:r>
              <a:rPr sz="2150" spc="-25" dirty="0">
                <a:solidFill>
                  <a:srgbClr val="212121"/>
                </a:solidFill>
                <a:latin typeface="Trebuchet MS"/>
                <a:cs typeface="Trebuchet MS"/>
              </a:rPr>
              <a:t>a</a:t>
            </a:r>
            <a:r>
              <a:rPr sz="2150" dirty="0">
                <a:solidFill>
                  <a:srgbClr val="212121"/>
                </a:solidFill>
                <a:latin typeface="Trebuchet MS"/>
                <a:cs typeface="Trebuchet MS"/>
              </a:rPr>
              <a:t>p</a:t>
            </a:r>
            <a:r>
              <a:rPr sz="2150" spc="-215" dirty="0">
                <a:solidFill>
                  <a:srgbClr val="212121"/>
                </a:solidFill>
                <a:latin typeface="Trebuchet MS"/>
                <a:cs typeface="Trebuchet MS"/>
              </a:rPr>
              <a:t> </a:t>
            </a:r>
            <a:r>
              <a:rPr sz="2150" spc="-110" dirty="0">
                <a:solidFill>
                  <a:srgbClr val="212121"/>
                </a:solidFill>
                <a:latin typeface="Trebuchet MS"/>
                <a:cs typeface="Trebuchet MS"/>
              </a:rPr>
              <a:t>C</a:t>
            </a:r>
            <a:r>
              <a:rPr sz="2150" spc="80" dirty="0">
                <a:solidFill>
                  <a:srgbClr val="212121"/>
                </a:solidFill>
                <a:latin typeface="Trebuchet MS"/>
                <a:cs typeface="Trebuchet MS"/>
              </a:rPr>
              <a:t>S</a:t>
            </a:r>
            <a:r>
              <a:rPr sz="2150" spc="114" dirty="0">
                <a:solidFill>
                  <a:srgbClr val="212121"/>
                </a:solidFill>
                <a:latin typeface="Trebuchet MS"/>
                <a:cs typeface="Trebuchet MS"/>
              </a:rPr>
              <a:t>S</a:t>
            </a:r>
            <a:r>
              <a:rPr sz="2150" spc="-215" dirty="0">
                <a:solidFill>
                  <a:srgbClr val="212121"/>
                </a:solidFill>
                <a:latin typeface="Trebuchet MS"/>
                <a:cs typeface="Trebuchet MS"/>
              </a:rPr>
              <a:t> </a:t>
            </a:r>
            <a:r>
              <a:rPr sz="2150" spc="-165" dirty="0">
                <a:solidFill>
                  <a:srgbClr val="212121"/>
                </a:solidFill>
                <a:latin typeface="Trebuchet MS"/>
                <a:cs typeface="Trebuchet MS"/>
              </a:rPr>
              <a:t>f</a:t>
            </a:r>
            <a:r>
              <a:rPr sz="2150" spc="-145" dirty="0">
                <a:solidFill>
                  <a:srgbClr val="212121"/>
                </a:solidFill>
                <a:latin typeface="Trebuchet MS"/>
                <a:cs typeface="Trebuchet MS"/>
              </a:rPr>
              <a:t>r</a:t>
            </a:r>
            <a:r>
              <a:rPr sz="2150" spc="-25" dirty="0">
                <a:solidFill>
                  <a:srgbClr val="212121"/>
                </a:solidFill>
                <a:latin typeface="Trebuchet MS"/>
                <a:cs typeface="Trebuchet MS"/>
              </a:rPr>
              <a:t>a</a:t>
            </a:r>
            <a:r>
              <a:rPr sz="2150" spc="5" dirty="0">
                <a:solidFill>
                  <a:srgbClr val="212121"/>
                </a:solidFill>
                <a:latin typeface="Trebuchet MS"/>
                <a:cs typeface="Trebuchet MS"/>
              </a:rPr>
              <a:t>m</a:t>
            </a:r>
            <a:r>
              <a:rPr sz="2150" spc="-95" dirty="0">
                <a:solidFill>
                  <a:srgbClr val="212121"/>
                </a:solidFill>
                <a:latin typeface="Trebuchet MS"/>
                <a:cs typeface="Trebuchet MS"/>
              </a:rPr>
              <a:t>e</a:t>
            </a:r>
            <a:r>
              <a:rPr sz="2150" spc="-60" dirty="0">
                <a:solidFill>
                  <a:srgbClr val="212121"/>
                </a:solidFill>
                <a:latin typeface="Trebuchet MS"/>
                <a:cs typeface="Trebuchet MS"/>
              </a:rPr>
              <a:t>w</a:t>
            </a:r>
            <a:r>
              <a:rPr sz="2150" spc="-30" dirty="0">
                <a:solidFill>
                  <a:srgbClr val="212121"/>
                </a:solidFill>
                <a:latin typeface="Trebuchet MS"/>
                <a:cs typeface="Trebuchet MS"/>
              </a:rPr>
              <a:t>ork</a:t>
            </a:r>
            <a:endParaRPr sz="2150">
              <a:latin typeface="Trebuchet MS"/>
              <a:cs typeface="Trebuchet MS"/>
            </a:endParaRPr>
          </a:p>
          <a:p>
            <a:pPr marL="12700">
              <a:lnSpc>
                <a:spcPts val="2980"/>
              </a:lnSpc>
              <a:spcBef>
                <a:spcPts val="170"/>
              </a:spcBef>
            </a:pPr>
            <a:r>
              <a:rPr sz="2700" b="1" spc="-75" dirty="0">
                <a:solidFill>
                  <a:srgbClr val="212121"/>
                </a:solidFill>
                <a:latin typeface="Trebuchet MS"/>
                <a:cs typeface="Trebuchet MS"/>
              </a:rPr>
              <a:t>Ja</a:t>
            </a:r>
            <a:r>
              <a:rPr sz="2700" b="1" spc="-130" dirty="0">
                <a:solidFill>
                  <a:srgbClr val="212121"/>
                </a:solidFill>
                <a:latin typeface="Trebuchet MS"/>
                <a:cs typeface="Trebuchet MS"/>
              </a:rPr>
              <a:t>v</a:t>
            </a:r>
            <a:r>
              <a:rPr sz="2700" b="1" spc="-70" dirty="0">
                <a:solidFill>
                  <a:srgbClr val="212121"/>
                </a:solidFill>
                <a:latin typeface="Trebuchet MS"/>
                <a:cs typeface="Trebuchet MS"/>
              </a:rPr>
              <a:t>aScrip</a:t>
            </a:r>
            <a:r>
              <a:rPr sz="2700" b="1" spc="-40" dirty="0">
                <a:solidFill>
                  <a:srgbClr val="212121"/>
                </a:solidFill>
                <a:latin typeface="Trebuchet MS"/>
                <a:cs typeface="Trebuchet MS"/>
              </a:rPr>
              <a:t>t</a:t>
            </a:r>
            <a:r>
              <a:rPr sz="2700" b="1" spc="-250" dirty="0">
                <a:solidFill>
                  <a:srgbClr val="212121"/>
                </a:solidFill>
                <a:latin typeface="Trebuchet MS"/>
                <a:cs typeface="Trebuchet MS"/>
              </a:rPr>
              <a:t>:</a:t>
            </a:r>
            <a:r>
              <a:rPr sz="2700" b="1" spc="-270" dirty="0">
                <a:solidFill>
                  <a:srgbClr val="212121"/>
                </a:solidFill>
                <a:latin typeface="Trebuchet MS"/>
                <a:cs typeface="Trebuchet MS"/>
              </a:rPr>
              <a:t> </a:t>
            </a:r>
            <a:r>
              <a:rPr sz="2700" spc="5" dirty="0">
                <a:solidFill>
                  <a:srgbClr val="212121"/>
                </a:solidFill>
                <a:latin typeface="Trebuchet MS"/>
                <a:cs typeface="Trebuchet MS"/>
              </a:rPr>
              <a:t>Do</a:t>
            </a:r>
            <a:r>
              <a:rPr sz="2700" spc="-270" dirty="0">
                <a:solidFill>
                  <a:srgbClr val="212121"/>
                </a:solidFill>
                <a:latin typeface="Trebuchet MS"/>
                <a:cs typeface="Trebuchet MS"/>
              </a:rPr>
              <a:t> </a:t>
            </a:r>
            <a:r>
              <a:rPr sz="2700" spc="-55" dirty="0">
                <a:solidFill>
                  <a:srgbClr val="212121"/>
                </a:solidFill>
                <a:latin typeface="Trebuchet MS"/>
                <a:cs typeface="Trebuchet MS"/>
              </a:rPr>
              <a:t>actions</a:t>
            </a:r>
            <a:r>
              <a:rPr sz="2700" spc="-270" dirty="0">
                <a:solidFill>
                  <a:srgbClr val="212121"/>
                </a:solidFill>
                <a:latin typeface="Trebuchet MS"/>
                <a:cs typeface="Trebuchet MS"/>
              </a:rPr>
              <a:t> </a:t>
            </a:r>
            <a:r>
              <a:rPr sz="2700" spc="5" dirty="0">
                <a:solidFill>
                  <a:srgbClr val="212121"/>
                </a:solidFill>
                <a:latin typeface="Trebuchet MS"/>
                <a:cs typeface="Trebuchet MS"/>
              </a:rPr>
              <a:t>on</a:t>
            </a:r>
            <a:r>
              <a:rPr sz="2700" spc="-270" dirty="0">
                <a:solidFill>
                  <a:srgbClr val="212121"/>
                </a:solidFill>
                <a:latin typeface="Trebuchet MS"/>
                <a:cs typeface="Trebuchet MS"/>
              </a:rPr>
              <a:t> </a:t>
            </a:r>
            <a:r>
              <a:rPr sz="2700" spc="-40" dirty="0">
                <a:solidFill>
                  <a:srgbClr val="212121"/>
                </a:solidFill>
                <a:latin typeface="Trebuchet MS"/>
                <a:cs typeface="Trebuchet MS"/>
              </a:rPr>
              <a:t>a</a:t>
            </a:r>
            <a:r>
              <a:rPr sz="2700" spc="-270" dirty="0">
                <a:solidFill>
                  <a:srgbClr val="212121"/>
                </a:solidFill>
                <a:latin typeface="Trebuchet MS"/>
                <a:cs typeface="Trebuchet MS"/>
              </a:rPr>
              <a:t> </a:t>
            </a:r>
            <a:r>
              <a:rPr sz="2700" spc="-90" dirty="0">
                <a:solidFill>
                  <a:srgbClr val="212121"/>
                </a:solidFill>
                <a:latin typeface="Trebuchet MS"/>
                <a:cs typeface="Trebuchet MS"/>
              </a:rPr>
              <a:t>w</a:t>
            </a:r>
            <a:r>
              <a:rPr sz="2700" spc="-75" dirty="0">
                <a:solidFill>
                  <a:srgbClr val="212121"/>
                </a:solidFill>
                <a:latin typeface="Trebuchet MS"/>
                <a:cs typeface="Trebuchet MS"/>
              </a:rPr>
              <a:t>eb</a:t>
            </a:r>
            <a:r>
              <a:rPr sz="2700" spc="-270" dirty="0">
                <a:solidFill>
                  <a:srgbClr val="212121"/>
                </a:solidFill>
                <a:latin typeface="Trebuchet MS"/>
                <a:cs typeface="Trebuchet MS"/>
              </a:rPr>
              <a:t> </a:t>
            </a:r>
            <a:r>
              <a:rPr sz="2700" spc="-50" dirty="0">
                <a:solidFill>
                  <a:srgbClr val="212121"/>
                </a:solidFill>
                <a:latin typeface="Trebuchet MS"/>
                <a:cs typeface="Trebuchet MS"/>
              </a:rPr>
              <a:t>p</a:t>
            </a:r>
            <a:r>
              <a:rPr sz="2700" spc="-20" dirty="0">
                <a:solidFill>
                  <a:srgbClr val="212121"/>
                </a:solidFill>
                <a:latin typeface="Trebuchet MS"/>
                <a:cs typeface="Trebuchet MS"/>
              </a:rPr>
              <a:t>a</a:t>
            </a:r>
            <a:r>
              <a:rPr sz="2700" spc="-60" dirty="0">
                <a:solidFill>
                  <a:srgbClr val="212121"/>
                </a:solidFill>
                <a:latin typeface="Trebuchet MS"/>
                <a:cs typeface="Trebuchet MS"/>
              </a:rPr>
              <a:t>g</a:t>
            </a:r>
            <a:r>
              <a:rPr sz="2700" spc="-135" dirty="0">
                <a:solidFill>
                  <a:srgbClr val="212121"/>
                </a:solidFill>
                <a:latin typeface="Trebuchet MS"/>
                <a:cs typeface="Trebuchet MS"/>
              </a:rPr>
              <a:t>e</a:t>
            </a:r>
            <a:endParaRPr sz="2700">
              <a:latin typeface="Trebuchet MS"/>
              <a:cs typeface="Trebuchet MS"/>
            </a:endParaRPr>
          </a:p>
          <a:p>
            <a:pPr marL="393065">
              <a:lnSpc>
                <a:spcPts val="2325"/>
              </a:lnSpc>
            </a:pPr>
            <a:r>
              <a:rPr sz="2150" spc="-80" dirty="0">
                <a:solidFill>
                  <a:srgbClr val="212121"/>
                </a:solidFill>
                <a:latin typeface="Trebuchet MS"/>
                <a:cs typeface="Trebuchet MS"/>
              </a:rPr>
              <a:t>Example:</a:t>
            </a:r>
            <a:r>
              <a:rPr sz="2150" spc="-215" dirty="0">
                <a:solidFill>
                  <a:srgbClr val="212121"/>
                </a:solidFill>
                <a:latin typeface="Trebuchet MS"/>
                <a:cs typeface="Trebuchet MS"/>
              </a:rPr>
              <a:t> </a:t>
            </a:r>
            <a:r>
              <a:rPr sz="2150" spc="-30" dirty="0">
                <a:solidFill>
                  <a:srgbClr val="212121"/>
                </a:solidFill>
                <a:latin typeface="Trebuchet MS"/>
                <a:cs typeface="Trebuchet MS"/>
              </a:rPr>
              <a:t>Display</a:t>
            </a:r>
            <a:r>
              <a:rPr sz="2150" spc="-215" dirty="0">
                <a:solidFill>
                  <a:srgbClr val="212121"/>
                </a:solidFill>
                <a:latin typeface="Trebuchet MS"/>
                <a:cs typeface="Trebuchet MS"/>
              </a:rPr>
              <a:t> </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spc="-70" dirty="0">
                <a:solidFill>
                  <a:srgbClr val="212121"/>
                </a:solidFill>
                <a:latin typeface="Trebuchet MS"/>
                <a:cs typeface="Trebuchet MS"/>
              </a:rPr>
              <a:t>Date</a:t>
            </a:r>
            <a:r>
              <a:rPr sz="2150" spc="-215" dirty="0">
                <a:solidFill>
                  <a:srgbClr val="212121"/>
                </a:solidFill>
                <a:latin typeface="Trebuchet MS"/>
                <a:cs typeface="Trebuchet MS"/>
              </a:rPr>
              <a:t> </a:t>
            </a:r>
            <a:r>
              <a:rPr sz="2150" dirty="0">
                <a:solidFill>
                  <a:srgbClr val="212121"/>
                </a:solidFill>
                <a:latin typeface="Trebuchet MS"/>
                <a:cs typeface="Trebuchet MS"/>
              </a:rPr>
              <a:t>Popup</a:t>
            </a:r>
            <a:r>
              <a:rPr sz="2150" spc="-215" dirty="0">
                <a:solidFill>
                  <a:srgbClr val="212121"/>
                </a:solidFill>
                <a:latin typeface="Trebuchet MS"/>
                <a:cs typeface="Trebuchet MS"/>
              </a:rPr>
              <a:t> </a:t>
            </a:r>
            <a:r>
              <a:rPr sz="2150" spc="-45" dirty="0">
                <a:solidFill>
                  <a:srgbClr val="212121"/>
                </a:solidFill>
                <a:latin typeface="Trebuchet MS"/>
                <a:cs typeface="Trebuchet MS"/>
              </a:rPr>
              <a:t>(Bootstrap</a:t>
            </a:r>
            <a:r>
              <a:rPr sz="2150" spc="-210" dirty="0">
                <a:solidFill>
                  <a:srgbClr val="212121"/>
                </a:solidFill>
                <a:latin typeface="Trebuchet MS"/>
                <a:cs typeface="Trebuchet MS"/>
              </a:rPr>
              <a:t> </a:t>
            </a:r>
            <a:r>
              <a:rPr sz="2150" spc="-75" dirty="0">
                <a:solidFill>
                  <a:srgbClr val="212121"/>
                </a:solidFill>
                <a:latin typeface="Trebuchet MS"/>
                <a:cs typeface="Trebuchet MS"/>
              </a:rPr>
              <a:t>Datepicker)</a:t>
            </a:r>
            <a:endParaRPr sz="2150">
              <a:latin typeface="Trebuchet MS"/>
              <a:cs typeface="Trebuchet MS"/>
            </a:endParaRPr>
          </a:p>
          <a:p>
            <a:pPr marL="12700">
              <a:lnSpc>
                <a:spcPts val="3020"/>
              </a:lnSpc>
              <a:spcBef>
                <a:spcPts val="95"/>
              </a:spcBef>
            </a:pPr>
            <a:r>
              <a:rPr sz="2700" b="1" spc="-145" dirty="0">
                <a:solidFill>
                  <a:srgbClr val="212121"/>
                </a:solidFill>
                <a:latin typeface="Trebuchet MS"/>
                <a:cs typeface="Trebuchet MS"/>
              </a:rPr>
              <a:t>JSTL</a:t>
            </a:r>
            <a:r>
              <a:rPr sz="2700" spc="-145" dirty="0">
                <a:solidFill>
                  <a:srgbClr val="212121"/>
                </a:solidFill>
                <a:latin typeface="Trebuchet MS"/>
                <a:cs typeface="Trebuchet MS"/>
              </a:rPr>
              <a:t>:</a:t>
            </a:r>
            <a:r>
              <a:rPr sz="2700" spc="-270" dirty="0">
                <a:solidFill>
                  <a:srgbClr val="212121"/>
                </a:solidFill>
                <a:latin typeface="Trebuchet MS"/>
                <a:cs typeface="Trebuchet MS"/>
              </a:rPr>
              <a:t> </a:t>
            </a:r>
            <a:r>
              <a:rPr sz="2700" spc="-45" dirty="0">
                <a:solidFill>
                  <a:srgbClr val="212121"/>
                </a:solidFill>
                <a:latin typeface="Trebuchet MS"/>
                <a:cs typeface="Trebuchet MS"/>
              </a:rPr>
              <a:t>Display</a:t>
            </a:r>
            <a:r>
              <a:rPr sz="2700" spc="-270" dirty="0">
                <a:solidFill>
                  <a:srgbClr val="212121"/>
                </a:solidFill>
                <a:latin typeface="Trebuchet MS"/>
                <a:cs typeface="Trebuchet MS"/>
              </a:rPr>
              <a:t> </a:t>
            </a:r>
            <a:r>
              <a:rPr sz="2700" spc="-50" dirty="0">
                <a:solidFill>
                  <a:srgbClr val="212121"/>
                </a:solidFill>
                <a:latin typeface="Trebuchet MS"/>
                <a:cs typeface="Trebuchet MS"/>
              </a:rPr>
              <a:t>dynamic</a:t>
            </a:r>
            <a:r>
              <a:rPr sz="2700" spc="-270" dirty="0">
                <a:solidFill>
                  <a:srgbClr val="212121"/>
                </a:solidFill>
                <a:latin typeface="Trebuchet MS"/>
                <a:cs typeface="Trebuchet MS"/>
              </a:rPr>
              <a:t> </a:t>
            </a:r>
            <a:r>
              <a:rPr sz="2700" spc="-75" dirty="0">
                <a:solidFill>
                  <a:srgbClr val="212121"/>
                </a:solidFill>
                <a:latin typeface="Trebuchet MS"/>
                <a:cs typeface="Trebuchet MS"/>
              </a:rPr>
              <a:t>data</a:t>
            </a:r>
            <a:r>
              <a:rPr sz="2700" spc="-270" dirty="0">
                <a:solidFill>
                  <a:srgbClr val="212121"/>
                </a:solidFill>
                <a:latin typeface="Trebuchet MS"/>
                <a:cs typeface="Trebuchet MS"/>
              </a:rPr>
              <a:t> </a:t>
            </a:r>
            <a:r>
              <a:rPr sz="2700" spc="-90" dirty="0">
                <a:solidFill>
                  <a:srgbClr val="212121"/>
                </a:solidFill>
                <a:latin typeface="Trebuchet MS"/>
                <a:cs typeface="Trebuchet MS"/>
              </a:rPr>
              <a:t>from</a:t>
            </a:r>
            <a:r>
              <a:rPr sz="2700" spc="-265" dirty="0">
                <a:solidFill>
                  <a:srgbClr val="212121"/>
                </a:solidFill>
                <a:latin typeface="Trebuchet MS"/>
                <a:cs typeface="Trebuchet MS"/>
              </a:rPr>
              <a:t> </a:t>
            </a:r>
            <a:r>
              <a:rPr sz="2700" spc="-50" dirty="0">
                <a:solidFill>
                  <a:srgbClr val="212121"/>
                </a:solidFill>
                <a:latin typeface="Trebuchet MS"/>
                <a:cs typeface="Trebuchet MS"/>
              </a:rPr>
              <a:t>model</a:t>
            </a:r>
            <a:endParaRPr sz="2700">
              <a:latin typeface="Trebuchet MS"/>
              <a:cs typeface="Trebuchet MS"/>
            </a:endParaRPr>
          </a:p>
          <a:p>
            <a:pPr marL="393065">
              <a:lnSpc>
                <a:spcPts val="2360"/>
              </a:lnSpc>
            </a:pPr>
            <a:r>
              <a:rPr sz="2150" spc="5" dirty="0">
                <a:solidFill>
                  <a:srgbClr val="212121"/>
                </a:solidFill>
                <a:latin typeface="Courier New"/>
                <a:cs typeface="Courier New"/>
              </a:rPr>
              <a:t>&lt;c:forEach</a:t>
            </a:r>
            <a:r>
              <a:rPr sz="2150" spc="-20" dirty="0">
                <a:solidFill>
                  <a:srgbClr val="212121"/>
                </a:solidFill>
                <a:latin typeface="Courier New"/>
                <a:cs typeface="Courier New"/>
              </a:rPr>
              <a:t> </a:t>
            </a:r>
            <a:r>
              <a:rPr sz="2150" spc="5" dirty="0">
                <a:solidFill>
                  <a:srgbClr val="212121"/>
                </a:solidFill>
                <a:latin typeface="Courier New"/>
                <a:cs typeface="Courier New"/>
              </a:rPr>
              <a:t>items="${todos}"</a:t>
            </a:r>
            <a:r>
              <a:rPr sz="2150" spc="-20" dirty="0">
                <a:solidFill>
                  <a:srgbClr val="212121"/>
                </a:solidFill>
                <a:latin typeface="Courier New"/>
                <a:cs typeface="Courier New"/>
              </a:rPr>
              <a:t> </a:t>
            </a:r>
            <a:r>
              <a:rPr sz="2150" spc="5" dirty="0">
                <a:solidFill>
                  <a:srgbClr val="212121"/>
                </a:solidFill>
                <a:latin typeface="Courier New"/>
                <a:cs typeface="Courier New"/>
              </a:rPr>
              <a:t>var="todo"&gt;</a:t>
            </a:r>
            <a:endParaRPr sz="2150">
              <a:latin typeface="Courier New"/>
              <a:cs typeface="Courier New"/>
            </a:endParaRPr>
          </a:p>
          <a:p>
            <a:pPr marL="12700" marR="5080">
              <a:lnSpc>
                <a:spcPts val="2700"/>
              </a:lnSpc>
              <a:spcBef>
                <a:spcPts val="710"/>
              </a:spcBef>
            </a:pPr>
            <a:r>
              <a:rPr sz="2700" b="1" spc="-45" dirty="0">
                <a:solidFill>
                  <a:srgbClr val="212121"/>
                </a:solidFill>
                <a:latin typeface="Trebuchet MS"/>
                <a:cs typeface="Trebuchet MS"/>
              </a:rPr>
              <a:t>Spring</a:t>
            </a:r>
            <a:r>
              <a:rPr sz="2700" b="1" spc="-165" dirty="0">
                <a:solidFill>
                  <a:srgbClr val="212121"/>
                </a:solidFill>
                <a:latin typeface="Trebuchet MS"/>
                <a:cs typeface="Trebuchet MS"/>
              </a:rPr>
              <a:t> </a:t>
            </a:r>
            <a:r>
              <a:rPr sz="2700" b="1" spc="-105" dirty="0">
                <a:solidFill>
                  <a:srgbClr val="212121"/>
                </a:solidFill>
                <a:latin typeface="Trebuchet MS"/>
                <a:cs typeface="Trebuchet MS"/>
              </a:rPr>
              <a:t>form</a:t>
            </a:r>
            <a:r>
              <a:rPr sz="2700" b="1" spc="-160" dirty="0">
                <a:solidFill>
                  <a:srgbClr val="212121"/>
                </a:solidFill>
                <a:latin typeface="Trebuchet MS"/>
                <a:cs typeface="Trebuchet MS"/>
              </a:rPr>
              <a:t> </a:t>
            </a:r>
            <a:r>
              <a:rPr sz="2700" b="1" spc="-40" dirty="0">
                <a:solidFill>
                  <a:srgbClr val="212121"/>
                </a:solidFill>
                <a:latin typeface="Trebuchet MS"/>
                <a:cs typeface="Trebuchet MS"/>
              </a:rPr>
              <a:t>tag</a:t>
            </a:r>
            <a:r>
              <a:rPr sz="2700" b="1" spc="-160" dirty="0">
                <a:solidFill>
                  <a:srgbClr val="212121"/>
                </a:solidFill>
                <a:latin typeface="Trebuchet MS"/>
                <a:cs typeface="Trebuchet MS"/>
              </a:rPr>
              <a:t> </a:t>
            </a:r>
            <a:r>
              <a:rPr sz="2700" b="1" spc="-130" dirty="0">
                <a:solidFill>
                  <a:srgbClr val="212121"/>
                </a:solidFill>
                <a:latin typeface="Trebuchet MS"/>
                <a:cs typeface="Trebuchet MS"/>
              </a:rPr>
              <a:t>library</a:t>
            </a:r>
            <a:r>
              <a:rPr sz="2700" spc="-130" dirty="0">
                <a:solidFill>
                  <a:srgbClr val="212121"/>
                </a:solidFill>
                <a:latin typeface="Trebuchet MS"/>
                <a:cs typeface="Trebuchet MS"/>
              </a:rPr>
              <a:t>:</a:t>
            </a:r>
            <a:r>
              <a:rPr sz="2700" spc="-145" dirty="0">
                <a:solidFill>
                  <a:srgbClr val="212121"/>
                </a:solidFill>
                <a:latin typeface="Trebuchet MS"/>
                <a:cs typeface="Trebuchet MS"/>
              </a:rPr>
              <a:t> </a:t>
            </a:r>
            <a:r>
              <a:rPr sz="2700" spc="-70" dirty="0">
                <a:solidFill>
                  <a:srgbClr val="212121"/>
                </a:solidFill>
                <a:latin typeface="Trebuchet MS"/>
                <a:cs typeface="Trebuchet MS"/>
              </a:rPr>
              <a:t>Data</a:t>
            </a:r>
            <a:r>
              <a:rPr sz="2700" spc="-145" dirty="0">
                <a:solidFill>
                  <a:srgbClr val="212121"/>
                </a:solidFill>
                <a:latin typeface="Trebuchet MS"/>
                <a:cs typeface="Trebuchet MS"/>
              </a:rPr>
              <a:t> </a:t>
            </a:r>
            <a:r>
              <a:rPr sz="2700" spc="-65" dirty="0">
                <a:solidFill>
                  <a:srgbClr val="212121"/>
                </a:solidFill>
                <a:latin typeface="Trebuchet MS"/>
                <a:cs typeface="Trebuchet MS"/>
              </a:rPr>
              <a:t>binding-aware</a:t>
            </a:r>
            <a:r>
              <a:rPr sz="2700" spc="-145" dirty="0">
                <a:solidFill>
                  <a:srgbClr val="212121"/>
                </a:solidFill>
                <a:latin typeface="Trebuchet MS"/>
                <a:cs typeface="Trebuchet MS"/>
              </a:rPr>
              <a:t> </a:t>
            </a:r>
            <a:r>
              <a:rPr sz="2700" spc="-55" dirty="0">
                <a:solidFill>
                  <a:srgbClr val="212121"/>
                </a:solidFill>
                <a:latin typeface="Trebuchet MS"/>
                <a:cs typeface="Trebuchet MS"/>
              </a:rPr>
              <a:t>tags</a:t>
            </a:r>
            <a:r>
              <a:rPr sz="2700" spc="-145" dirty="0">
                <a:solidFill>
                  <a:srgbClr val="212121"/>
                </a:solidFill>
                <a:latin typeface="Trebuchet MS"/>
                <a:cs typeface="Trebuchet MS"/>
              </a:rPr>
              <a:t> </a:t>
            </a:r>
            <a:r>
              <a:rPr sz="2700" spc="-114" dirty="0">
                <a:solidFill>
                  <a:srgbClr val="212121"/>
                </a:solidFill>
                <a:latin typeface="Trebuchet MS"/>
                <a:cs typeface="Trebuchet MS"/>
              </a:rPr>
              <a:t>for</a:t>
            </a:r>
            <a:r>
              <a:rPr sz="2700" spc="-145" dirty="0">
                <a:solidFill>
                  <a:srgbClr val="212121"/>
                </a:solidFill>
                <a:latin typeface="Trebuchet MS"/>
                <a:cs typeface="Trebuchet MS"/>
              </a:rPr>
              <a:t> </a:t>
            </a:r>
            <a:r>
              <a:rPr sz="2700" spc="-35" dirty="0">
                <a:solidFill>
                  <a:srgbClr val="212121"/>
                </a:solidFill>
                <a:latin typeface="Trebuchet MS"/>
                <a:cs typeface="Trebuchet MS"/>
              </a:rPr>
              <a:t>handling </a:t>
            </a:r>
            <a:r>
              <a:rPr sz="2700" spc="-795" dirty="0">
                <a:solidFill>
                  <a:srgbClr val="212121"/>
                </a:solidFill>
                <a:latin typeface="Trebuchet MS"/>
                <a:cs typeface="Trebuchet MS"/>
              </a:rPr>
              <a:t> </a:t>
            </a:r>
            <a:r>
              <a:rPr sz="2700" spc="-90" dirty="0">
                <a:solidFill>
                  <a:srgbClr val="212121"/>
                </a:solidFill>
                <a:latin typeface="Trebuchet MS"/>
                <a:cs typeface="Trebuchet MS"/>
              </a:rPr>
              <a:t>form</a:t>
            </a:r>
            <a:r>
              <a:rPr sz="2700" spc="-275" dirty="0">
                <a:solidFill>
                  <a:srgbClr val="212121"/>
                </a:solidFill>
                <a:latin typeface="Trebuchet MS"/>
                <a:cs typeface="Trebuchet MS"/>
              </a:rPr>
              <a:t> </a:t>
            </a:r>
            <a:r>
              <a:rPr sz="2700" spc="-80" dirty="0">
                <a:solidFill>
                  <a:srgbClr val="212121"/>
                </a:solidFill>
                <a:latin typeface="Trebuchet MS"/>
                <a:cs typeface="Trebuchet MS"/>
              </a:rPr>
              <a:t>elements</a:t>
            </a:r>
            <a:endParaRPr sz="2700">
              <a:latin typeface="Trebuchet MS"/>
              <a:cs typeface="Trebuchet MS"/>
            </a:endParaRPr>
          </a:p>
          <a:p>
            <a:pPr marL="393065">
              <a:lnSpc>
                <a:spcPts val="2140"/>
              </a:lnSpc>
            </a:pPr>
            <a:r>
              <a:rPr sz="2150" spc="5" dirty="0">
                <a:solidFill>
                  <a:srgbClr val="212121"/>
                </a:solidFill>
                <a:latin typeface="Courier New"/>
                <a:cs typeface="Courier New"/>
              </a:rPr>
              <a:t>&lt;form:form</a:t>
            </a:r>
            <a:r>
              <a:rPr sz="2150" spc="-20" dirty="0">
                <a:solidFill>
                  <a:srgbClr val="212121"/>
                </a:solidFill>
                <a:latin typeface="Courier New"/>
                <a:cs typeface="Courier New"/>
              </a:rPr>
              <a:t> </a:t>
            </a:r>
            <a:r>
              <a:rPr sz="2150" spc="5" dirty="0">
                <a:solidFill>
                  <a:srgbClr val="212121"/>
                </a:solidFill>
                <a:latin typeface="Courier New"/>
                <a:cs typeface="Courier New"/>
              </a:rPr>
              <a:t>method="post"</a:t>
            </a:r>
            <a:r>
              <a:rPr sz="2150" spc="-15" dirty="0">
                <a:solidFill>
                  <a:srgbClr val="212121"/>
                </a:solidFill>
                <a:latin typeface="Courier New"/>
                <a:cs typeface="Courier New"/>
              </a:rPr>
              <a:t> </a:t>
            </a:r>
            <a:r>
              <a:rPr sz="2150" spc="5" dirty="0">
                <a:solidFill>
                  <a:srgbClr val="212121"/>
                </a:solidFill>
                <a:latin typeface="Courier New"/>
                <a:cs typeface="Courier New"/>
              </a:rPr>
              <a:t>modelAttribute="todo"&gt;</a:t>
            </a:r>
            <a:endParaRPr sz="2150">
              <a:latin typeface="Courier New"/>
              <a:cs typeface="Courier New"/>
            </a:endParaRPr>
          </a:p>
        </p:txBody>
      </p:sp>
      <p:sp>
        <p:nvSpPr>
          <p:cNvPr id="15" name="object 15"/>
          <p:cNvSpPr txBox="1">
            <a:spLocks noGrp="1"/>
          </p:cNvSpPr>
          <p:nvPr>
            <p:ph type="title"/>
          </p:nvPr>
        </p:nvSpPr>
        <p:spPr>
          <a:xfrm>
            <a:off x="311149" y="74930"/>
            <a:ext cx="7893684" cy="560705"/>
          </a:xfrm>
          <a:prstGeom prst="rect">
            <a:avLst/>
          </a:prstGeom>
        </p:spPr>
        <p:txBody>
          <a:bodyPr vert="horz" wrap="square" lIns="0" tIns="13970" rIns="0" bIns="0" rtlCol="0">
            <a:spAutoFit/>
          </a:bodyPr>
          <a:lstStyle/>
          <a:p>
            <a:pPr marL="12700">
              <a:lnSpc>
                <a:spcPct val="100000"/>
              </a:lnSpc>
              <a:spcBef>
                <a:spcPts val="110"/>
              </a:spcBef>
            </a:pPr>
            <a:r>
              <a:rPr sz="3500" spc="-120" dirty="0">
                <a:solidFill>
                  <a:srgbClr val="000000"/>
                </a:solidFill>
              </a:rPr>
              <a:t>Qu</a:t>
            </a:r>
            <a:r>
              <a:rPr sz="3500" spc="-130" dirty="0">
                <a:solidFill>
                  <a:srgbClr val="000000"/>
                </a:solidFill>
              </a:rPr>
              <a:t>i</a:t>
            </a:r>
            <a:r>
              <a:rPr sz="3500" spc="-170" dirty="0">
                <a:solidFill>
                  <a:srgbClr val="000000"/>
                </a:solidFill>
              </a:rPr>
              <a:t>c</a:t>
            </a:r>
            <a:r>
              <a:rPr sz="3500" spc="-90" dirty="0">
                <a:solidFill>
                  <a:srgbClr val="000000"/>
                </a:solidFill>
              </a:rPr>
              <a:t>k</a:t>
            </a:r>
            <a:r>
              <a:rPr sz="3500" spc="-340" dirty="0">
                <a:solidFill>
                  <a:srgbClr val="000000"/>
                </a:solidFill>
              </a:rPr>
              <a:t> </a:t>
            </a:r>
            <a:r>
              <a:rPr sz="3500" spc="-75" dirty="0">
                <a:solidFill>
                  <a:srgbClr val="000000"/>
                </a:solidFill>
              </a:rPr>
              <a:t>R</a:t>
            </a:r>
            <a:r>
              <a:rPr sz="3500" spc="-235" dirty="0">
                <a:solidFill>
                  <a:srgbClr val="A52929"/>
                </a:solidFill>
              </a:rPr>
              <a:t>e</a:t>
            </a:r>
            <a:r>
              <a:rPr sz="3500" spc="-110" dirty="0">
                <a:solidFill>
                  <a:srgbClr val="A52929"/>
                </a:solidFill>
              </a:rPr>
              <a:t>v</a:t>
            </a:r>
            <a:r>
              <a:rPr sz="3500" spc="-130" dirty="0">
                <a:solidFill>
                  <a:srgbClr val="A52929"/>
                </a:solidFill>
              </a:rPr>
              <a:t>i</a:t>
            </a:r>
            <a:r>
              <a:rPr sz="3500" spc="-235" dirty="0">
                <a:solidFill>
                  <a:srgbClr val="A52929"/>
                </a:solidFill>
              </a:rPr>
              <a:t>e</a:t>
            </a:r>
            <a:r>
              <a:rPr sz="3500" spc="-120" dirty="0">
                <a:solidFill>
                  <a:srgbClr val="A52929"/>
                </a:solidFill>
              </a:rPr>
              <a:t>w</a:t>
            </a:r>
            <a:r>
              <a:rPr sz="3500" spc="-340" dirty="0">
                <a:solidFill>
                  <a:srgbClr val="A52929"/>
                </a:solidFill>
              </a:rPr>
              <a:t> </a:t>
            </a:r>
            <a:r>
              <a:rPr sz="3500" spc="-325" dirty="0">
                <a:solidFill>
                  <a:srgbClr val="000000"/>
                </a:solidFill>
              </a:rPr>
              <a:t>:</a:t>
            </a:r>
            <a:r>
              <a:rPr sz="3500" spc="-340" dirty="0">
                <a:solidFill>
                  <a:srgbClr val="000000"/>
                </a:solidFill>
              </a:rPr>
              <a:t> </a:t>
            </a:r>
            <a:r>
              <a:rPr sz="3500" spc="-290" dirty="0">
                <a:solidFill>
                  <a:srgbClr val="A52929"/>
                </a:solidFill>
              </a:rPr>
              <a:t>W</a:t>
            </a:r>
            <a:r>
              <a:rPr sz="3500" spc="-235" dirty="0">
                <a:solidFill>
                  <a:srgbClr val="000000"/>
                </a:solidFill>
              </a:rPr>
              <a:t>e</a:t>
            </a:r>
            <a:r>
              <a:rPr sz="3500" spc="-60" dirty="0">
                <a:solidFill>
                  <a:srgbClr val="A52929"/>
                </a:solidFill>
              </a:rPr>
              <a:t>b</a:t>
            </a:r>
            <a:r>
              <a:rPr sz="3500" spc="-340" dirty="0">
                <a:solidFill>
                  <a:srgbClr val="A52929"/>
                </a:solidFill>
              </a:rPr>
              <a:t> </a:t>
            </a:r>
            <a:r>
              <a:rPr sz="3500" spc="-260" dirty="0">
                <a:solidFill>
                  <a:srgbClr val="A52929"/>
                </a:solidFill>
              </a:rPr>
              <a:t>A</a:t>
            </a:r>
            <a:r>
              <a:rPr sz="3500" spc="-60" dirty="0">
                <a:solidFill>
                  <a:srgbClr val="000000"/>
                </a:solidFill>
              </a:rPr>
              <a:t>pp</a:t>
            </a:r>
            <a:r>
              <a:rPr sz="3500" spc="-340" dirty="0">
                <a:solidFill>
                  <a:srgbClr val="000000"/>
                </a:solidFill>
              </a:rPr>
              <a:t> </a:t>
            </a:r>
            <a:r>
              <a:rPr sz="3500" spc="-120" dirty="0">
                <a:solidFill>
                  <a:srgbClr val="000000"/>
                </a:solidFill>
              </a:rPr>
              <a:t>w</a:t>
            </a:r>
            <a:r>
              <a:rPr sz="3500" spc="-130" dirty="0">
                <a:solidFill>
                  <a:srgbClr val="000000"/>
                </a:solidFill>
              </a:rPr>
              <a:t>i</a:t>
            </a:r>
            <a:r>
              <a:rPr sz="3500" spc="-125" dirty="0">
                <a:solidFill>
                  <a:srgbClr val="000000"/>
                </a:solidFill>
              </a:rPr>
              <a:t>t</a:t>
            </a:r>
            <a:r>
              <a:rPr sz="3500" spc="-120" dirty="0">
                <a:solidFill>
                  <a:srgbClr val="000000"/>
                </a:solidFill>
              </a:rPr>
              <a:t>h</a:t>
            </a:r>
            <a:r>
              <a:rPr sz="3500" spc="-340" dirty="0">
                <a:solidFill>
                  <a:srgbClr val="000000"/>
                </a:solidFill>
              </a:rPr>
              <a:t> </a:t>
            </a:r>
            <a:r>
              <a:rPr sz="3500" spc="120" dirty="0">
                <a:solidFill>
                  <a:srgbClr val="000000"/>
                </a:solidFill>
              </a:rPr>
              <a:t>S</a:t>
            </a:r>
            <a:r>
              <a:rPr sz="3500" spc="-125" dirty="0">
                <a:solidFill>
                  <a:srgbClr val="A52929"/>
                </a:solidFill>
              </a:rPr>
              <a:t>pr</a:t>
            </a:r>
            <a:r>
              <a:rPr sz="3500" spc="-130" dirty="0">
                <a:solidFill>
                  <a:srgbClr val="A52929"/>
                </a:solidFill>
              </a:rPr>
              <a:t>i</a:t>
            </a:r>
            <a:r>
              <a:rPr sz="3500" spc="-105" dirty="0">
                <a:solidFill>
                  <a:srgbClr val="A52929"/>
                </a:solidFill>
              </a:rPr>
              <a:t>n</a:t>
            </a:r>
            <a:r>
              <a:rPr sz="3500" spc="65" dirty="0">
                <a:solidFill>
                  <a:srgbClr val="000000"/>
                </a:solidFill>
              </a:rPr>
              <a:t>g</a:t>
            </a:r>
            <a:r>
              <a:rPr sz="3500" spc="-340" dirty="0">
                <a:solidFill>
                  <a:srgbClr val="000000"/>
                </a:solidFill>
              </a:rPr>
              <a:t> </a:t>
            </a:r>
            <a:r>
              <a:rPr sz="3500" spc="10" dirty="0">
                <a:solidFill>
                  <a:srgbClr val="A52929"/>
                </a:solidFill>
              </a:rPr>
              <a:t>B</a:t>
            </a:r>
            <a:r>
              <a:rPr sz="3500" spc="-55" dirty="0">
                <a:solidFill>
                  <a:srgbClr val="A52929"/>
                </a:solidFill>
              </a:rPr>
              <a:t>o</a:t>
            </a:r>
            <a:r>
              <a:rPr sz="3500" spc="-55" dirty="0">
                <a:solidFill>
                  <a:srgbClr val="000000"/>
                </a:solidFill>
              </a:rPr>
              <a:t>o</a:t>
            </a:r>
            <a:r>
              <a:rPr sz="3500" spc="-125" dirty="0">
                <a:solidFill>
                  <a:srgbClr val="000000"/>
                </a:solidFill>
              </a:rPr>
              <a:t>t</a:t>
            </a:r>
            <a:endParaRPr sz="3500"/>
          </a:p>
        </p:txBody>
      </p:sp>
      <p:sp>
        <p:nvSpPr>
          <p:cNvPr id="16" name="object 16"/>
          <p:cNvSpPr/>
          <p:nvPr/>
        </p:nvSpPr>
        <p:spPr>
          <a:xfrm>
            <a:off x="11468099" y="6619870"/>
            <a:ext cx="247650" cy="228600"/>
          </a:xfrm>
          <a:custGeom>
            <a:avLst/>
            <a:gdLst/>
            <a:ahLst/>
            <a:cxnLst/>
            <a:rect l="l" t="t" r="r" b="b"/>
            <a:pathLst>
              <a:path w="247650" h="228600">
                <a:moveTo>
                  <a:pt x="247649" y="228599"/>
                </a:moveTo>
                <a:lnTo>
                  <a:pt x="0" y="228599"/>
                </a:lnTo>
                <a:lnTo>
                  <a:pt x="0" y="0"/>
                </a:lnTo>
                <a:lnTo>
                  <a:pt x="247649" y="0"/>
                </a:lnTo>
                <a:lnTo>
                  <a:pt x="247649" y="228599"/>
                </a:lnTo>
                <a:close/>
              </a:path>
            </a:pathLst>
          </a:custGeom>
          <a:solidFill>
            <a:srgbClr val="000000">
              <a:alpha val="39999"/>
            </a:srgbClr>
          </a:solid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15</a:t>
            </a:r>
          </a:p>
        </p:txBody>
      </p:sp>
      <p:grpSp>
        <p:nvGrpSpPr>
          <p:cNvPr id="18" name="Group 17">
            <a:extLst>
              <a:ext uri="{FF2B5EF4-FFF2-40B4-BE49-F238E27FC236}">
                <a16:creationId xmlns:a16="http://schemas.microsoft.com/office/drawing/2014/main" id="{31103388-E22B-FC49-658F-300A81D09E02}"/>
              </a:ext>
            </a:extLst>
          </p:cNvPr>
          <p:cNvGrpSpPr/>
          <p:nvPr/>
        </p:nvGrpSpPr>
        <p:grpSpPr>
          <a:xfrm>
            <a:off x="9107324" y="962025"/>
            <a:ext cx="2275049" cy="1162054"/>
            <a:chOff x="8039985" y="1462768"/>
            <a:chExt cx="3409950" cy="1756681"/>
          </a:xfrm>
        </p:grpSpPr>
        <p:pic>
          <p:nvPicPr>
            <p:cNvPr id="19" name="Picture 18">
              <a:extLst>
                <a:ext uri="{FF2B5EF4-FFF2-40B4-BE49-F238E27FC236}">
                  <a16:creationId xmlns:a16="http://schemas.microsoft.com/office/drawing/2014/main" id="{9159C41A-E11B-7053-3F37-8AB230F093C9}"/>
                </a:ext>
              </a:extLst>
            </p:cNvPr>
            <p:cNvPicPr>
              <a:picLocks noChangeAspect="1"/>
            </p:cNvPicPr>
            <p:nvPr/>
          </p:nvPicPr>
          <p:blipFill>
            <a:blip r:embed="rId6"/>
            <a:stretch>
              <a:fillRect/>
            </a:stretch>
          </p:blipFill>
          <p:spPr>
            <a:xfrm>
              <a:off x="8039985" y="1619249"/>
              <a:ext cx="3409950" cy="1600200"/>
            </a:xfrm>
            <a:prstGeom prst="rect">
              <a:avLst/>
            </a:prstGeom>
          </p:spPr>
        </p:pic>
        <p:pic>
          <p:nvPicPr>
            <p:cNvPr id="20" name="Picture 19">
              <a:extLst>
                <a:ext uri="{FF2B5EF4-FFF2-40B4-BE49-F238E27FC236}">
                  <a16:creationId xmlns:a16="http://schemas.microsoft.com/office/drawing/2014/main" id="{3B1C7CFD-6859-B45D-A3B3-B6668F14B111}"/>
                </a:ext>
              </a:extLst>
            </p:cNvPr>
            <p:cNvPicPr>
              <a:picLocks noChangeAspect="1"/>
            </p:cNvPicPr>
            <p:nvPr/>
          </p:nvPicPr>
          <p:blipFill>
            <a:blip r:embed="rId7"/>
            <a:stretch>
              <a:fillRect/>
            </a:stretch>
          </p:blipFill>
          <p:spPr>
            <a:xfrm>
              <a:off x="8116185" y="1462768"/>
              <a:ext cx="2886075" cy="257175"/>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90524" y="981070"/>
            <a:ext cx="104775" cy="104774"/>
          </a:xfrm>
          <a:prstGeom prst="rect">
            <a:avLst/>
          </a:prstGeom>
        </p:spPr>
      </p:pic>
      <p:sp>
        <p:nvSpPr>
          <p:cNvPr id="4" name="object 4"/>
          <p:cNvSpPr/>
          <p:nvPr/>
        </p:nvSpPr>
        <p:spPr>
          <a:xfrm>
            <a:off x="809624" y="161924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5" name="object 5"/>
          <p:cNvSpPr/>
          <p:nvPr/>
        </p:nvSpPr>
        <p:spPr>
          <a:xfrm>
            <a:off x="809624" y="197167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6" name="object 6"/>
          <p:cNvSpPr/>
          <p:nvPr/>
        </p:nvSpPr>
        <p:spPr>
          <a:xfrm>
            <a:off x="809624" y="232409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7" name="object 7"/>
          <p:cNvPicPr/>
          <p:nvPr/>
        </p:nvPicPr>
        <p:blipFill>
          <a:blip r:embed="rId3" cstate="print"/>
          <a:stretch>
            <a:fillRect/>
          </a:stretch>
        </p:blipFill>
        <p:spPr>
          <a:xfrm>
            <a:off x="390524" y="2724145"/>
            <a:ext cx="104775" cy="104774"/>
          </a:xfrm>
          <a:prstGeom prst="rect">
            <a:avLst/>
          </a:prstGeom>
        </p:spPr>
      </p:pic>
      <p:sp>
        <p:nvSpPr>
          <p:cNvPr id="8" name="object 8"/>
          <p:cNvSpPr/>
          <p:nvPr/>
        </p:nvSpPr>
        <p:spPr>
          <a:xfrm>
            <a:off x="809624" y="301942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9" name="object 9"/>
          <p:cNvSpPr/>
          <p:nvPr/>
        </p:nvSpPr>
        <p:spPr>
          <a:xfrm>
            <a:off x="809624" y="336232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0" name="object 10"/>
          <p:cNvSpPr/>
          <p:nvPr/>
        </p:nvSpPr>
        <p:spPr>
          <a:xfrm>
            <a:off x="809624" y="371474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1" name="object 11"/>
          <p:cNvSpPr/>
          <p:nvPr/>
        </p:nvSpPr>
        <p:spPr>
          <a:xfrm>
            <a:off x="809624" y="406717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2" name="object 12"/>
          <p:cNvSpPr txBox="1"/>
          <p:nvPr/>
        </p:nvSpPr>
        <p:spPr>
          <a:xfrm>
            <a:off x="654049" y="777875"/>
            <a:ext cx="8934450" cy="3490595"/>
          </a:xfrm>
          <a:prstGeom prst="rect">
            <a:avLst/>
          </a:prstGeom>
        </p:spPr>
        <p:txBody>
          <a:bodyPr vert="horz" wrap="square" lIns="0" tIns="81280" rIns="0" bIns="0" rtlCol="0">
            <a:spAutoFit/>
          </a:bodyPr>
          <a:lstStyle/>
          <a:p>
            <a:pPr marL="12700" marR="5080">
              <a:lnSpc>
                <a:spcPts val="2700"/>
              </a:lnSpc>
              <a:spcBef>
                <a:spcPts val="640"/>
              </a:spcBef>
            </a:pPr>
            <a:r>
              <a:rPr sz="2700" b="1" spc="-110" dirty="0">
                <a:solidFill>
                  <a:srgbClr val="212121"/>
                </a:solidFill>
                <a:latin typeface="Trebuchet MS"/>
                <a:cs typeface="Trebuchet MS"/>
              </a:rPr>
              <a:t>DispatcherServlet</a:t>
            </a:r>
            <a:r>
              <a:rPr sz="2700" spc="-110" dirty="0">
                <a:solidFill>
                  <a:srgbClr val="212121"/>
                </a:solidFill>
                <a:latin typeface="Trebuchet MS"/>
                <a:cs typeface="Trebuchet MS"/>
              </a:rPr>
              <a:t>:</a:t>
            </a:r>
            <a:r>
              <a:rPr sz="2700" spc="120" dirty="0">
                <a:solidFill>
                  <a:srgbClr val="212121"/>
                </a:solidFill>
                <a:latin typeface="Trebuchet MS"/>
                <a:cs typeface="Trebuchet MS"/>
              </a:rPr>
              <a:t> </a:t>
            </a:r>
            <a:r>
              <a:rPr sz="2700" spc="-114" dirty="0">
                <a:solidFill>
                  <a:srgbClr val="212121"/>
                </a:solidFill>
                <a:latin typeface="Trebuchet MS"/>
                <a:cs typeface="Trebuchet MS"/>
              </a:rPr>
              <a:t>All</a:t>
            </a:r>
            <a:r>
              <a:rPr sz="2700" spc="120" dirty="0">
                <a:solidFill>
                  <a:srgbClr val="212121"/>
                </a:solidFill>
                <a:latin typeface="Trebuchet MS"/>
                <a:cs typeface="Trebuchet MS"/>
              </a:rPr>
              <a:t> </a:t>
            </a:r>
            <a:r>
              <a:rPr sz="2700" spc="-70" dirty="0">
                <a:solidFill>
                  <a:srgbClr val="212121"/>
                </a:solidFill>
                <a:latin typeface="Trebuchet MS"/>
                <a:cs typeface="Trebuchet MS"/>
              </a:rPr>
              <a:t>requests</a:t>
            </a:r>
            <a:r>
              <a:rPr sz="2700" spc="125" dirty="0">
                <a:solidFill>
                  <a:srgbClr val="212121"/>
                </a:solidFill>
                <a:latin typeface="Trebuchet MS"/>
                <a:cs typeface="Trebuchet MS"/>
              </a:rPr>
              <a:t> </a:t>
            </a:r>
            <a:r>
              <a:rPr sz="2700" spc="-100" dirty="0">
                <a:solidFill>
                  <a:srgbClr val="212121"/>
                </a:solidFill>
                <a:latin typeface="Trebuchet MS"/>
                <a:cs typeface="Trebuchet MS"/>
              </a:rPr>
              <a:t>flow</a:t>
            </a:r>
            <a:r>
              <a:rPr sz="2700" spc="120" dirty="0">
                <a:solidFill>
                  <a:srgbClr val="212121"/>
                </a:solidFill>
                <a:latin typeface="Trebuchet MS"/>
                <a:cs typeface="Trebuchet MS"/>
              </a:rPr>
              <a:t> </a:t>
            </a:r>
            <a:r>
              <a:rPr sz="2700" spc="-70" dirty="0">
                <a:solidFill>
                  <a:srgbClr val="212121"/>
                </a:solidFill>
                <a:latin typeface="Trebuchet MS"/>
                <a:cs typeface="Trebuchet MS"/>
              </a:rPr>
              <a:t>into</a:t>
            </a:r>
            <a:r>
              <a:rPr sz="2700" spc="120" dirty="0">
                <a:solidFill>
                  <a:srgbClr val="212121"/>
                </a:solidFill>
                <a:latin typeface="Trebuchet MS"/>
                <a:cs typeface="Trebuchet MS"/>
              </a:rPr>
              <a:t> </a:t>
            </a:r>
            <a:r>
              <a:rPr sz="2700" spc="-40" dirty="0">
                <a:solidFill>
                  <a:srgbClr val="212121"/>
                </a:solidFill>
                <a:latin typeface="Trebuchet MS"/>
                <a:cs typeface="Trebuchet MS"/>
              </a:rPr>
              <a:t>a</a:t>
            </a:r>
            <a:r>
              <a:rPr sz="2700" spc="125" dirty="0">
                <a:solidFill>
                  <a:srgbClr val="212121"/>
                </a:solidFill>
                <a:latin typeface="Trebuchet MS"/>
                <a:cs typeface="Trebuchet MS"/>
              </a:rPr>
              <a:t> </a:t>
            </a:r>
            <a:r>
              <a:rPr sz="2700" spc="-114" dirty="0">
                <a:solidFill>
                  <a:srgbClr val="212121"/>
                </a:solidFill>
                <a:latin typeface="Trebuchet MS"/>
                <a:cs typeface="Trebuchet MS"/>
              </a:rPr>
              <a:t>central</a:t>
            </a:r>
            <a:r>
              <a:rPr sz="2700" spc="120" dirty="0">
                <a:solidFill>
                  <a:srgbClr val="212121"/>
                </a:solidFill>
                <a:latin typeface="Trebuchet MS"/>
                <a:cs typeface="Trebuchet MS"/>
              </a:rPr>
              <a:t> </a:t>
            </a:r>
            <a:r>
              <a:rPr sz="2700" spc="-95" dirty="0">
                <a:solidFill>
                  <a:srgbClr val="212121"/>
                </a:solidFill>
                <a:latin typeface="Trebuchet MS"/>
                <a:cs typeface="Trebuchet MS"/>
              </a:rPr>
              <a:t>controller </a:t>
            </a:r>
            <a:r>
              <a:rPr sz="2700" spc="-800" dirty="0">
                <a:solidFill>
                  <a:srgbClr val="212121"/>
                </a:solidFill>
                <a:latin typeface="Trebuchet MS"/>
                <a:cs typeface="Trebuchet MS"/>
              </a:rPr>
              <a:t> </a:t>
            </a:r>
            <a:r>
              <a:rPr sz="2700" spc="-110" dirty="0">
                <a:solidFill>
                  <a:srgbClr val="212121"/>
                </a:solidFill>
                <a:latin typeface="Trebuchet MS"/>
                <a:cs typeface="Trebuchet MS"/>
              </a:rPr>
              <a:t>(</a:t>
            </a:r>
            <a:r>
              <a:rPr sz="2700" spc="-210" dirty="0">
                <a:solidFill>
                  <a:srgbClr val="212121"/>
                </a:solidFill>
                <a:latin typeface="Trebuchet MS"/>
                <a:cs typeface="Trebuchet MS"/>
              </a:rPr>
              <a:t>F</a:t>
            </a:r>
            <a:r>
              <a:rPr sz="2700" spc="-145" dirty="0">
                <a:solidFill>
                  <a:srgbClr val="212121"/>
                </a:solidFill>
                <a:latin typeface="Trebuchet MS"/>
                <a:cs typeface="Trebuchet MS"/>
              </a:rPr>
              <a:t>r</a:t>
            </a:r>
            <a:r>
              <a:rPr sz="2700" spc="-50" dirty="0">
                <a:solidFill>
                  <a:srgbClr val="212121"/>
                </a:solidFill>
                <a:latin typeface="Trebuchet MS"/>
                <a:cs typeface="Trebuchet MS"/>
              </a:rPr>
              <a:t>ont</a:t>
            </a:r>
            <a:r>
              <a:rPr sz="2700" spc="-270" dirty="0">
                <a:solidFill>
                  <a:srgbClr val="212121"/>
                </a:solidFill>
                <a:latin typeface="Trebuchet MS"/>
                <a:cs typeface="Trebuchet MS"/>
              </a:rPr>
              <a:t> </a:t>
            </a:r>
            <a:r>
              <a:rPr sz="2700" spc="-70" dirty="0">
                <a:solidFill>
                  <a:srgbClr val="212121"/>
                </a:solidFill>
                <a:latin typeface="Trebuchet MS"/>
                <a:cs typeface="Trebuchet MS"/>
              </a:rPr>
              <a:t>Cont</a:t>
            </a:r>
            <a:r>
              <a:rPr sz="2700" spc="-85" dirty="0">
                <a:solidFill>
                  <a:srgbClr val="212121"/>
                </a:solidFill>
                <a:latin typeface="Trebuchet MS"/>
                <a:cs typeface="Trebuchet MS"/>
              </a:rPr>
              <a:t>r</a:t>
            </a:r>
            <a:r>
              <a:rPr sz="2700" spc="-105" dirty="0">
                <a:solidFill>
                  <a:srgbClr val="212121"/>
                </a:solidFill>
                <a:latin typeface="Trebuchet MS"/>
                <a:cs typeface="Trebuchet MS"/>
              </a:rPr>
              <a:t>oller)</a:t>
            </a:r>
            <a:endParaRPr sz="2700">
              <a:latin typeface="Trebuchet MS"/>
              <a:cs typeface="Trebuchet MS"/>
            </a:endParaRPr>
          </a:p>
          <a:p>
            <a:pPr marL="393065">
              <a:lnSpc>
                <a:spcPts val="2065"/>
              </a:lnSpc>
            </a:pPr>
            <a:r>
              <a:rPr sz="2150" b="1" spc="-180" dirty="0">
                <a:solidFill>
                  <a:srgbClr val="212121"/>
                </a:solidFill>
                <a:latin typeface="Trebuchet MS"/>
                <a:cs typeface="Trebuchet MS"/>
              </a:rPr>
              <a:t>V</a:t>
            </a:r>
            <a:r>
              <a:rPr sz="2150" b="1" spc="-80" dirty="0">
                <a:solidFill>
                  <a:srgbClr val="212121"/>
                </a:solidFill>
                <a:latin typeface="Trebuchet MS"/>
                <a:cs typeface="Trebuchet MS"/>
              </a:rPr>
              <a:t>i</a:t>
            </a:r>
            <a:r>
              <a:rPr sz="2150" b="1" spc="-145" dirty="0">
                <a:solidFill>
                  <a:srgbClr val="212121"/>
                </a:solidFill>
                <a:latin typeface="Trebuchet MS"/>
                <a:cs typeface="Trebuchet MS"/>
              </a:rPr>
              <a:t>e</a:t>
            </a:r>
            <a:r>
              <a:rPr sz="2150" b="1" spc="-80" dirty="0">
                <a:solidFill>
                  <a:srgbClr val="212121"/>
                </a:solidFill>
                <a:latin typeface="Trebuchet MS"/>
                <a:cs typeface="Trebuchet MS"/>
              </a:rPr>
              <a:t>w</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dirty="0">
                <a:solidFill>
                  <a:srgbClr val="212121"/>
                </a:solidFill>
                <a:latin typeface="Trebuchet MS"/>
                <a:cs typeface="Trebuchet MS"/>
              </a:rPr>
              <a:t>h</a:t>
            </a:r>
            <a:r>
              <a:rPr sz="2150" spc="5" dirty="0">
                <a:solidFill>
                  <a:srgbClr val="212121"/>
                </a:solidFill>
                <a:latin typeface="Trebuchet MS"/>
                <a:cs typeface="Trebuchet MS"/>
              </a:rPr>
              <a:t>o</a:t>
            </a:r>
            <a:r>
              <a:rPr sz="2150" spc="-50" dirty="0">
                <a:solidFill>
                  <a:srgbClr val="212121"/>
                </a:solidFill>
                <a:latin typeface="Trebuchet MS"/>
                <a:cs typeface="Trebuchet MS"/>
              </a:rPr>
              <a:t>w</a:t>
            </a:r>
            <a:r>
              <a:rPr sz="2150" spc="-215" dirty="0">
                <a:solidFill>
                  <a:srgbClr val="212121"/>
                </a:solidFill>
                <a:latin typeface="Trebuchet MS"/>
                <a:cs typeface="Trebuchet MS"/>
              </a:rPr>
              <a:t> </a:t>
            </a:r>
            <a:r>
              <a:rPr sz="2150" spc="-85" dirty="0">
                <a:solidFill>
                  <a:srgbClr val="212121"/>
                </a:solidFill>
                <a:latin typeface="Trebuchet MS"/>
                <a:cs typeface="Trebuchet MS"/>
              </a:rPr>
              <a:t>i</a:t>
            </a:r>
            <a:r>
              <a:rPr sz="2150" spc="-95" dirty="0">
                <a:solidFill>
                  <a:srgbClr val="212121"/>
                </a:solidFill>
                <a:latin typeface="Trebuchet MS"/>
                <a:cs typeface="Trebuchet MS"/>
              </a:rPr>
              <a:t>n</a:t>
            </a:r>
            <a:r>
              <a:rPr sz="2150" spc="-90" dirty="0">
                <a:solidFill>
                  <a:srgbClr val="212121"/>
                </a:solidFill>
                <a:latin typeface="Trebuchet MS"/>
                <a:cs typeface="Trebuchet MS"/>
              </a:rPr>
              <a:t>f</a:t>
            </a:r>
            <a:r>
              <a:rPr sz="2150" spc="-25" dirty="0">
                <a:solidFill>
                  <a:srgbClr val="212121"/>
                </a:solidFill>
                <a:latin typeface="Trebuchet MS"/>
                <a:cs typeface="Trebuchet MS"/>
              </a:rPr>
              <a:t>orma</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10" dirty="0">
                <a:solidFill>
                  <a:srgbClr val="212121"/>
                </a:solidFill>
                <a:latin typeface="Trebuchet MS"/>
                <a:cs typeface="Trebuchet MS"/>
              </a:rPr>
              <a:t>on</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dirty="0">
                <a:solidFill>
                  <a:srgbClr val="212121"/>
                </a:solidFill>
                <a:latin typeface="Trebuchet MS"/>
                <a:cs typeface="Trebuchet MS"/>
              </a:rPr>
              <a:t>u</a:t>
            </a:r>
            <a:r>
              <a:rPr sz="2150" spc="30" dirty="0">
                <a:solidFill>
                  <a:srgbClr val="212121"/>
                </a:solidFill>
                <a:latin typeface="Trebuchet MS"/>
                <a:cs typeface="Trebuchet MS"/>
              </a:rPr>
              <a:t>s</a:t>
            </a:r>
            <a:r>
              <a:rPr sz="2150" spc="-95" dirty="0">
                <a:solidFill>
                  <a:srgbClr val="212121"/>
                </a:solidFill>
                <a:latin typeface="Trebuchet MS"/>
                <a:cs typeface="Trebuchet MS"/>
              </a:rPr>
              <a:t>er</a:t>
            </a:r>
            <a:endParaRPr sz="2150">
              <a:latin typeface="Trebuchet MS"/>
              <a:cs typeface="Trebuchet MS"/>
            </a:endParaRPr>
          </a:p>
          <a:p>
            <a:pPr marL="393065">
              <a:lnSpc>
                <a:spcPct val="100000"/>
              </a:lnSpc>
              <a:spcBef>
                <a:spcPts val="195"/>
              </a:spcBef>
            </a:pPr>
            <a:r>
              <a:rPr sz="2150" b="1" spc="-75" dirty="0">
                <a:solidFill>
                  <a:srgbClr val="212121"/>
                </a:solidFill>
                <a:latin typeface="Trebuchet MS"/>
                <a:cs typeface="Trebuchet MS"/>
              </a:rPr>
              <a:t>C</a:t>
            </a:r>
            <a:r>
              <a:rPr sz="2150" b="1" spc="-35" dirty="0">
                <a:solidFill>
                  <a:srgbClr val="212121"/>
                </a:solidFill>
                <a:latin typeface="Trebuchet MS"/>
                <a:cs typeface="Trebuchet MS"/>
              </a:rPr>
              <a:t>o</a:t>
            </a:r>
            <a:r>
              <a:rPr sz="2150" b="1" spc="-65" dirty="0">
                <a:solidFill>
                  <a:srgbClr val="212121"/>
                </a:solidFill>
                <a:latin typeface="Trebuchet MS"/>
                <a:cs typeface="Trebuchet MS"/>
              </a:rPr>
              <a:t>n</a:t>
            </a:r>
            <a:r>
              <a:rPr sz="2150" b="1" spc="-75" dirty="0">
                <a:solidFill>
                  <a:srgbClr val="212121"/>
                </a:solidFill>
                <a:latin typeface="Trebuchet MS"/>
                <a:cs typeface="Trebuchet MS"/>
              </a:rPr>
              <a:t>t</a:t>
            </a:r>
            <a:r>
              <a:rPr sz="2150" b="1" spc="-140" dirty="0">
                <a:solidFill>
                  <a:srgbClr val="212121"/>
                </a:solidFill>
                <a:latin typeface="Trebuchet MS"/>
                <a:cs typeface="Trebuchet MS"/>
              </a:rPr>
              <a:t>r</a:t>
            </a:r>
            <a:r>
              <a:rPr sz="2150" b="1" spc="-35" dirty="0">
                <a:solidFill>
                  <a:srgbClr val="212121"/>
                </a:solidFill>
                <a:latin typeface="Trebuchet MS"/>
                <a:cs typeface="Trebuchet MS"/>
              </a:rPr>
              <a:t>o</a:t>
            </a:r>
            <a:r>
              <a:rPr sz="2150" b="1" spc="-80" dirty="0">
                <a:solidFill>
                  <a:srgbClr val="212121"/>
                </a:solidFill>
                <a:latin typeface="Trebuchet MS"/>
                <a:cs typeface="Trebuchet MS"/>
              </a:rPr>
              <a:t>lle</a:t>
            </a:r>
            <a:r>
              <a:rPr sz="2150" b="1" spc="-120" dirty="0">
                <a:solidFill>
                  <a:srgbClr val="212121"/>
                </a:solidFill>
                <a:latin typeface="Trebuchet MS"/>
                <a:cs typeface="Trebuchet MS"/>
              </a:rPr>
              <a:t>r</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55" dirty="0">
                <a:solidFill>
                  <a:srgbClr val="212121"/>
                </a:solidFill>
                <a:latin typeface="Trebuchet MS"/>
                <a:cs typeface="Trebuchet MS"/>
              </a:rPr>
              <a:t>C</a:t>
            </a:r>
            <a:r>
              <a:rPr sz="2150" spc="-35" dirty="0">
                <a:solidFill>
                  <a:srgbClr val="212121"/>
                </a:solidFill>
                <a:latin typeface="Trebuchet MS"/>
                <a:cs typeface="Trebuchet MS"/>
              </a:rPr>
              <a:t>ont</a:t>
            </a:r>
            <a:r>
              <a:rPr sz="2150" spc="-114" dirty="0">
                <a:solidFill>
                  <a:srgbClr val="212121"/>
                </a:solidFill>
                <a:latin typeface="Trebuchet MS"/>
                <a:cs typeface="Trebuchet MS"/>
              </a:rPr>
              <a:t>r</a:t>
            </a:r>
            <a:r>
              <a:rPr sz="2150" spc="-35" dirty="0">
                <a:solidFill>
                  <a:srgbClr val="212121"/>
                </a:solidFill>
                <a:latin typeface="Trebuchet MS"/>
                <a:cs typeface="Trebuchet MS"/>
              </a:rPr>
              <a:t>ol</a:t>
            </a:r>
            <a:r>
              <a:rPr sz="2150" spc="30" dirty="0">
                <a:solidFill>
                  <a:srgbClr val="212121"/>
                </a:solidFill>
                <a:latin typeface="Trebuchet MS"/>
                <a:cs typeface="Trebuchet MS"/>
              </a:rPr>
              <a:t>s</a:t>
            </a:r>
            <a:r>
              <a:rPr sz="2150" spc="-215" dirty="0">
                <a:solidFill>
                  <a:srgbClr val="212121"/>
                </a:solidFill>
                <a:latin typeface="Trebuchet MS"/>
                <a:cs typeface="Trebuchet MS"/>
              </a:rPr>
              <a:t> </a:t>
            </a:r>
            <a:r>
              <a:rPr sz="2150" spc="-125" dirty="0">
                <a:solidFill>
                  <a:srgbClr val="212121"/>
                </a:solidFill>
                <a:latin typeface="Trebuchet MS"/>
                <a:cs typeface="Trebuchet MS"/>
              </a:rPr>
              <a:t>t</a:t>
            </a:r>
            <a:r>
              <a:rPr sz="2150" dirty="0">
                <a:solidFill>
                  <a:srgbClr val="212121"/>
                </a:solidFill>
                <a:latin typeface="Trebuchet MS"/>
                <a:cs typeface="Trebuchet MS"/>
              </a:rPr>
              <a:t>h</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65" dirty="0">
                <a:solidFill>
                  <a:srgbClr val="212121"/>
                </a:solidFill>
                <a:latin typeface="Trebuchet MS"/>
                <a:cs typeface="Trebuchet MS"/>
              </a:rPr>
              <a:t>f</a:t>
            </a:r>
            <a:r>
              <a:rPr sz="2150" spc="-85" dirty="0">
                <a:solidFill>
                  <a:srgbClr val="212121"/>
                </a:solidFill>
                <a:latin typeface="Trebuchet MS"/>
                <a:cs typeface="Trebuchet MS"/>
              </a:rPr>
              <a:t>l</a:t>
            </a:r>
            <a:r>
              <a:rPr sz="2150" spc="5" dirty="0">
                <a:solidFill>
                  <a:srgbClr val="212121"/>
                </a:solidFill>
                <a:latin typeface="Trebuchet MS"/>
                <a:cs typeface="Trebuchet MS"/>
              </a:rPr>
              <a:t>o</a:t>
            </a:r>
            <a:r>
              <a:rPr sz="2150" spc="-50" dirty="0">
                <a:solidFill>
                  <a:srgbClr val="212121"/>
                </a:solidFill>
                <a:latin typeface="Trebuchet MS"/>
                <a:cs typeface="Trebuchet MS"/>
              </a:rPr>
              <a:t>w</a:t>
            </a:r>
            <a:endParaRPr sz="2150">
              <a:latin typeface="Trebuchet MS"/>
              <a:cs typeface="Trebuchet MS"/>
            </a:endParaRPr>
          </a:p>
          <a:p>
            <a:pPr marL="393065">
              <a:lnSpc>
                <a:spcPct val="100000"/>
              </a:lnSpc>
              <a:spcBef>
                <a:spcPts val="195"/>
              </a:spcBef>
            </a:pPr>
            <a:r>
              <a:rPr sz="2150" b="1" spc="-15" dirty="0">
                <a:solidFill>
                  <a:srgbClr val="212121"/>
                </a:solidFill>
                <a:latin typeface="Trebuchet MS"/>
                <a:cs typeface="Trebuchet MS"/>
              </a:rPr>
              <a:t>Mo</a:t>
            </a:r>
            <a:r>
              <a:rPr sz="2150" b="1" spc="-90" dirty="0">
                <a:solidFill>
                  <a:srgbClr val="212121"/>
                </a:solidFill>
                <a:latin typeface="Trebuchet MS"/>
                <a:cs typeface="Trebuchet MS"/>
              </a:rPr>
              <a:t>de</a:t>
            </a:r>
            <a:r>
              <a:rPr sz="2150" b="1" spc="-55" dirty="0">
                <a:solidFill>
                  <a:srgbClr val="212121"/>
                </a:solidFill>
                <a:latin typeface="Trebuchet MS"/>
                <a:cs typeface="Trebuchet MS"/>
              </a:rPr>
              <a:t>l</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5" dirty="0">
                <a:solidFill>
                  <a:srgbClr val="212121"/>
                </a:solidFill>
                <a:latin typeface="Trebuchet MS"/>
                <a:cs typeface="Trebuchet MS"/>
              </a:rPr>
              <a:t>D</a:t>
            </a:r>
            <a:r>
              <a:rPr sz="2150" spc="-25" dirty="0">
                <a:solidFill>
                  <a:srgbClr val="212121"/>
                </a:solidFill>
                <a:latin typeface="Trebuchet MS"/>
                <a:cs typeface="Trebuchet MS"/>
              </a:rPr>
              <a:t>a</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spc="-30" dirty="0">
                <a:solidFill>
                  <a:srgbClr val="212121"/>
                </a:solidFill>
                <a:latin typeface="Trebuchet MS"/>
                <a:cs typeface="Trebuchet MS"/>
              </a:rPr>
              <a:t>g</a:t>
            </a:r>
            <a:r>
              <a:rPr sz="2150" spc="-80" dirty="0">
                <a:solidFill>
                  <a:srgbClr val="212121"/>
                </a:solidFill>
                <a:latin typeface="Trebuchet MS"/>
                <a:cs typeface="Trebuchet MS"/>
              </a:rPr>
              <a:t>ene</a:t>
            </a:r>
            <a:r>
              <a:rPr sz="2150" spc="-110" dirty="0">
                <a:solidFill>
                  <a:srgbClr val="212121"/>
                </a:solidFill>
                <a:latin typeface="Trebuchet MS"/>
                <a:cs typeface="Trebuchet MS"/>
              </a:rPr>
              <a:t>r</a:t>
            </a:r>
            <a:r>
              <a:rPr sz="2150" spc="-25" dirty="0">
                <a:solidFill>
                  <a:srgbClr val="212121"/>
                </a:solidFill>
                <a:latin typeface="Trebuchet MS"/>
                <a:cs typeface="Trebuchet MS"/>
              </a:rPr>
              <a:t>a</a:t>
            </a:r>
            <a:r>
              <a:rPr sz="2150" spc="-150" dirty="0">
                <a:solidFill>
                  <a:srgbClr val="212121"/>
                </a:solidFill>
                <a:latin typeface="Trebuchet MS"/>
                <a:cs typeface="Trebuchet MS"/>
              </a:rPr>
              <a:t>t</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125" dirty="0">
                <a:solidFill>
                  <a:srgbClr val="212121"/>
                </a:solidFill>
                <a:latin typeface="Trebuchet MS"/>
                <a:cs typeface="Trebuchet MS"/>
              </a:rPr>
              <a:t>t</a:t>
            </a:r>
            <a:r>
              <a:rPr sz="2150" dirty="0">
                <a:solidFill>
                  <a:srgbClr val="212121"/>
                </a:solidFill>
                <a:latin typeface="Trebuchet MS"/>
                <a:cs typeface="Trebuchet MS"/>
              </a:rPr>
              <a:t>h</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45" dirty="0">
                <a:solidFill>
                  <a:srgbClr val="212121"/>
                </a:solidFill>
                <a:latin typeface="Trebuchet MS"/>
                <a:cs typeface="Trebuchet MS"/>
              </a:rPr>
              <a:t>v</a:t>
            </a:r>
            <a:r>
              <a:rPr sz="2150" spc="-85" dirty="0">
                <a:solidFill>
                  <a:srgbClr val="212121"/>
                </a:solidFill>
                <a:latin typeface="Trebuchet MS"/>
                <a:cs typeface="Trebuchet MS"/>
              </a:rPr>
              <a:t>i</a:t>
            </a:r>
            <a:r>
              <a:rPr sz="2150" spc="-95" dirty="0">
                <a:solidFill>
                  <a:srgbClr val="212121"/>
                </a:solidFill>
                <a:latin typeface="Trebuchet MS"/>
                <a:cs typeface="Trebuchet MS"/>
              </a:rPr>
              <a:t>e</a:t>
            </a:r>
            <a:r>
              <a:rPr sz="2150" spc="-50" dirty="0">
                <a:solidFill>
                  <a:srgbClr val="212121"/>
                </a:solidFill>
                <a:latin typeface="Trebuchet MS"/>
                <a:cs typeface="Trebuchet MS"/>
              </a:rPr>
              <a:t>w</a:t>
            </a:r>
            <a:endParaRPr sz="2150">
              <a:latin typeface="Trebuchet MS"/>
              <a:cs typeface="Trebuchet MS"/>
            </a:endParaRPr>
          </a:p>
          <a:p>
            <a:pPr marL="12700">
              <a:lnSpc>
                <a:spcPts val="2980"/>
              </a:lnSpc>
              <a:spcBef>
                <a:spcPts val="170"/>
              </a:spcBef>
            </a:pPr>
            <a:r>
              <a:rPr sz="2700" b="1" spc="-45" dirty="0">
                <a:solidFill>
                  <a:srgbClr val="212121"/>
                </a:solidFill>
                <a:latin typeface="Trebuchet MS"/>
                <a:cs typeface="Trebuchet MS"/>
              </a:rPr>
              <a:t>Spring</a:t>
            </a:r>
            <a:r>
              <a:rPr sz="2700" b="1" spc="-260" dirty="0">
                <a:solidFill>
                  <a:srgbClr val="212121"/>
                </a:solidFill>
                <a:latin typeface="Trebuchet MS"/>
                <a:cs typeface="Trebuchet MS"/>
              </a:rPr>
              <a:t> </a:t>
            </a:r>
            <a:r>
              <a:rPr sz="2700" b="1" spc="-50" dirty="0">
                <a:solidFill>
                  <a:srgbClr val="212121"/>
                </a:solidFill>
                <a:latin typeface="Trebuchet MS"/>
                <a:cs typeface="Trebuchet MS"/>
              </a:rPr>
              <a:t>Boot</a:t>
            </a:r>
            <a:r>
              <a:rPr sz="2700" b="1" spc="-265" dirty="0">
                <a:solidFill>
                  <a:srgbClr val="212121"/>
                </a:solidFill>
                <a:latin typeface="Trebuchet MS"/>
                <a:cs typeface="Trebuchet MS"/>
              </a:rPr>
              <a:t> </a:t>
            </a:r>
            <a:r>
              <a:rPr sz="2700" b="1" spc="-120" dirty="0">
                <a:solidFill>
                  <a:srgbClr val="212121"/>
                </a:solidFill>
                <a:latin typeface="Trebuchet MS"/>
                <a:cs typeface="Trebuchet MS"/>
              </a:rPr>
              <a:t>Starters</a:t>
            </a:r>
            <a:r>
              <a:rPr sz="2700" spc="-120" dirty="0">
                <a:solidFill>
                  <a:srgbClr val="212121"/>
                </a:solidFill>
                <a:latin typeface="Trebuchet MS"/>
                <a:cs typeface="Trebuchet MS"/>
              </a:rPr>
              <a:t>:</a:t>
            </a:r>
            <a:r>
              <a:rPr sz="2700" spc="-265" dirty="0">
                <a:solidFill>
                  <a:srgbClr val="212121"/>
                </a:solidFill>
                <a:latin typeface="Trebuchet MS"/>
                <a:cs typeface="Trebuchet MS"/>
              </a:rPr>
              <a:t> </a:t>
            </a:r>
            <a:r>
              <a:rPr sz="2700" spc="-85" dirty="0">
                <a:solidFill>
                  <a:srgbClr val="212121"/>
                </a:solidFill>
                <a:latin typeface="Trebuchet MS"/>
                <a:cs typeface="Trebuchet MS"/>
              </a:rPr>
              <a:t>Fast</a:t>
            </a:r>
            <a:r>
              <a:rPr sz="2700" spc="-265" dirty="0">
                <a:solidFill>
                  <a:srgbClr val="212121"/>
                </a:solidFill>
                <a:latin typeface="Trebuchet MS"/>
                <a:cs typeface="Trebuchet MS"/>
              </a:rPr>
              <a:t> </a:t>
            </a:r>
            <a:r>
              <a:rPr sz="2700" spc="-105" dirty="0">
                <a:solidFill>
                  <a:srgbClr val="212121"/>
                </a:solidFill>
                <a:latin typeface="Trebuchet MS"/>
                <a:cs typeface="Trebuchet MS"/>
              </a:rPr>
              <a:t>track</a:t>
            </a:r>
            <a:r>
              <a:rPr sz="2700" spc="-265" dirty="0">
                <a:solidFill>
                  <a:srgbClr val="212121"/>
                </a:solidFill>
                <a:latin typeface="Trebuchet MS"/>
                <a:cs typeface="Trebuchet MS"/>
              </a:rPr>
              <a:t> </a:t>
            </a:r>
            <a:r>
              <a:rPr sz="2700" spc="-45" dirty="0">
                <a:solidFill>
                  <a:srgbClr val="212121"/>
                </a:solidFill>
                <a:latin typeface="Trebuchet MS"/>
                <a:cs typeface="Trebuchet MS"/>
              </a:rPr>
              <a:t>building</a:t>
            </a:r>
            <a:r>
              <a:rPr sz="2700" spc="-265" dirty="0">
                <a:solidFill>
                  <a:srgbClr val="212121"/>
                </a:solidFill>
                <a:latin typeface="Trebuchet MS"/>
                <a:cs typeface="Trebuchet MS"/>
              </a:rPr>
              <a:t> </a:t>
            </a:r>
            <a:r>
              <a:rPr sz="2700" spc="-5" dirty="0">
                <a:solidFill>
                  <a:srgbClr val="212121"/>
                </a:solidFill>
                <a:latin typeface="Trebuchet MS"/>
                <a:cs typeface="Trebuchet MS"/>
              </a:rPr>
              <a:t>apps</a:t>
            </a:r>
            <a:endParaRPr sz="2700">
              <a:latin typeface="Trebuchet MS"/>
              <a:cs typeface="Trebuchet MS"/>
            </a:endParaRPr>
          </a:p>
          <a:p>
            <a:pPr marL="393065">
              <a:lnSpc>
                <a:spcPts val="2325"/>
              </a:lnSpc>
            </a:pPr>
            <a:r>
              <a:rPr sz="2150" spc="114" dirty="0">
                <a:solidFill>
                  <a:srgbClr val="212121"/>
                </a:solidFill>
                <a:latin typeface="Trebuchet MS"/>
                <a:cs typeface="Trebuchet MS"/>
              </a:rPr>
              <a:t>S</a:t>
            </a:r>
            <a:r>
              <a:rPr sz="2150" dirty="0">
                <a:solidFill>
                  <a:srgbClr val="212121"/>
                </a:solidFill>
                <a:latin typeface="Trebuchet MS"/>
                <a:cs typeface="Trebuchet MS"/>
              </a:rPr>
              <a:t>p</a:t>
            </a:r>
            <a:r>
              <a:rPr sz="2150" spc="-85" dirty="0">
                <a:solidFill>
                  <a:srgbClr val="212121"/>
                </a:solidFill>
                <a:latin typeface="Trebuchet MS"/>
                <a:cs typeface="Trebuchet MS"/>
              </a:rPr>
              <a:t>ri</a:t>
            </a:r>
            <a:r>
              <a:rPr sz="2150" spc="5" dirty="0">
                <a:solidFill>
                  <a:srgbClr val="212121"/>
                </a:solidFill>
                <a:latin typeface="Trebuchet MS"/>
                <a:cs typeface="Trebuchet MS"/>
              </a:rPr>
              <a:t>ng</a:t>
            </a:r>
            <a:r>
              <a:rPr sz="2150" spc="-215" dirty="0">
                <a:solidFill>
                  <a:srgbClr val="212121"/>
                </a:solidFill>
                <a:latin typeface="Trebuchet MS"/>
                <a:cs typeface="Trebuchet MS"/>
              </a:rPr>
              <a:t> </a:t>
            </a:r>
            <a:r>
              <a:rPr sz="2150" spc="50" dirty="0">
                <a:solidFill>
                  <a:srgbClr val="212121"/>
                </a:solidFill>
                <a:latin typeface="Trebuchet MS"/>
                <a:cs typeface="Trebuchet MS"/>
              </a:rPr>
              <a:t>B</a:t>
            </a:r>
            <a:r>
              <a:rPr sz="2150" spc="-30" dirty="0">
                <a:solidFill>
                  <a:srgbClr val="212121"/>
                </a:solidFill>
                <a:latin typeface="Trebuchet MS"/>
                <a:cs typeface="Trebuchet MS"/>
              </a:rPr>
              <a:t>oot</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r>
              <a:rPr sz="2150" spc="-105" dirty="0">
                <a:solidFill>
                  <a:srgbClr val="212121"/>
                </a:solidFill>
                <a:latin typeface="Trebuchet MS"/>
                <a:cs typeface="Trebuchet MS"/>
              </a:rPr>
              <a:t>r</a:t>
            </a:r>
            <a:r>
              <a:rPr sz="2150" spc="-135" dirty="0">
                <a:solidFill>
                  <a:srgbClr val="212121"/>
                </a:solidFill>
                <a:latin typeface="Trebuchet MS"/>
                <a:cs typeface="Trebuchet MS"/>
              </a:rPr>
              <a:t>t</a:t>
            </a:r>
            <a:r>
              <a:rPr sz="2150" spc="-95" dirty="0">
                <a:solidFill>
                  <a:srgbClr val="212121"/>
                </a:solidFill>
                <a:latin typeface="Trebuchet MS"/>
                <a:cs typeface="Trebuchet MS"/>
              </a:rPr>
              <a:t>er</a:t>
            </a:r>
            <a:r>
              <a:rPr sz="2150" spc="-215" dirty="0">
                <a:solidFill>
                  <a:srgbClr val="212121"/>
                </a:solidFill>
                <a:latin typeface="Trebuchet MS"/>
                <a:cs typeface="Trebuchet MS"/>
              </a:rPr>
              <a:t> </a:t>
            </a:r>
            <a:r>
              <a:rPr sz="2150" spc="-135" dirty="0">
                <a:solidFill>
                  <a:srgbClr val="212121"/>
                </a:solidFill>
                <a:latin typeface="Trebuchet MS"/>
                <a:cs typeface="Trebuchet MS"/>
              </a:rPr>
              <a:t>W</a:t>
            </a:r>
            <a:r>
              <a:rPr sz="2150" spc="-55" dirty="0">
                <a:solidFill>
                  <a:srgbClr val="212121"/>
                </a:solidFill>
                <a:latin typeface="Trebuchet MS"/>
                <a:cs typeface="Trebuchet MS"/>
              </a:rPr>
              <a:t>eb</a:t>
            </a:r>
            <a:endParaRPr sz="2150">
              <a:latin typeface="Trebuchet MS"/>
              <a:cs typeface="Trebuchet MS"/>
            </a:endParaRPr>
          </a:p>
          <a:p>
            <a:pPr marL="393065" marR="5111115">
              <a:lnSpc>
                <a:spcPts val="2770"/>
              </a:lnSpc>
              <a:spcBef>
                <a:spcPts val="40"/>
              </a:spcBef>
            </a:pPr>
            <a:r>
              <a:rPr sz="2150" spc="114" dirty="0">
                <a:solidFill>
                  <a:srgbClr val="212121"/>
                </a:solidFill>
                <a:latin typeface="Trebuchet MS"/>
                <a:cs typeface="Trebuchet MS"/>
              </a:rPr>
              <a:t>S</a:t>
            </a:r>
            <a:r>
              <a:rPr sz="2150" dirty="0">
                <a:solidFill>
                  <a:srgbClr val="212121"/>
                </a:solidFill>
                <a:latin typeface="Trebuchet MS"/>
                <a:cs typeface="Trebuchet MS"/>
              </a:rPr>
              <a:t>p</a:t>
            </a:r>
            <a:r>
              <a:rPr sz="2150" spc="-85" dirty="0">
                <a:solidFill>
                  <a:srgbClr val="212121"/>
                </a:solidFill>
                <a:latin typeface="Trebuchet MS"/>
                <a:cs typeface="Trebuchet MS"/>
              </a:rPr>
              <a:t>ri</a:t>
            </a:r>
            <a:r>
              <a:rPr sz="2150" spc="5" dirty="0">
                <a:solidFill>
                  <a:srgbClr val="212121"/>
                </a:solidFill>
                <a:latin typeface="Trebuchet MS"/>
                <a:cs typeface="Trebuchet MS"/>
              </a:rPr>
              <a:t>ng</a:t>
            </a:r>
            <a:r>
              <a:rPr sz="2150" spc="-215" dirty="0">
                <a:solidFill>
                  <a:srgbClr val="212121"/>
                </a:solidFill>
                <a:latin typeface="Trebuchet MS"/>
                <a:cs typeface="Trebuchet MS"/>
              </a:rPr>
              <a:t> </a:t>
            </a:r>
            <a:r>
              <a:rPr sz="2150" spc="50" dirty="0">
                <a:solidFill>
                  <a:srgbClr val="212121"/>
                </a:solidFill>
                <a:latin typeface="Trebuchet MS"/>
                <a:cs typeface="Trebuchet MS"/>
              </a:rPr>
              <a:t>B</a:t>
            </a:r>
            <a:r>
              <a:rPr sz="2150" spc="-30" dirty="0">
                <a:solidFill>
                  <a:srgbClr val="212121"/>
                </a:solidFill>
                <a:latin typeface="Trebuchet MS"/>
                <a:cs typeface="Trebuchet MS"/>
              </a:rPr>
              <a:t>oot</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r>
              <a:rPr sz="2150" spc="-105" dirty="0">
                <a:solidFill>
                  <a:srgbClr val="212121"/>
                </a:solidFill>
                <a:latin typeface="Trebuchet MS"/>
                <a:cs typeface="Trebuchet MS"/>
              </a:rPr>
              <a:t>r</a:t>
            </a:r>
            <a:r>
              <a:rPr sz="2150" spc="-135" dirty="0">
                <a:solidFill>
                  <a:srgbClr val="212121"/>
                </a:solidFill>
                <a:latin typeface="Trebuchet MS"/>
                <a:cs typeface="Trebuchet MS"/>
              </a:rPr>
              <a:t>t</a:t>
            </a:r>
            <a:r>
              <a:rPr sz="2150" spc="-95" dirty="0">
                <a:solidFill>
                  <a:srgbClr val="212121"/>
                </a:solidFill>
                <a:latin typeface="Trebuchet MS"/>
                <a:cs typeface="Trebuchet MS"/>
              </a:rPr>
              <a:t>er</a:t>
            </a:r>
            <a:r>
              <a:rPr sz="2150" spc="-215" dirty="0">
                <a:solidFill>
                  <a:srgbClr val="212121"/>
                </a:solidFill>
                <a:latin typeface="Trebuchet MS"/>
                <a:cs typeface="Trebuchet MS"/>
              </a:rPr>
              <a:t> </a:t>
            </a:r>
            <a:r>
              <a:rPr sz="2150" spc="-204" dirty="0">
                <a:solidFill>
                  <a:srgbClr val="212121"/>
                </a:solidFill>
                <a:latin typeface="Trebuchet MS"/>
                <a:cs typeface="Trebuchet MS"/>
              </a:rPr>
              <a:t>V</a:t>
            </a:r>
            <a:r>
              <a:rPr sz="2150" spc="-25" dirty="0">
                <a:solidFill>
                  <a:srgbClr val="212121"/>
                </a:solidFill>
                <a:latin typeface="Trebuchet MS"/>
                <a:cs typeface="Trebuchet MS"/>
              </a:rPr>
              <a:t>a</a:t>
            </a:r>
            <a:r>
              <a:rPr sz="2150" spc="-85" dirty="0">
                <a:solidFill>
                  <a:srgbClr val="212121"/>
                </a:solidFill>
                <a:latin typeface="Trebuchet MS"/>
                <a:cs typeface="Trebuchet MS"/>
              </a:rPr>
              <a:t>li</a:t>
            </a:r>
            <a:r>
              <a:rPr sz="2150" dirty="0">
                <a:solidFill>
                  <a:srgbClr val="212121"/>
                </a:solidFill>
                <a:latin typeface="Trebuchet MS"/>
                <a:cs typeface="Trebuchet MS"/>
              </a:rPr>
              <a:t>d</a:t>
            </a:r>
            <a:r>
              <a:rPr sz="2150" spc="-25" dirty="0">
                <a:solidFill>
                  <a:srgbClr val="212121"/>
                </a:solidFill>
                <a:latin typeface="Trebuchet MS"/>
                <a:cs typeface="Trebuchet MS"/>
              </a:rPr>
              <a:t>a</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5" dirty="0">
                <a:solidFill>
                  <a:srgbClr val="212121"/>
                </a:solidFill>
                <a:latin typeface="Trebuchet MS"/>
                <a:cs typeface="Trebuchet MS"/>
              </a:rPr>
              <a:t>on  </a:t>
            </a:r>
            <a:r>
              <a:rPr sz="2150" spc="114" dirty="0">
                <a:solidFill>
                  <a:srgbClr val="212121"/>
                </a:solidFill>
                <a:latin typeface="Trebuchet MS"/>
                <a:cs typeface="Trebuchet MS"/>
              </a:rPr>
              <a:t>S</a:t>
            </a:r>
            <a:r>
              <a:rPr sz="2150" dirty="0">
                <a:solidFill>
                  <a:srgbClr val="212121"/>
                </a:solidFill>
                <a:latin typeface="Trebuchet MS"/>
                <a:cs typeface="Trebuchet MS"/>
              </a:rPr>
              <a:t>p</a:t>
            </a:r>
            <a:r>
              <a:rPr sz="2150" spc="-85" dirty="0">
                <a:solidFill>
                  <a:srgbClr val="212121"/>
                </a:solidFill>
                <a:latin typeface="Trebuchet MS"/>
                <a:cs typeface="Trebuchet MS"/>
              </a:rPr>
              <a:t>ri</a:t>
            </a:r>
            <a:r>
              <a:rPr sz="2150" spc="5" dirty="0">
                <a:solidFill>
                  <a:srgbClr val="212121"/>
                </a:solidFill>
                <a:latin typeface="Trebuchet MS"/>
                <a:cs typeface="Trebuchet MS"/>
              </a:rPr>
              <a:t>ng</a:t>
            </a:r>
            <a:r>
              <a:rPr sz="2150" spc="-215" dirty="0">
                <a:solidFill>
                  <a:srgbClr val="212121"/>
                </a:solidFill>
                <a:latin typeface="Trebuchet MS"/>
                <a:cs typeface="Trebuchet MS"/>
              </a:rPr>
              <a:t> </a:t>
            </a:r>
            <a:r>
              <a:rPr sz="2150" spc="50" dirty="0">
                <a:solidFill>
                  <a:srgbClr val="212121"/>
                </a:solidFill>
                <a:latin typeface="Trebuchet MS"/>
                <a:cs typeface="Trebuchet MS"/>
              </a:rPr>
              <a:t>B</a:t>
            </a:r>
            <a:r>
              <a:rPr sz="2150" spc="-30" dirty="0">
                <a:solidFill>
                  <a:srgbClr val="212121"/>
                </a:solidFill>
                <a:latin typeface="Trebuchet MS"/>
                <a:cs typeface="Trebuchet MS"/>
              </a:rPr>
              <a:t>oot</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r>
              <a:rPr sz="2150" spc="-105" dirty="0">
                <a:solidFill>
                  <a:srgbClr val="212121"/>
                </a:solidFill>
                <a:latin typeface="Trebuchet MS"/>
                <a:cs typeface="Trebuchet MS"/>
              </a:rPr>
              <a:t>r</a:t>
            </a:r>
            <a:r>
              <a:rPr sz="2150" spc="-135" dirty="0">
                <a:solidFill>
                  <a:srgbClr val="212121"/>
                </a:solidFill>
                <a:latin typeface="Trebuchet MS"/>
                <a:cs typeface="Trebuchet MS"/>
              </a:rPr>
              <a:t>t</a:t>
            </a:r>
            <a:r>
              <a:rPr sz="2150" spc="-95" dirty="0">
                <a:solidFill>
                  <a:srgbClr val="212121"/>
                </a:solidFill>
                <a:latin typeface="Trebuchet MS"/>
                <a:cs typeface="Trebuchet MS"/>
              </a:rPr>
              <a:t>er</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spc="-95" dirty="0">
                <a:solidFill>
                  <a:srgbClr val="212121"/>
                </a:solidFill>
                <a:latin typeface="Trebuchet MS"/>
                <a:cs typeface="Trebuchet MS"/>
              </a:rPr>
              <a:t>ec</a:t>
            </a:r>
            <a:r>
              <a:rPr sz="2150" dirty="0">
                <a:solidFill>
                  <a:srgbClr val="212121"/>
                </a:solidFill>
                <a:latin typeface="Trebuchet MS"/>
                <a:cs typeface="Trebuchet MS"/>
              </a:rPr>
              <a:t>u</a:t>
            </a:r>
            <a:r>
              <a:rPr sz="2150" spc="-85" dirty="0">
                <a:solidFill>
                  <a:srgbClr val="212121"/>
                </a:solidFill>
                <a:latin typeface="Trebuchet MS"/>
                <a:cs typeface="Trebuchet MS"/>
              </a:rPr>
              <a:t>ri</a:t>
            </a:r>
            <a:r>
              <a:rPr sz="2150" spc="-125" dirty="0">
                <a:solidFill>
                  <a:srgbClr val="212121"/>
                </a:solidFill>
                <a:latin typeface="Trebuchet MS"/>
                <a:cs typeface="Trebuchet MS"/>
              </a:rPr>
              <a:t>t</a:t>
            </a:r>
            <a:r>
              <a:rPr sz="2150" spc="-40" dirty="0">
                <a:solidFill>
                  <a:srgbClr val="212121"/>
                </a:solidFill>
                <a:latin typeface="Trebuchet MS"/>
                <a:cs typeface="Trebuchet MS"/>
              </a:rPr>
              <a:t>y  </a:t>
            </a:r>
            <a:r>
              <a:rPr sz="2150" spc="114" dirty="0">
                <a:solidFill>
                  <a:srgbClr val="212121"/>
                </a:solidFill>
                <a:latin typeface="Trebuchet MS"/>
                <a:cs typeface="Trebuchet MS"/>
              </a:rPr>
              <a:t>S</a:t>
            </a:r>
            <a:r>
              <a:rPr sz="2150" dirty="0">
                <a:solidFill>
                  <a:srgbClr val="212121"/>
                </a:solidFill>
                <a:latin typeface="Trebuchet MS"/>
                <a:cs typeface="Trebuchet MS"/>
              </a:rPr>
              <a:t>p</a:t>
            </a:r>
            <a:r>
              <a:rPr sz="2150" spc="-85" dirty="0">
                <a:solidFill>
                  <a:srgbClr val="212121"/>
                </a:solidFill>
                <a:latin typeface="Trebuchet MS"/>
                <a:cs typeface="Trebuchet MS"/>
              </a:rPr>
              <a:t>ri</a:t>
            </a:r>
            <a:r>
              <a:rPr sz="2150" spc="5" dirty="0">
                <a:solidFill>
                  <a:srgbClr val="212121"/>
                </a:solidFill>
                <a:latin typeface="Trebuchet MS"/>
                <a:cs typeface="Trebuchet MS"/>
              </a:rPr>
              <a:t>ng</a:t>
            </a:r>
            <a:r>
              <a:rPr sz="2150" spc="-215" dirty="0">
                <a:solidFill>
                  <a:srgbClr val="212121"/>
                </a:solidFill>
                <a:latin typeface="Trebuchet MS"/>
                <a:cs typeface="Trebuchet MS"/>
              </a:rPr>
              <a:t> </a:t>
            </a:r>
            <a:r>
              <a:rPr sz="2150" spc="50" dirty="0">
                <a:solidFill>
                  <a:srgbClr val="212121"/>
                </a:solidFill>
                <a:latin typeface="Trebuchet MS"/>
                <a:cs typeface="Trebuchet MS"/>
              </a:rPr>
              <a:t>B</a:t>
            </a:r>
            <a:r>
              <a:rPr sz="2150" spc="-30" dirty="0">
                <a:solidFill>
                  <a:srgbClr val="212121"/>
                </a:solidFill>
                <a:latin typeface="Trebuchet MS"/>
                <a:cs typeface="Trebuchet MS"/>
              </a:rPr>
              <a:t>oot</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r>
              <a:rPr sz="2150" spc="-105" dirty="0">
                <a:solidFill>
                  <a:srgbClr val="212121"/>
                </a:solidFill>
                <a:latin typeface="Trebuchet MS"/>
                <a:cs typeface="Trebuchet MS"/>
              </a:rPr>
              <a:t>r</a:t>
            </a:r>
            <a:r>
              <a:rPr sz="2150" spc="-135" dirty="0">
                <a:solidFill>
                  <a:srgbClr val="212121"/>
                </a:solidFill>
                <a:latin typeface="Trebuchet MS"/>
                <a:cs typeface="Trebuchet MS"/>
              </a:rPr>
              <a:t>t</a:t>
            </a:r>
            <a:r>
              <a:rPr sz="2150" spc="-95" dirty="0">
                <a:solidFill>
                  <a:srgbClr val="212121"/>
                </a:solidFill>
                <a:latin typeface="Trebuchet MS"/>
                <a:cs typeface="Trebuchet MS"/>
              </a:rPr>
              <a:t>er</a:t>
            </a:r>
            <a:r>
              <a:rPr sz="2150" spc="-215" dirty="0">
                <a:solidFill>
                  <a:srgbClr val="212121"/>
                </a:solidFill>
                <a:latin typeface="Trebuchet MS"/>
                <a:cs typeface="Trebuchet MS"/>
              </a:rPr>
              <a:t> </a:t>
            </a:r>
            <a:r>
              <a:rPr sz="2150" spc="5" dirty="0">
                <a:solidFill>
                  <a:srgbClr val="212121"/>
                </a:solidFill>
                <a:latin typeface="Trebuchet MS"/>
                <a:cs typeface="Trebuchet MS"/>
              </a:rPr>
              <a:t>D</a:t>
            </a:r>
            <a:r>
              <a:rPr sz="2150" spc="-25" dirty="0">
                <a:solidFill>
                  <a:srgbClr val="212121"/>
                </a:solidFill>
                <a:latin typeface="Trebuchet MS"/>
                <a:cs typeface="Trebuchet MS"/>
              </a:rPr>
              <a:t>a</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spc="10" dirty="0">
                <a:solidFill>
                  <a:srgbClr val="212121"/>
                </a:solidFill>
                <a:latin typeface="Trebuchet MS"/>
                <a:cs typeface="Trebuchet MS"/>
              </a:rPr>
              <a:t>J</a:t>
            </a:r>
            <a:r>
              <a:rPr sz="2150" spc="-70" dirty="0">
                <a:solidFill>
                  <a:srgbClr val="212121"/>
                </a:solidFill>
                <a:latin typeface="Trebuchet MS"/>
                <a:cs typeface="Trebuchet MS"/>
              </a:rPr>
              <a:t>P</a:t>
            </a:r>
            <a:r>
              <a:rPr sz="2150" spc="-95" dirty="0">
                <a:solidFill>
                  <a:srgbClr val="212121"/>
                </a:solidFill>
                <a:latin typeface="Trebuchet MS"/>
                <a:cs typeface="Trebuchet MS"/>
              </a:rPr>
              <a:t>A</a:t>
            </a:r>
            <a:endParaRPr sz="2150">
              <a:latin typeface="Trebuchet MS"/>
              <a:cs typeface="Trebuchet MS"/>
            </a:endParaRPr>
          </a:p>
        </p:txBody>
      </p:sp>
      <p:sp>
        <p:nvSpPr>
          <p:cNvPr id="13" name="object 13"/>
          <p:cNvSpPr txBox="1">
            <a:spLocks noGrp="1"/>
          </p:cNvSpPr>
          <p:nvPr>
            <p:ph type="title"/>
          </p:nvPr>
        </p:nvSpPr>
        <p:spPr>
          <a:xfrm>
            <a:off x="311149" y="74930"/>
            <a:ext cx="7893684" cy="560705"/>
          </a:xfrm>
          <a:prstGeom prst="rect">
            <a:avLst/>
          </a:prstGeom>
        </p:spPr>
        <p:txBody>
          <a:bodyPr vert="horz" wrap="square" lIns="0" tIns="13970" rIns="0" bIns="0" rtlCol="0">
            <a:spAutoFit/>
          </a:bodyPr>
          <a:lstStyle/>
          <a:p>
            <a:pPr marL="12700">
              <a:lnSpc>
                <a:spcPct val="100000"/>
              </a:lnSpc>
              <a:spcBef>
                <a:spcPts val="110"/>
              </a:spcBef>
            </a:pPr>
            <a:r>
              <a:rPr sz="3500" spc="-120" dirty="0">
                <a:solidFill>
                  <a:srgbClr val="000000"/>
                </a:solidFill>
              </a:rPr>
              <a:t>Qu</a:t>
            </a:r>
            <a:r>
              <a:rPr sz="3500" spc="-130" dirty="0">
                <a:solidFill>
                  <a:srgbClr val="000000"/>
                </a:solidFill>
              </a:rPr>
              <a:t>i</a:t>
            </a:r>
            <a:r>
              <a:rPr sz="3500" spc="-170" dirty="0">
                <a:solidFill>
                  <a:srgbClr val="000000"/>
                </a:solidFill>
              </a:rPr>
              <a:t>c</a:t>
            </a:r>
            <a:r>
              <a:rPr sz="3500" spc="-90" dirty="0">
                <a:solidFill>
                  <a:srgbClr val="000000"/>
                </a:solidFill>
              </a:rPr>
              <a:t>k</a:t>
            </a:r>
            <a:r>
              <a:rPr sz="3500" spc="-340" dirty="0">
                <a:solidFill>
                  <a:srgbClr val="000000"/>
                </a:solidFill>
              </a:rPr>
              <a:t> </a:t>
            </a:r>
            <a:r>
              <a:rPr sz="3500" spc="-75" dirty="0">
                <a:solidFill>
                  <a:srgbClr val="000000"/>
                </a:solidFill>
              </a:rPr>
              <a:t>R</a:t>
            </a:r>
            <a:r>
              <a:rPr sz="3500" spc="-235" dirty="0">
                <a:solidFill>
                  <a:srgbClr val="A52929"/>
                </a:solidFill>
              </a:rPr>
              <a:t>e</a:t>
            </a:r>
            <a:r>
              <a:rPr sz="3500" spc="-110" dirty="0">
                <a:solidFill>
                  <a:srgbClr val="A52929"/>
                </a:solidFill>
              </a:rPr>
              <a:t>v</a:t>
            </a:r>
            <a:r>
              <a:rPr sz="3500" spc="-130" dirty="0">
                <a:solidFill>
                  <a:srgbClr val="A52929"/>
                </a:solidFill>
              </a:rPr>
              <a:t>i</a:t>
            </a:r>
            <a:r>
              <a:rPr sz="3500" spc="-235" dirty="0">
                <a:solidFill>
                  <a:srgbClr val="A52929"/>
                </a:solidFill>
              </a:rPr>
              <a:t>e</a:t>
            </a:r>
            <a:r>
              <a:rPr sz="3500" spc="-120" dirty="0">
                <a:solidFill>
                  <a:srgbClr val="A52929"/>
                </a:solidFill>
              </a:rPr>
              <a:t>w</a:t>
            </a:r>
            <a:r>
              <a:rPr sz="3500" spc="-340" dirty="0">
                <a:solidFill>
                  <a:srgbClr val="A52929"/>
                </a:solidFill>
              </a:rPr>
              <a:t> </a:t>
            </a:r>
            <a:r>
              <a:rPr sz="3500" spc="-325" dirty="0">
                <a:solidFill>
                  <a:srgbClr val="000000"/>
                </a:solidFill>
              </a:rPr>
              <a:t>:</a:t>
            </a:r>
            <a:r>
              <a:rPr sz="3500" spc="-340" dirty="0">
                <a:solidFill>
                  <a:srgbClr val="000000"/>
                </a:solidFill>
              </a:rPr>
              <a:t> </a:t>
            </a:r>
            <a:r>
              <a:rPr sz="3500" spc="-290" dirty="0">
                <a:solidFill>
                  <a:srgbClr val="A52929"/>
                </a:solidFill>
              </a:rPr>
              <a:t>W</a:t>
            </a:r>
            <a:r>
              <a:rPr sz="3500" spc="-235" dirty="0">
                <a:solidFill>
                  <a:srgbClr val="000000"/>
                </a:solidFill>
              </a:rPr>
              <a:t>e</a:t>
            </a:r>
            <a:r>
              <a:rPr sz="3500" spc="-60" dirty="0">
                <a:solidFill>
                  <a:srgbClr val="A52929"/>
                </a:solidFill>
              </a:rPr>
              <a:t>b</a:t>
            </a:r>
            <a:r>
              <a:rPr sz="3500" spc="-340" dirty="0">
                <a:solidFill>
                  <a:srgbClr val="A52929"/>
                </a:solidFill>
              </a:rPr>
              <a:t> </a:t>
            </a:r>
            <a:r>
              <a:rPr sz="3500" spc="-260" dirty="0">
                <a:solidFill>
                  <a:srgbClr val="A52929"/>
                </a:solidFill>
              </a:rPr>
              <a:t>A</a:t>
            </a:r>
            <a:r>
              <a:rPr sz="3500" spc="-60" dirty="0">
                <a:solidFill>
                  <a:srgbClr val="000000"/>
                </a:solidFill>
              </a:rPr>
              <a:t>pp</a:t>
            </a:r>
            <a:r>
              <a:rPr sz="3500" spc="-340" dirty="0">
                <a:solidFill>
                  <a:srgbClr val="000000"/>
                </a:solidFill>
              </a:rPr>
              <a:t> </a:t>
            </a:r>
            <a:r>
              <a:rPr sz="3500" spc="-120" dirty="0">
                <a:solidFill>
                  <a:srgbClr val="000000"/>
                </a:solidFill>
              </a:rPr>
              <a:t>w</a:t>
            </a:r>
            <a:r>
              <a:rPr sz="3500" spc="-130" dirty="0">
                <a:solidFill>
                  <a:srgbClr val="000000"/>
                </a:solidFill>
              </a:rPr>
              <a:t>i</a:t>
            </a:r>
            <a:r>
              <a:rPr sz="3500" spc="-125" dirty="0">
                <a:solidFill>
                  <a:srgbClr val="000000"/>
                </a:solidFill>
              </a:rPr>
              <a:t>t</a:t>
            </a:r>
            <a:r>
              <a:rPr sz="3500" spc="-120" dirty="0">
                <a:solidFill>
                  <a:srgbClr val="000000"/>
                </a:solidFill>
              </a:rPr>
              <a:t>h</a:t>
            </a:r>
            <a:r>
              <a:rPr sz="3500" spc="-340" dirty="0">
                <a:solidFill>
                  <a:srgbClr val="000000"/>
                </a:solidFill>
              </a:rPr>
              <a:t> </a:t>
            </a:r>
            <a:r>
              <a:rPr sz="3500" spc="120" dirty="0">
                <a:solidFill>
                  <a:srgbClr val="A52929"/>
                </a:solidFill>
              </a:rPr>
              <a:t>S</a:t>
            </a:r>
            <a:r>
              <a:rPr sz="3500" spc="-125" dirty="0">
                <a:solidFill>
                  <a:srgbClr val="A52929"/>
                </a:solidFill>
              </a:rPr>
              <a:t>pr</a:t>
            </a:r>
            <a:r>
              <a:rPr sz="3500" spc="-130" dirty="0">
                <a:solidFill>
                  <a:srgbClr val="A52929"/>
                </a:solidFill>
              </a:rPr>
              <a:t>i</a:t>
            </a:r>
            <a:r>
              <a:rPr sz="3500" spc="-105" dirty="0">
                <a:solidFill>
                  <a:srgbClr val="A52929"/>
                </a:solidFill>
              </a:rPr>
              <a:t>n</a:t>
            </a:r>
            <a:r>
              <a:rPr sz="3500" spc="65" dirty="0">
                <a:solidFill>
                  <a:srgbClr val="A52929"/>
                </a:solidFill>
              </a:rPr>
              <a:t>g</a:t>
            </a:r>
            <a:r>
              <a:rPr sz="3500" spc="-340" dirty="0">
                <a:solidFill>
                  <a:srgbClr val="A52929"/>
                </a:solidFill>
              </a:rPr>
              <a:t> </a:t>
            </a:r>
            <a:r>
              <a:rPr sz="3500" spc="10" dirty="0">
                <a:solidFill>
                  <a:srgbClr val="000000"/>
                </a:solidFill>
              </a:rPr>
              <a:t>B</a:t>
            </a:r>
            <a:r>
              <a:rPr sz="3500" spc="-55" dirty="0">
                <a:solidFill>
                  <a:srgbClr val="A52929"/>
                </a:solidFill>
              </a:rPr>
              <a:t>o</a:t>
            </a:r>
            <a:r>
              <a:rPr sz="3500" spc="-55" dirty="0">
                <a:solidFill>
                  <a:srgbClr val="000000"/>
                </a:solidFill>
              </a:rPr>
              <a:t>o</a:t>
            </a:r>
            <a:r>
              <a:rPr sz="3500" spc="-125" dirty="0">
                <a:solidFill>
                  <a:srgbClr val="A52929"/>
                </a:solidFill>
              </a:rPr>
              <a:t>t</a:t>
            </a:r>
            <a:endParaRPr sz="3500"/>
          </a:p>
        </p:txBody>
      </p:sp>
      <p:sp>
        <p:nvSpPr>
          <p:cNvPr id="14" name="object 14"/>
          <p:cNvSpPr/>
          <p:nvPr/>
        </p:nvSpPr>
        <p:spPr>
          <a:xfrm>
            <a:off x="11468099" y="6619870"/>
            <a:ext cx="247650" cy="228600"/>
          </a:xfrm>
          <a:custGeom>
            <a:avLst/>
            <a:gdLst/>
            <a:ahLst/>
            <a:cxnLst/>
            <a:rect l="l" t="t" r="r" b="b"/>
            <a:pathLst>
              <a:path w="247650" h="228600">
                <a:moveTo>
                  <a:pt x="247649" y="228599"/>
                </a:moveTo>
                <a:lnTo>
                  <a:pt x="0" y="228599"/>
                </a:lnTo>
                <a:lnTo>
                  <a:pt x="0" y="0"/>
                </a:lnTo>
                <a:lnTo>
                  <a:pt x="247649" y="0"/>
                </a:lnTo>
                <a:lnTo>
                  <a:pt x="247649" y="228599"/>
                </a:lnTo>
                <a:close/>
              </a:path>
            </a:pathLst>
          </a:custGeom>
          <a:solidFill>
            <a:srgbClr val="000000">
              <a:alpha val="39999"/>
            </a:srgbClr>
          </a:solid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16</a:t>
            </a:r>
          </a:p>
        </p:txBody>
      </p:sp>
      <p:grpSp>
        <p:nvGrpSpPr>
          <p:cNvPr id="16" name="Group 15">
            <a:extLst>
              <a:ext uri="{FF2B5EF4-FFF2-40B4-BE49-F238E27FC236}">
                <a16:creationId xmlns:a16="http://schemas.microsoft.com/office/drawing/2014/main" id="{22DFA970-7003-8564-E29D-283EA668B262}"/>
              </a:ext>
            </a:extLst>
          </p:cNvPr>
          <p:cNvGrpSpPr/>
          <p:nvPr/>
        </p:nvGrpSpPr>
        <p:grpSpPr>
          <a:xfrm>
            <a:off x="9316875" y="1325100"/>
            <a:ext cx="2275049" cy="1162054"/>
            <a:chOff x="8039985" y="1462768"/>
            <a:chExt cx="3409950" cy="1756681"/>
          </a:xfrm>
        </p:grpSpPr>
        <p:pic>
          <p:nvPicPr>
            <p:cNvPr id="17" name="Picture 16">
              <a:extLst>
                <a:ext uri="{FF2B5EF4-FFF2-40B4-BE49-F238E27FC236}">
                  <a16:creationId xmlns:a16="http://schemas.microsoft.com/office/drawing/2014/main" id="{B69BF623-D9AB-2FD6-3A99-C6058349FF27}"/>
                </a:ext>
              </a:extLst>
            </p:cNvPr>
            <p:cNvPicPr>
              <a:picLocks noChangeAspect="1"/>
            </p:cNvPicPr>
            <p:nvPr/>
          </p:nvPicPr>
          <p:blipFill>
            <a:blip r:embed="rId4"/>
            <a:stretch>
              <a:fillRect/>
            </a:stretch>
          </p:blipFill>
          <p:spPr>
            <a:xfrm>
              <a:off x="8039985" y="1619249"/>
              <a:ext cx="3409950" cy="1600200"/>
            </a:xfrm>
            <a:prstGeom prst="rect">
              <a:avLst/>
            </a:prstGeom>
          </p:spPr>
        </p:pic>
        <p:pic>
          <p:nvPicPr>
            <p:cNvPr id="18" name="Picture 17">
              <a:extLst>
                <a:ext uri="{FF2B5EF4-FFF2-40B4-BE49-F238E27FC236}">
                  <a16:creationId xmlns:a16="http://schemas.microsoft.com/office/drawing/2014/main" id="{470E683D-E178-C453-EDDE-66F9AF7EC018}"/>
                </a:ext>
              </a:extLst>
            </p:cNvPr>
            <p:cNvPicPr>
              <a:picLocks noChangeAspect="1"/>
            </p:cNvPicPr>
            <p:nvPr/>
          </p:nvPicPr>
          <p:blipFill>
            <a:blip r:embed="rId5"/>
            <a:stretch>
              <a:fillRect/>
            </a:stretch>
          </p:blipFill>
          <p:spPr>
            <a:xfrm>
              <a:off x="8116185" y="1462768"/>
              <a:ext cx="2886075" cy="257175"/>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90524" y="981074"/>
            <a:ext cx="104775" cy="104773"/>
          </a:xfrm>
          <a:prstGeom prst="rect">
            <a:avLst/>
          </a:prstGeom>
        </p:spPr>
      </p:pic>
      <p:sp>
        <p:nvSpPr>
          <p:cNvPr id="4" name="object 4"/>
          <p:cNvSpPr/>
          <p:nvPr/>
        </p:nvSpPr>
        <p:spPr>
          <a:xfrm>
            <a:off x="809624" y="1619249"/>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5" name="object 5"/>
          <p:cNvSpPr/>
          <p:nvPr/>
        </p:nvSpPr>
        <p:spPr>
          <a:xfrm>
            <a:off x="809624" y="2247899"/>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6" name="object 6"/>
          <p:cNvSpPr/>
          <p:nvPr/>
        </p:nvSpPr>
        <p:spPr>
          <a:xfrm>
            <a:off x="809624" y="2867024"/>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7" name="object 7"/>
          <p:cNvSpPr/>
          <p:nvPr/>
        </p:nvSpPr>
        <p:spPr>
          <a:xfrm>
            <a:off x="809624" y="3219449"/>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8" name="object 8"/>
          <p:cNvPicPr/>
          <p:nvPr/>
        </p:nvPicPr>
        <p:blipFill>
          <a:blip r:embed="rId4" cstate="print"/>
          <a:stretch>
            <a:fillRect/>
          </a:stretch>
        </p:blipFill>
        <p:spPr>
          <a:xfrm>
            <a:off x="390524" y="4229100"/>
            <a:ext cx="104775" cy="104774"/>
          </a:xfrm>
          <a:prstGeom prst="rect">
            <a:avLst/>
          </a:prstGeom>
        </p:spPr>
      </p:pic>
      <p:sp>
        <p:nvSpPr>
          <p:cNvPr id="9" name="object 9"/>
          <p:cNvSpPr/>
          <p:nvPr/>
        </p:nvSpPr>
        <p:spPr>
          <a:xfrm>
            <a:off x="809624" y="4533899"/>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0" name="object 10"/>
          <p:cNvSpPr txBox="1"/>
          <p:nvPr/>
        </p:nvSpPr>
        <p:spPr>
          <a:xfrm>
            <a:off x="654049" y="777875"/>
            <a:ext cx="6652259" cy="4362733"/>
          </a:xfrm>
          <a:prstGeom prst="rect">
            <a:avLst/>
          </a:prstGeom>
        </p:spPr>
        <p:txBody>
          <a:bodyPr vert="horz" wrap="square" lIns="0" tIns="81280" rIns="0" bIns="0" rtlCol="0">
            <a:spAutoFit/>
          </a:bodyPr>
          <a:lstStyle/>
          <a:p>
            <a:pPr marL="12700" marR="5080">
              <a:lnSpc>
                <a:spcPts val="2700"/>
              </a:lnSpc>
              <a:spcBef>
                <a:spcPts val="640"/>
              </a:spcBef>
            </a:pPr>
            <a:r>
              <a:rPr sz="2700" spc="-35" dirty="0">
                <a:solidFill>
                  <a:srgbClr val="212121"/>
                </a:solidFill>
                <a:latin typeface="Trebuchet MS"/>
                <a:cs typeface="Trebuchet MS"/>
              </a:rPr>
              <a:t>Building</a:t>
            </a:r>
            <a:r>
              <a:rPr sz="2700" spc="320" dirty="0">
                <a:solidFill>
                  <a:srgbClr val="212121"/>
                </a:solidFill>
                <a:latin typeface="Trebuchet MS"/>
                <a:cs typeface="Trebuchet MS"/>
              </a:rPr>
              <a:t> </a:t>
            </a:r>
            <a:r>
              <a:rPr sz="2700" b="1" spc="-185" dirty="0">
                <a:solidFill>
                  <a:srgbClr val="212121"/>
                </a:solidFill>
                <a:latin typeface="Trebuchet MS"/>
                <a:cs typeface="Trebuchet MS"/>
              </a:rPr>
              <a:t>Your</a:t>
            </a:r>
            <a:r>
              <a:rPr sz="2700" b="1" spc="380" dirty="0">
                <a:solidFill>
                  <a:srgbClr val="212121"/>
                </a:solidFill>
                <a:latin typeface="Trebuchet MS"/>
                <a:cs typeface="Trebuchet MS"/>
              </a:rPr>
              <a:t> </a:t>
            </a:r>
            <a:r>
              <a:rPr sz="2700" b="1" spc="-114" dirty="0">
                <a:solidFill>
                  <a:srgbClr val="212121"/>
                </a:solidFill>
                <a:latin typeface="Trebuchet MS"/>
                <a:cs typeface="Trebuchet MS"/>
              </a:rPr>
              <a:t>First</a:t>
            </a:r>
            <a:r>
              <a:rPr sz="2700" b="1" spc="380" dirty="0">
                <a:solidFill>
                  <a:srgbClr val="212121"/>
                </a:solidFill>
                <a:latin typeface="Trebuchet MS"/>
                <a:cs typeface="Trebuchet MS"/>
              </a:rPr>
              <a:t> </a:t>
            </a:r>
            <a:r>
              <a:rPr sz="2700" b="1" spc="-155" dirty="0">
                <a:solidFill>
                  <a:srgbClr val="212121"/>
                </a:solidFill>
                <a:latin typeface="Trebuchet MS"/>
                <a:cs typeface="Trebuchet MS"/>
              </a:rPr>
              <a:t>Web</a:t>
            </a:r>
            <a:r>
              <a:rPr sz="2700" b="1" spc="380" dirty="0">
                <a:solidFill>
                  <a:srgbClr val="212121"/>
                </a:solidFill>
                <a:latin typeface="Trebuchet MS"/>
                <a:cs typeface="Trebuchet MS"/>
              </a:rPr>
              <a:t> </a:t>
            </a:r>
            <a:r>
              <a:rPr sz="2700" b="1" spc="-90" dirty="0">
                <a:solidFill>
                  <a:srgbClr val="212121"/>
                </a:solidFill>
                <a:latin typeface="Trebuchet MS"/>
                <a:cs typeface="Trebuchet MS"/>
              </a:rPr>
              <a:t>Application</a:t>
            </a:r>
            <a:r>
              <a:rPr sz="2700" b="1" spc="355" dirty="0">
                <a:solidFill>
                  <a:srgbClr val="212121"/>
                </a:solidFill>
                <a:latin typeface="Trebuchet MS"/>
                <a:cs typeface="Trebuchet MS"/>
              </a:rPr>
              <a:t> </a:t>
            </a:r>
            <a:r>
              <a:rPr sz="2700" spc="-60" dirty="0">
                <a:solidFill>
                  <a:srgbClr val="212121"/>
                </a:solidFill>
                <a:latin typeface="Trebuchet MS"/>
                <a:cs typeface="Trebuchet MS"/>
              </a:rPr>
              <a:t>can</a:t>
            </a:r>
            <a:r>
              <a:rPr sz="2700" spc="360" dirty="0">
                <a:solidFill>
                  <a:srgbClr val="212121"/>
                </a:solidFill>
                <a:latin typeface="Trebuchet MS"/>
                <a:cs typeface="Trebuchet MS"/>
              </a:rPr>
              <a:t> </a:t>
            </a:r>
            <a:r>
              <a:rPr sz="2700" spc="-75" dirty="0">
                <a:solidFill>
                  <a:srgbClr val="212121"/>
                </a:solidFill>
                <a:latin typeface="Trebuchet MS"/>
                <a:cs typeface="Trebuchet MS"/>
              </a:rPr>
              <a:t>be </a:t>
            </a:r>
            <a:r>
              <a:rPr sz="2700" spc="-795" dirty="0">
                <a:solidFill>
                  <a:srgbClr val="212121"/>
                </a:solidFill>
                <a:latin typeface="Trebuchet MS"/>
                <a:cs typeface="Trebuchet MS"/>
              </a:rPr>
              <a:t> </a:t>
            </a:r>
            <a:r>
              <a:rPr sz="2700" spc="-114" dirty="0">
                <a:solidFill>
                  <a:srgbClr val="212121"/>
                </a:solidFill>
                <a:latin typeface="Trebuchet MS"/>
                <a:cs typeface="Trebuchet MS"/>
              </a:rPr>
              <a:t>complex:</a:t>
            </a:r>
            <a:endParaRPr sz="2700" dirty="0">
              <a:latin typeface="Trebuchet MS"/>
              <a:cs typeface="Trebuchet MS"/>
            </a:endParaRPr>
          </a:p>
          <a:p>
            <a:pPr marL="393065">
              <a:lnSpc>
                <a:spcPts val="1864"/>
              </a:lnSpc>
              <a:tabLst>
                <a:tab pos="1052195" algn="l"/>
                <a:tab pos="1661160" algn="l"/>
                <a:tab pos="2849245" algn="l"/>
                <a:tab pos="4084320" algn="l"/>
                <a:tab pos="4966335" algn="l"/>
                <a:tab pos="5628640" algn="l"/>
              </a:tabLst>
            </a:pPr>
            <a:r>
              <a:rPr sz="2150" spc="-135" dirty="0">
                <a:solidFill>
                  <a:srgbClr val="212121"/>
                </a:solidFill>
                <a:latin typeface="Trebuchet MS"/>
                <a:cs typeface="Trebuchet MS"/>
              </a:rPr>
              <a:t>W</a:t>
            </a:r>
            <a:r>
              <a:rPr sz="2150" spc="-55" dirty="0">
                <a:solidFill>
                  <a:srgbClr val="212121"/>
                </a:solidFill>
                <a:latin typeface="Trebuchet MS"/>
                <a:cs typeface="Trebuchet MS"/>
              </a:rPr>
              <a:t>eb	</a:t>
            </a:r>
            <a:r>
              <a:rPr sz="2150" spc="-95" dirty="0">
                <a:solidFill>
                  <a:srgbClr val="212121"/>
                </a:solidFill>
                <a:latin typeface="Trebuchet MS"/>
                <a:cs typeface="Trebuchet MS"/>
              </a:rPr>
              <a:t>A</a:t>
            </a:r>
            <a:r>
              <a:rPr sz="2150" dirty="0">
                <a:solidFill>
                  <a:srgbClr val="212121"/>
                </a:solidFill>
                <a:latin typeface="Trebuchet MS"/>
                <a:cs typeface="Trebuchet MS"/>
              </a:rPr>
              <a:t>pp	</a:t>
            </a:r>
            <a:r>
              <a:rPr sz="2150" spc="-135" dirty="0">
                <a:solidFill>
                  <a:srgbClr val="212121"/>
                </a:solidFill>
                <a:latin typeface="Trebuchet MS"/>
                <a:cs typeface="Trebuchet MS"/>
              </a:rPr>
              <a:t>c</a:t>
            </a:r>
            <a:r>
              <a:rPr sz="2150" spc="-20" dirty="0">
                <a:solidFill>
                  <a:srgbClr val="212121"/>
                </a:solidFill>
                <a:latin typeface="Trebuchet MS"/>
                <a:cs typeface="Trebuchet MS"/>
              </a:rPr>
              <a:t>on</a:t>
            </a:r>
            <a:r>
              <a:rPr sz="2150" spc="-70" dirty="0">
                <a:solidFill>
                  <a:srgbClr val="212121"/>
                </a:solidFill>
                <a:latin typeface="Trebuchet MS"/>
                <a:cs typeface="Trebuchet MS"/>
              </a:rPr>
              <a:t>c</a:t>
            </a:r>
            <a:r>
              <a:rPr sz="2150" spc="-55" dirty="0">
                <a:solidFill>
                  <a:srgbClr val="212121"/>
                </a:solidFill>
                <a:latin typeface="Trebuchet MS"/>
                <a:cs typeface="Trebuchet MS"/>
              </a:rPr>
              <a:t>ep</a:t>
            </a:r>
            <a:r>
              <a:rPr sz="2150" spc="-125" dirty="0">
                <a:solidFill>
                  <a:srgbClr val="212121"/>
                </a:solidFill>
                <a:latin typeface="Trebuchet MS"/>
                <a:cs typeface="Trebuchet MS"/>
              </a:rPr>
              <a:t>t</a:t>
            </a:r>
            <a:r>
              <a:rPr sz="2150" spc="30" dirty="0">
                <a:solidFill>
                  <a:srgbClr val="212121"/>
                </a:solidFill>
                <a:latin typeface="Trebuchet MS"/>
                <a:cs typeface="Trebuchet MS"/>
              </a:rPr>
              <a:t>s</a:t>
            </a:r>
            <a:r>
              <a:rPr sz="2150" dirty="0">
                <a:solidFill>
                  <a:srgbClr val="212121"/>
                </a:solidFill>
                <a:latin typeface="Trebuchet MS"/>
                <a:cs typeface="Trebuchet MS"/>
              </a:rPr>
              <a:t>	</a:t>
            </a:r>
            <a:r>
              <a:rPr sz="2150" spc="-45" dirty="0">
                <a:solidFill>
                  <a:srgbClr val="212121"/>
                </a:solidFill>
                <a:latin typeface="Trebuchet MS"/>
                <a:cs typeface="Trebuchet MS"/>
              </a:rPr>
              <a:t>(B</a:t>
            </a:r>
            <a:r>
              <a:rPr sz="2150" spc="-114" dirty="0">
                <a:solidFill>
                  <a:srgbClr val="212121"/>
                </a:solidFill>
                <a:latin typeface="Trebuchet MS"/>
                <a:cs typeface="Trebuchet MS"/>
              </a:rPr>
              <a:t>r</a:t>
            </a:r>
            <a:r>
              <a:rPr sz="2150" spc="5" dirty="0">
                <a:solidFill>
                  <a:srgbClr val="212121"/>
                </a:solidFill>
                <a:latin typeface="Trebuchet MS"/>
                <a:cs typeface="Trebuchet MS"/>
              </a:rPr>
              <a:t>o</a:t>
            </a:r>
            <a:r>
              <a:rPr sz="2150" spc="-10" dirty="0">
                <a:solidFill>
                  <a:srgbClr val="212121"/>
                </a:solidFill>
                <a:latin typeface="Trebuchet MS"/>
                <a:cs typeface="Trebuchet MS"/>
              </a:rPr>
              <a:t>ws</a:t>
            </a:r>
            <a:r>
              <a:rPr sz="2150" spc="-105" dirty="0">
                <a:solidFill>
                  <a:srgbClr val="212121"/>
                </a:solidFill>
                <a:latin typeface="Trebuchet MS"/>
                <a:cs typeface="Trebuchet MS"/>
              </a:rPr>
              <a:t>e</a:t>
            </a:r>
            <a:r>
              <a:rPr sz="2150" spc="-215" dirty="0">
                <a:solidFill>
                  <a:srgbClr val="212121"/>
                </a:solidFill>
                <a:latin typeface="Trebuchet MS"/>
                <a:cs typeface="Trebuchet MS"/>
              </a:rPr>
              <a:t>r</a:t>
            </a:r>
            <a:r>
              <a:rPr sz="2150" spc="-254" dirty="0">
                <a:solidFill>
                  <a:srgbClr val="212121"/>
                </a:solidFill>
                <a:latin typeface="Trebuchet MS"/>
                <a:cs typeface="Trebuchet MS"/>
              </a:rPr>
              <a:t>,</a:t>
            </a:r>
            <a:r>
              <a:rPr sz="2150" dirty="0">
                <a:solidFill>
                  <a:srgbClr val="212121"/>
                </a:solidFill>
                <a:latin typeface="Trebuchet MS"/>
                <a:cs typeface="Trebuchet MS"/>
              </a:rPr>
              <a:t>	</a:t>
            </a:r>
            <a:r>
              <a:rPr sz="2150" spc="-45" dirty="0">
                <a:solidFill>
                  <a:srgbClr val="212121"/>
                </a:solidFill>
                <a:latin typeface="Trebuchet MS"/>
                <a:cs typeface="Trebuchet MS"/>
              </a:rPr>
              <a:t>HT</a:t>
            </a:r>
            <a:r>
              <a:rPr sz="2150" spc="40" dirty="0">
                <a:solidFill>
                  <a:srgbClr val="212121"/>
                </a:solidFill>
                <a:latin typeface="Trebuchet MS"/>
                <a:cs typeface="Trebuchet MS"/>
              </a:rPr>
              <a:t>M</a:t>
            </a:r>
            <a:r>
              <a:rPr sz="2150" spc="-150" dirty="0">
                <a:solidFill>
                  <a:srgbClr val="212121"/>
                </a:solidFill>
                <a:latin typeface="Trebuchet MS"/>
                <a:cs typeface="Trebuchet MS"/>
              </a:rPr>
              <a:t>L,</a:t>
            </a:r>
            <a:r>
              <a:rPr sz="2150" dirty="0">
                <a:solidFill>
                  <a:srgbClr val="212121"/>
                </a:solidFill>
                <a:latin typeface="Trebuchet MS"/>
                <a:cs typeface="Trebuchet MS"/>
              </a:rPr>
              <a:t>	</a:t>
            </a:r>
            <a:r>
              <a:rPr sz="2150" spc="-110" dirty="0">
                <a:solidFill>
                  <a:srgbClr val="212121"/>
                </a:solidFill>
                <a:latin typeface="Trebuchet MS"/>
                <a:cs typeface="Trebuchet MS"/>
              </a:rPr>
              <a:t>C</a:t>
            </a:r>
            <a:r>
              <a:rPr sz="2150" spc="80" dirty="0">
                <a:solidFill>
                  <a:srgbClr val="212121"/>
                </a:solidFill>
                <a:latin typeface="Trebuchet MS"/>
                <a:cs typeface="Trebuchet MS"/>
              </a:rPr>
              <a:t>S</a:t>
            </a:r>
            <a:r>
              <a:rPr sz="2150" spc="114" dirty="0">
                <a:solidFill>
                  <a:srgbClr val="212121"/>
                </a:solidFill>
                <a:latin typeface="Trebuchet MS"/>
                <a:cs typeface="Trebuchet MS"/>
              </a:rPr>
              <a:t>S</a:t>
            </a:r>
            <a:r>
              <a:rPr sz="2150" spc="-254" dirty="0">
                <a:solidFill>
                  <a:srgbClr val="212121"/>
                </a:solidFill>
                <a:latin typeface="Trebuchet MS"/>
                <a:cs typeface="Trebuchet MS"/>
              </a:rPr>
              <a:t>,</a:t>
            </a:r>
            <a:r>
              <a:rPr sz="2150" dirty="0">
                <a:solidFill>
                  <a:srgbClr val="212121"/>
                </a:solidFill>
                <a:latin typeface="Trebuchet MS"/>
                <a:cs typeface="Trebuchet MS"/>
              </a:rPr>
              <a:t>	</a:t>
            </a:r>
            <a:r>
              <a:rPr sz="2150" spc="-25" dirty="0">
                <a:solidFill>
                  <a:srgbClr val="212121"/>
                </a:solidFill>
                <a:latin typeface="Trebuchet MS"/>
                <a:cs typeface="Trebuchet MS"/>
              </a:rPr>
              <a:t>R</a:t>
            </a:r>
            <a:r>
              <a:rPr sz="2150" spc="-60" dirty="0">
                <a:solidFill>
                  <a:srgbClr val="212121"/>
                </a:solidFill>
                <a:latin typeface="Trebuchet MS"/>
                <a:cs typeface="Trebuchet MS"/>
              </a:rPr>
              <a:t>eq</a:t>
            </a:r>
            <a:r>
              <a:rPr sz="2150" dirty="0">
                <a:solidFill>
                  <a:srgbClr val="212121"/>
                </a:solidFill>
                <a:latin typeface="Trebuchet MS"/>
                <a:cs typeface="Trebuchet MS"/>
              </a:rPr>
              <a:t>u</a:t>
            </a:r>
            <a:r>
              <a:rPr sz="2150" spc="-35" dirty="0">
                <a:solidFill>
                  <a:srgbClr val="212121"/>
                </a:solidFill>
                <a:latin typeface="Trebuchet MS"/>
                <a:cs typeface="Trebuchet MS"/>
              </a:rPr>
              <a:t>es</a:t>
            </a:r>
            <a:r>
              <a:rPr sz="2150" spc="-95" dirty="0">
                <a:solidFill>
                  <a:srgbClr val="212121"/>
                </a:solidFill>
                <a:latin typeface="Trebuchet MS"/>
                <a:cs typeface="Trebuchet MS"/>
              </a:rPr>
              <a:t>t</a:t>
            </a:r>
            <a:r>
              <a:rPr sz="2150" spc="-254" dirty="0">
                <a:solidFill>
                  <a:srgbClr val="212121"/>
                </a:solidFill>
                <a:latin typeface="Trebuchet MS"/>
                <a:cs typeface="Trebuchet MS"/>
              </a:rPr>
              <a:t>,</a:t>
            </a:r>
            <a:endParaRPr sz="2150" dirty="0">
              <a:latin typeface="Trebuchet MS"/>
              <a:cs typeface="Trebuchet MS"/>
            </a:endParaRPr>
          </a:p>
          <a:p>
            <a:pPr marL="393065">
              <a:lnSpc>
                <a:spcPts val="2380"/>
              </a:lnSpc>
            </a:pPr>
            <a:r>
              <a:rPr sz="2150" spc="-45" dirty="0">
                <a:solidFill>
                  <a:srgbClr val="212121"/>
                </a:solidFill>
                <a:latin typeface="Trebuchet MS"/>
                <a:cs typeface="Trebuchet MS"/>
              </a:rPr>
              <a:t>Response,</a:t>
            </a:r>
            <a:r>
              <a:rPr sz="2150" spc="-215" dirty="0">
                <a:solidFill>
                  <a:srgbClr val="212121"/>
                </a:solidFill>
                <a:latin typeface="Trebuchet MS"/>
                <a:cs typeface="Trebuchet MS"/>
              </a:rPr>
              <a:t> </a:t>
            </a:r>
            <a:r>
              <a:rPr sz="2150" spc="-85" dirty="0">
                <a:solidFill>
                  <a:srgbClr val="212121"/>
                </a:solidFill>
                <a:latin typeface="Trebuchet MS"/>
                <a:cs typeface="Trebuchet MS"/>
              </a:rPr>
              <a:t>Form,</a:t>
            </a:r>
            <a:r>
              <a:rPr sz="2150" spc="-210" dirty="0">
                <a:solidFill>
                  <a:srgbClr val="212121"/>
                </a:solidFill>
                <a:latin typeface="Trebuchet MS"/>
                <a:cs typeface="Trebuchet MS"/>
              </a:rPr>
              <a:t> </a:t>
            </a:r>
            <a:r>
              <a:rPr sz="2150" spc="-30" dirty="0">
                <a:solidFill>
                  <a:srgbClr val="212121"/>
                </a:solidFill>
                <a:latin typeface="Trebuchet MS"/>
                <a:cs typeface="Trebuchet MS"/>
              </a:rPr>
              <a:t>Session,</a:t>
            </a:r>
            <a:r>
              <a:rPr sz="2150" spc="-215" dirty="0">
                <a:solidFill>
                  <a:srgbClr val="212121"/>
                </a:solidFill>
                <a:latin typeface="Trebuchet MS"/>
                <a:cs typeface="Trebuchet MS"/>
              </a:rPr>
              <a:t> </a:t>
            </a:r>
            <a:r>
              <a:rPr sz="2150" spc="-70" dirty="0">
                <a:solidFill>
                  <a:srgbClr val="212121"/>
                </a:solidFill>
                <a:latin typeface="Trebuchet MS"/>
                <a:cs typeface="Trebuchet MS"/>
              </a:rPr>
              <a:t>Authentication)</a:t>
            </a:r>
            <a:endParaRPr sz="2150" dirty="0">
              <a:latin typeface="Trebuchet MS"/>
              <a:cs typeface="Trebuchet MS"/>
            </a:endParaRPr>
          </a:p>
          <a:p>
            <a:pPr marL="393065" marR="8890">
              <a:lnSpc>
                <a:spcPts val="2180"/>
              </a:lnSpc>
              <a:spcBef>
                <a:spcPts val="600"/>
              </a:spcBef>
              <a:tabLst>
                <a:tab pos="1362075" algn="l"/>
                <a:tab pos="2075180" algn="l"/>
                <a:tab pos="3612515" algn="l"/>
                <a:tab pos="4709160" algn="l"/>
                <a:tab pos="5469890" algn="l"/>
              </a:tabLst>
            </a:pPr>
            <a:r>
              <a:rPr sz="2150" spc="114" dirty="0">
                <a:solidFill>
                  <a:srgbClr val="212121"/>
                </a:solidFill>
                <a:latin typeface="Trebuchet MS"/>
                <a:cs typeface="Trebuchet MS"/>
              </a:rPr>
              <a:t>S</a:t>
            </a:r>
            <a:r>
              <a:rPr sz="2150" dirty="0">
                <a:solidFill>
                  <a:srgbClr val="212121"/>
                </a:solidFill>
                <a:latin typeface="Trebuchet MS"/>
                <a:cs typeface="Trebuchet MS"/>
              </a:rPr>
              <a:t>p</a:t>
            </a:r>
            <a:r>
              <a:rPr sz="2150" spc="-85" dirty="0">
                <a:solidFill>
                  <a:srgbClr val="212121"/>
                </a:solidFill>
                <a:latin typeface="Trebuchet MS"/>
                <a:cs typeface="Trebuchet MS"/>
              </a:rPr>
              <a:t>ri</a:t>
            </a:r>
            <a:r>
              <a:rPr sz="2150" spc="5" dirty="0">
                <a:solidFill>
                  <a:srgbClr val="212121"/>
                </a:solidFill>
                <a:latin typeface="Trebuchet MS"/>
                <a:cs typeface="Trebuchet MS"/>
              </a:rPr>
              <a:t>ng	</a:t>
            </a:r>
            <a:r>
              <a:rPr sz="2150" spc="40" dirty="0">
                <a:solidFill>
                  <a:srgbClr val="212121"/>
                </a:solidFill>
                <a:latin typeface="Trebuchet MS"/>
                <a:cs typeface="Trebuchet MS"/>
              </a:rPr>
              <a:t>M</a:t>
            </a:r>
            <a:r>
              <a:rPr sz="2150" spc="-180" dirty="0">
                <a:solidFill>
                  <a:srgbClr val="212121"/>
                </a:solidFill>
                <a:latin typeface="Trebuchet MS"/>
                <a:cs typeface="Trebuchet MS"/>
              </a:rPr>
              <a:t>V</a:t>
            </a:r>
            <a:r>
              <a:rPr sz="2150" spc="-55" dirty="0">
                <a:solidFill>
                  <a:srgbClr val="212121"/>
                </a:solidFill>
                <a:latin typeface="Trebuchet MS"/>
                <a:cs typeface="Trebuchet MS"/>
              </a:rPr>
              <a:t>C</a:t>
            </a:r>
            <a:r>
              <a:rPr sz="2150" dirty="0">
                <a:solidFill>
                  <a:srgbClr val="212121"/>
                </a:solidFill>
                <a:latin typeface="Trebuchet MS"/>
                <a:cs typeface="Trebuchet MS"/>
              </a:rPr>
              <a:t>	</a:t>
            </a:r>
            <a:r>
              <a:rPr sz="2150" spc="-65" dirty="0">
                <a:solidFill>
                  <a:srgbClr val="212121"/>
                </a:solidFill>
                <a:latin typeface="Trebuchet MS"/>
                <a:cs typeface="Trebuchet MS"/>
              </a:rPr>
              <a:t>(D</a:t>
            </a:r>
            <a:r>
              <a:rPr sz="2150" spc="-85" dirty="0">
                <a:solidFill>
                  <a:srgbClr val="212121"/>
                </a:solidFill>
                <a:latin typeface="Trebuchet MS"/>
                <a:cs typeface="Trebuchet MS"/>
              </a:rPr>
              <a:t>i</a:t>
            </a:r>
            <a:r>
              <a:rPr sz="2150" spc="30" dirty="0">
                <a:solidFill>
                  <a:srgbClr val="212121"/>
                </a:solidFill>
                <a:latin typeface="Trebuchet MS"/>
                <a:cs typeface="Trebuchet MS"/>
              </a:rPr>
              <a:t>s</a:t>
            </a:r>
            <a:r>
              <a:rPr sz="2150" spc="-35" dirty="0">
                <a:solidFill>
                  <a:srgbClr val="212121"/>
                </a:solidFill>
                <a:latin typeface="Trebuchet MS"/>
                <a:cs typeface="Trebuchet MS"/>
              </a:rPr>
              <a:t>p</a:t>
            </a:r>
            <a:r>
              <a:rPr sz="2150" spc="-25" dirty="0">
                <a:solidFill>
                  <a:srgbClr val="212121"/>
                </a:solidFill>
                <a:latin typeface="Trebuchet MS"/>
                <a:cs typeface="Trebuchet MS"/>
              </a:rPr>
              <a:t>a</a:t>
            </a:r>
            <a:r>
              <a:rPr sz="2150" spc="-150" dirty="0">
                <a:solidFill>
                  <a:srgbClr val="212121"/>
                </a:solidFill>
                <a:latin typeface="Trebuchet MS"/>
                <a:cs typeface="Trebuchet MS"/>
              </a:rPr>
              <a:t>t</a:t>
            </a:r>
            <a:r>
              <a:rPr sz="2150" spc="-85" dirty="0">
                <a:solidFill>
                  <a:srgbClr val="212121"/>
                </a:solidFill>
                <a:latin typeface="Trebuchet MS"/>
                <a:cs typeface="Trebuchet MS"/>
              </a:rPr>
              <a:t>c</a:t>
            </a:r>
            <a:r>
              <a:rPr sz="2150" dirty="0">
                <a:solidFill>
                  <a:srgbClr val="212121"/>
                </a:solidFill>
                <a:latin typeface="Trebuchet MS"/>
                <a:cs typeface="Trebuchet MS"/>
              </a:rPr>
              <a:t>h</a:t>
            </a:r>
            <a:r>
              <a:rPr sz="2150" spc="-95" dirty="0">
                <a:solidFill>
                  <a:srgbClr val="212121"/>
                </a:solidFill>
                <a:latin typeface="Trebuchet MS"/>
                <a:cs typeface="Trebuchet MS"/>
              </a:rPr>
              <a:t>er</a:t>
            </a:r>
            <a:r>
              <a:rPr sz="2150" dirty="0">
                <a:solidFill>
                  <a:srgbClr val="212121"/>
                </a:solidFill>
                <a:latin typeface="Trebuchet MS"/>
                <a:cs typeface="Trebuchet MS"/>
              </a:rPr>
              <a:t>	</a:t>
            </a:r>
            <a:r>
              <a:rPr sz="2150" spc="114" dirty="0">
                <a:solidFill>
                  <a:srgbClr val="212121"/>
                </a:solidFill>
                <a:latin typeface="Trebuchet MS"/>
                <a:cs typeface="Trebuchet MS"/>
              </a:rPr>
              <a:t>S</a:t>
            </a:r>
            <a:r>
              <a:rPr sz="2150" spc="-114" dirty="0">
                <a:solidFill>
                  <a:srgbClr val="212121"/>
                </a:solidFill>
                <a:latin typeface="Trebuchet MS"/>
                <a:cs typeface="Trebuchet MS"/>
              </a:rPr>
              <a:t>e</a:t>
            </a:r>
            <a:r>
              <a:rPr sz="2150" spc="-40" dirty="0">
                <a:solidFill>
                  <a:srgbClr val="212121"/>
                </a:solidFill>
                <a:latin typeface="Trebuchet MS"/>
                <a:cs typeface="Trebuchet MS"/>
              </a:rPr>
              <a:t>r</a:t>
            </a:r>
            <a:r>
              <a:rPr sz="2150" spc="-45" dirty="0">
                <a:solidFill>
                  <a:srgbClr val="212121"/>
                </a:solidFill>
                <a:latin typeface="Trebuchet MS"/>
                <a:cs typeface="Trebuchet MS"/>
              </a:rPr>
              <a:t>v</a:t>
            </a:r>
            <a:r>
              <a:rPr sz="2150" spc="-85" dirty="0">
                <a:solidFill>
                  <a:srgbClr val="212121"/>
                </a:solidFill>
                <a:latin typeface="Trebuchet MS"/>
                <a:cs typeface="Trebuchet MS"/>
              </a:rPr>
              <a:t>l</a:t>
            </a:r>
            <a:r>
              <a:rPr sz="2150" spc="-140" dirty="0">
                <a:solidFill>
                  <a:srgbClr val="212121"/>
                </a:solidFill>
                <a:latin typeface="Trebuchet MS"/>
                <a:cs typeface="Trebuchet MS"/>
              </a:rPr>
              <a:t>e</a:t>
            </a:r>
            <a:r>
              <a:rPr sz="2150" spc="-95" dirty="0">
                <a:solidFill>
                  <a:srgbClr val="212121"/>
                </a:solidFill>
                <a:latin typeface="Trebuchet MS"/>
                <a:cs typeface="Trebuchet MS"/>
              </a:rPr>
              <a:t>t</a:t>
            </a:r>
            <a:r>
              <a:rPr sz="2150" spc="-254" dirty="0">
                <a:solidFill>
                  <a:srgbClr val="212121"/>
                </a:solidFill>
                <a:latin typeface="Trebuchet MS"/>
                <a:cs typeface="Trebuchet MS"/>
              </a:rPr>
              <a:t>,</a:t>
            </a:r>
            <a:r>
              <a:rPr sz="2150" dirty="0">
                <a:solidFill>
                  <a:srgbClr val="212121"/>
                </a:solidFill>
                <a:latin typeface="Trebuchet MS"/>
                <a:cs typeface="Trebuchet MS"/>
              </a:rPr>
              <a:t>	</a:t>
            </a:r>
            <a:r>
              <a:rPr sz="2150" spc="-165" dirty="0">
                <a:solidFill>
                  <a:srgbClr val="212121"/>
                </a:solidFill>
                <a:latin typeface="Trebuchet MS"/>
                <a:cs typeface="Trebuchet MS"/>
              </a:rPr>
              <a:t>V</a:t>
            </a:r>
            <a:r>
              <a:rPr sz="2150" spc="-85" dirty="0">
                <a:solidFill>
                  <a:srgbClr val="212121"/>
                </a:solidFill>
                <a:latin typeface="Trebuchet MS"/>
                <a:cs typeface="Trebuchet MS"/>
              </a:rPr>
              <a:t>i</a:t>
            </a:r>
            <a:r>
              <a:rPr sz="2150" spc="-95" dirty="0">
                <a:solidFill>
                  <a:srgbClr val="212121"/>
                </a:solidFill>
                <a:latin typeface="Trebuchet MS"/>
                <a:cs typeface="Trebuchet MS"/>
              </a:rPr>
              <a:t>e</a:t>
            </a:r>
            <a:r>
              <a:rPr sz="2150" spc="-50" dirty="0">
                <a:solidFill>
                  <a:srgbClr val="212121"/>
                </a:solidFill>
                <a:latin typeface="Trebuchet MS"/>
                <a:cs typeface="Trebuchet MS"/>
              </a:rPr>
              <a:t>w</a:t>
            </a:r>
            <a:r>
              <a:rPr sz="2150" dirty="0">
                <a:solidFill>
                  <a:srgbClr val="212121"/>
                </a:solidFill>
                <a:latin typeface="Trebuchet MS"/>
                <a:cs typeface="Trebuchet MS"/>
              </a:rPr>
              <a:t>	</a:t>
            </a:r>
            <a:r>
              <a:rPr sz="2150" spc="-25" dirty="0">
                <a:solidFill>
                  <a:srgbClr val="212121"/>
                </a:solidFill>
                <a:latin typeface="Trebuchet MS"/>
                <a:cs typeface="Trebuchet MS"/>
              </a:rPr>
              <a:t>R</a:t>
            </a:r>
            <a:r>
              <a:rPr sz="2150" spc="-35" dirty="0">
                <a:solidFill>
                  <a:srgbClr val="212121"/>
                </a:solidFill>
                <a:latin typeface="Trebuchet MS"/>
                <a:cs typeface="Trebuchet MS"/>
              </a:rPr>
              <a:t>esol</a:t>
            </a:r>
            <a:r>
              <a:rPr sz="2150" spc="-55" dirty="0">
                <a:solidFill>
                  <a:srgbClr val="212121"/>
                </a:solidFill>
                <a:latin typeface="Trebuchet MS"/>
                <a:cs typeface="Trebuchet MS"/>
              </a:rPr>
              <a:t>v</a:t>
            </a:r>
            <a:r>
              <a:rPr sz="2150" spc="-114" dirty="0">
                <a:solidFill>
                  <a:srgbClr val="212121"/>
                </a:solidFill>
                <a:latin typeface="Trebuchet MS"/>
                <a:cs typeface="Trebuchet MS"/>
              </a:rPr>
              <a:t>e</a:t>
            </a:r>
            <a:r>
              <a:rPr sz="2150" spc="-105" dirty="0">
                <a:solidFill>
                  <a:srgbClr val="212121"/>
                </a:solidFill>
                <a:latin typeface="Trebuchet MS"/>
                <a:cs typeface="Trebuchet MS"/>
              </a:rPr>
              <a:t>r</a:t>
            </a:r>
            <a:r>
              <a:rPr sz="2150" spc="30" dirty="0">
                <a:solidFill>
                  <a:srgbClr val="212121"/>
                </a:solidFill>
                <a:latin typeface="Trebuchet MS"/>
                <a:cs typeface="Trebuchet MS"/>
              </a:rPr>
              <a:t>s</a:t>
            </a:r>
            <a:r>
              <a:rPr sz="2150" spc="-225" dirty="0">
                <a:solidFill>
                  <a:srgbClr val="212121"/>
                </a:solidFill>
                <a:latin typeface="Trebuchet MS"/>
                <a:cs typeface="Trebuchet MS"/>
              </a:rPr>
              <a:t>,  </a:t>
            </a:r>
            <a:r>
              <a:rPr sz="2150" spc="40" dirty="0">
                <a:solidFill>
                  <a:srgbClr val="212121"/>
                </a:solidFill>
                <a:latin typeface="Trebuchet MS"/>
                <a:cs typeface="Trebuchet MS"/>
              </a:rPr>
              <a:t>M</a:t>
            </a:r>
            <a:r>
              <a:rPr sz="2150" spc="5" dirty="0">
                <a:solidFill>
                  <a:srgbClr val="212121"/>
                </a:solidFill>
                <a:latin typeface="Trebuchet MS"/>
                <a:cs typeface="Trebuchet MS"/>
              </a:rPr>
              <a:t>od</a:t>
            </a:r>
            <a:r>
              <a:rPr sz="2150" spc="-95" dirty="0">
                <a:solidFill>
                  <a:srgbClr val="212121"/>
                </a:solidFill>
                <a:latin typeface="Trebuchet MS"/>
                <a:cs typeface="Trebuchet MS"/>
              </a:rPr>
              <a:t>el</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165" dirty="0">
                <a:solidFill>
                  <a:srgbClr val="212121"/>
                </a:solidFill>
                <a:latin typeface="Trebuchet MS"/>
                <a:cs typeface="Trebuchet MS"/>
              </a:rPr>
              <a:t>V</a:t>
            </a:r>
            <a:r>
              <a:rPr sz="2150" spc="-85" dirty="0">
                <a:solidFill>
                  <a:srgbClr val="212121"/>
                </a:solidFill>
                <a:latin typeface="Trebuchet MS"/>
                <a:cs typeface="Trebuchet MS"/>
              </a:rPr>
              <a:t>i</a:t>
            </a:r>
            <a:r>
              <a:rPr sz="2150" spc="-95" dirty="0">
                <a:solidFill>
                  <a:srgbClr val="212121"/>
                </a:solidFill>
                <a:latin typeface="Trebuchet MS"/>
                <a:cs typeface="Trebuchet MS"/>
              </a:rPr>
              <a:t>e</a:t>
            </a:r>
            <a:r>
              <a:rPr sz="2150" spc="-140" dirty="0">
                <a:solidFill>
                  <a:srgbClr val="212121"/>
                </a:solidFill>
                <a:latin typeface="Trebuchet MS"/>
                <a:cs typeface="Trebuchet MS"/>
              </a:rPr>
              <a:t>w</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55" dirty="0">
                <a:solidFill>
                  <a:srgbClr val="212121"/>
                </a:solidFill>
                <a:latin typeface="Trebuchet MS"/>
                <a:cs typeface="Trebuchet MS"/>
              </a:rPr>
              <a:t>C</a:t>
            </a:r>
            <a:r>
              <a:rPr sz="2150" spc="-35" dirty="0">
                <a:solidFill>
                  <a:srgbClr val="212121"/>
                </a:solidFill>
                <a:latin typeface="Trebuchet MS"/>
                <a:cs typeface="Trebuchet MS"/>
              </a:rPr>
              <a:t>ont</a:t>
            </a:r>
            <a:r>
              <a:rPr sz="2150" spc="-114" dirty="0">
                <a:solidFill>
                  <a:srgbClr val="212121"/>
                </a:solidFill>
                <a:latin typeface="Trebuchet MS"/>
                <a:cs typeface="Trebuchet MS"/>
              </a:rPr>
              <a:t>r</a:t>
            </a:r>
            <a:r>
              <a:rPr sz="2150" spc="-35" dirty="0">
                <a:solidFill>
                  <a:srgbClr val="212121"/>
                </a:solidFill>
                <a:latin typeface="Trebuchet MS"/>
                <a:cs typeface="Trebuchet MS"/>
              </a:rPr>
              <a:t>ol</a:t>
            </a:r>
            <a:r>
              <a:rPr sz="2150" spc="-85" dirty="0">
                <a:solidFill>
                  <a:srgbClr val="212121"/>
                </a:solidFill>
                <a:latin typeface="Trebuchet MS"/>
                <a:cs typeface="Trebuchet MS"/>
              </a:rPr>
              <a:t>l</a:t>
            </a:r>
            <a:r>
              <a:rPr sz="2150" spc="-105" dirty="0">
                <a:solidFill>
                  <a:srgbClr val="212121"/>
                </a:solidFill>
                <a:latin typeface="Trebuchet MS"/>
                <a:cs typeface="Trebuchet MS"/>
              </a:rPr>
              <a:t>e</a:t>
            </a:r>
            <a:r>
              <a:rPr sz="2150" spc="-215" dirty="0">
                <a:solidFill>
                  <a:srgbClr val="212121"/>
                </a:solidFill>
                <a:latin typeface="Trebuchet MS"/>
                <a:cs typeface="Trebuchet MS"/>
              </a:rPr>
              <a:t>r</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204" dirty="0">
                <a:solidFill>
                  <a:srgbClr val="212121"/>
                </a:solidFill>
                <a:latin typeface="Trebuchet MS"/>
                <a:cs typeface="Trebuchet MS"/>
              </a:rPr>
              <a:t>V</a:t>
            </a:r>
            <a:r>
              <a:rPr sz="2150" spc="-25" dirty="0">
                <a:solidFill>
                  <a:srgbClr val="212121"/>
                </a:solidFill>
                <a:latin typeface="Trebuchet MS"/>
                <a:cs typeface="Trebuchet MS"/>
              </a:rPr>
              <a:t>a</a:t>
            </a:r>
            <a:r>
              <a:rPr sz="2150" spc="-85" dirty="0">
                <a:solidFill>
                  <a:srgbClr val="212121"/>
                </a:solidFill>
                <a:latin typeface="Trebuchet MS"/>
                <a:cs typeface="Trebuchet MS"/>
              </a:rPr>
              <a:t>li</a:t>
            </a:r>
            <a:r>
              <a:rPr sz="2150" dirty="0">
                <a:solidFill>
                  <a:srgbClr val="212121"/>
                </a:solidFill>
                <a:latin typeface="Trebuchet MS"/>
                <a:cs typeface="Trebuchet MS"/>
              </a:rPr>
              <a:t>d</a:t>
            </a:r>
            <a:r>
              <a:rPr sz="2150" spc="-25" dirty="0">
                <a:solidFill>
                  <a:srgbClr val="212121"/>
                </a:solidFill>
                <a:latin typeface="Trebuchet MS"/>
                <a:cs typeface="Trebuchet MS"/>
              </a:rPr>
              <a:t>a</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15" dirty="0">
                <a:solidFill>
                  <a:srgbClr val="212121"/>
                </a:solidFill>
                <a:latin typeface="Trebuchet MS"/>
                <a:cs typeface="Trebuchet MS"/>
              </a:rPr>
              <a:t>ons</a:t>
            </a:r>
            <a:r>
              <a:rPr sz="2150" spc="-215" dirty="0">
                <a:solidFill>
                  <a:srgbClr val="212121"/>
                </a:solidFill>
                <a:latin typeface="Trebuchet MS"/>
                <a:cs typeface="Trebuchet MS"/>
              </a:rPr>
              <a:t> </a:t>
            </a:r>
            <a:r>
              <a:rPr sz="2150" spc="-254" dirty="0">
                <a:solidFill>
                  <a:srgbClr val="212121"/>
                </a:solidFill>
                <a:latin typeface="Trebuchet MS"/>
                <a:cs typeface="Trebuchet MS"/>
              </a:rPr>
              <a:t>..</a:t>
            </a:r>
            <a:r>
              <a:rPr sz="2150" spc="-140" dirty="0">
                <a:solidFill>
                  <a:srgbClr val="212121"/>
                </a:solidFill>
                <a:latin typeface="Trebuchet MS"/>
                <a:cs typeface="Trebuchet MS"/>
              </a:rPr>
              <a:t>)</a:t>
            </a:r>
            <a:endParaRPr sz="2150" dirty="0">
              <a:latin typeface="Trebuchet MS"/>
              <a:cs typeface="Trebuchet MS"/>
            </a:endParaRPr>
          </a:p>
          <a:p>
            <a:pPr marL="393065">
              <a:lnSpc>
                <a:spcPct val="100000"/>
              </a:lnSpc>
              <a:spcBef>
                <a:spcPts val="110"/>
              </a:spcBef>
            </a:pPr>
            <a:r>
              <a:rPr sz="2150" spc="-10" dirty="0">
                <a:solidFill>
                  <a:srgbClr val="212121"/>
                </a:solidFill>
                <a:latin typeface="Trebuchet MS"/>
                <a:cs typeface="Trebuchet MS"/>
              </a:rPr>
              <a:t>Spring</a:t>
            </a:r>
            <a:r>
              <a:rPr sz="2150" spc="-215" dirty="0">
                <a:solidFill>
                  <a:srgbClr val="212121"/>
                </a:solidFill>
                <a:latin typeface="Trebuchet MS"/>
                <a:cs typeface="Trebuchet MS"/>
              </a:rPr>
              <a:t> </a:t>
            </a:r>
            <a:r>
              <a:rPr sz="2150" spc="-10" dirty="0">
                <a:solidFill>
                  <a:srgbClr val="212121"/>
                </a:solidFill>
                <a:latin typeface="Trebuchet MS"/>
                <a:cs typeface="Trebuchet MS"/>
              </a:rPr>
              <a:t>Boot</a:t>
            </a:r>
            <a:r>
              <a:rPr sz="2150" spc="-215" dirty="0">
                <a:solidFill>
                  <a:srgbClr val="212121"/>
                </a:solidFill>
                <a:latin typeface="Trebuchet MS"/>
                <a:cs typeface="Trebuchet MS"/>
              </a:rPr>
              <a:t> </a:t>
            </a:r>
            <a:r>
              <a:rPr sz="2150" spc="-90" dirty="0">
                <a:solidFill>
                  <a:srgbClr val="212121"/>
                </a:solidFill>
                <a:latin typeface="Trebuchet MS"/>
                <a:cs typeface="Trebuchet MS"/>
              </a:rPr>
              <a:t>(Starters,</a:t>
            </a:r>
            <a:r>
              <a:rPr sz="2150" spc="-215" dirty="0">
                <a:solidFill>
                  <a:srgbClr val="212121"/>
                </a:solidFill>
                <a:latin typeface="Trebuchet MS"/>
                <a:cs typeface="Trebuchet MS"/>
              </a:rPr>
              <a:t> </a:t>
            </a:r>
            <a:r>
              <a:rPr sz="2150" spc="-60" dirty="0">
                <a:solidFill>
                  <a:srgbClr val="212121"/>
                </a:solidFill>
                <a:latin typeface="Trebuchet MS"/>
                <a:cs typeface="Trebuchet MS"/>
              </a:rPr>
              <a:t>Auto</a:t>
            </a:r>
            <a:r>
              <a:rPr sz="2150" spc="-215" dirty="0">
                <a:solidFill>
                  <a:srgbClr val="212121"/>
                </a:solidFill>
                <a:latin typeface="Trebuchet MS"/>
                <a:cs typeface="Trebuchet MS"/>
              </a:rPr>
              <a:t> </a:t>
            </a:r>
            <a:r>
              <a:rPr sz="2150" spc="-65" dirty="0">
                <a:solidFill>
                  <a:srgbClr val="212121"/>
                </a:solidFill>
                <a:latin typeface="Trebuchet MS"/>
                <a:cs typeface="Trebuchet MS"/>
              </a:rPr>
              <a:t>Configuration,</a:t>
            </a:r>
            <a:r>
              <a:rPr sz="2150" spc="-210" dirty="0">
                <a:solidFill>
                  <a:srgbClr val="212121"/>
                </a:solidFill>
                <a:latin typeface="Trebuchet MS"/>
                <a:cs typeface="Trebuchet MS"/>
              </a:rPr>
              <a:t> </a:t>
            </a:r>
            <a:r>
              <a:rPr sz="2150" spc="-215" dirty="0">
                <a:solidFill>
                  <a:srgbClr val="212121"/>
                </a:solidFill>
                <a:latin typeface="Trebuchet MS"/>
                <a:cs typeface="Trebuchet MS"/>
              </a:rPr>
              <a:t>..)</a:t>
            </a:r>
            <a:endParaRPr sz="2150" dirty="0">
              <a:latin typeface="Trebuchet MS"/>
              <a:cs typeface="Trebuchet MS"/>
            </a:endParaRPr>
          </a:p>
          <a:p>
            <a:pPr marL="393065" marR="5080">
              <a:lnSpc>
                <a:spcPts val="2180"/>
              </a:lnSpc>
              <a:spcBef>
                <a:spcPts val="600"/>
              </a:spcBef>
            </a:pPr>
            <a:r>
              <a:rPr sz="2150" spc="-70" dirty="0">
                <a:solidFill>
                  <a:srgbClr val="212121"/>
                </a:solidFill>
                <a:latin typeface="Trebuchet MS"/>
                <a:cs typeface="Trebuchet MS"/>
              </a:rPr>
              <a:t>Frameworks/Tools</a:t>
            </a:r>
            <a:r>
              <a:rPr sz="2150" spc="145" dirty="0">
                <a:solidFill>
                  <a:srgbClr val="212121"/>
                </a:solidFill>
                <a:latin typeface="Trebuchet MS"/>
                <a:cs typeface="Trebuchet MS"/>
              </a:rPr>
              <a:t> </a:t>
            </a:r>
            <a:r>
              <a:rPr sz="2150" spc="-105" dirty="0">
                <a:solidFill>
                  <a:srgbClr val="212121"/>
                </a:solidFill>
                <a:latin typeface="Trebuchet MS"/>
                <a:cs typeface="Trebuchet MS"/>
              </a:rPr>
              <a:t>(JSP,</a:t>
            </a:r>
            <a:r>
              <a:rPr sz="2150" spc="145" dirty="0">
                <a:solidFill>
                  <a:srgbClr val="212121"/>
                </a:solidFill>
                <a:latin typeface="Trebuchet MS"/>
                <a:cs typeface="Trebuchet MS"/>
              </a:rPr>
              <a:t> </a:t>
            </a:r>
            <a:r>
              <a:rPr sz="2150" spc="-60" dirty="0">
                <a:solidFill>
                  <a:srgbClr val="212121"/>
                </a:solidFill>
                <a:latin typeface="Trebuchet MS"/>
                <a:cs typeface="Trebuchet MS"/>
              </a:rPr>
              <a:t>JSTL,</a:t>
            </a:r>
            <a:r>
              <a:rPr sz="2150" spc="150" dirty="0">
                <a:solidFill>
                  <a:srgbClr val="212121"/>
                </a:solidFill>
                <a:latin typeface="Trebuchet MS"/>
                <a:cs typeface="Trebuchet MS"/>
              </a:rPr>
              <a:t> </a:t>
            </a:r>
            <a:r>
              <a:rPr sz="2150" spc="-100" dirty="0">
                <a:solidFill>
                  <a:srgbClr val="212121"/>
                </a:solidFill>
                <a:latin typeface="Trebuchet MS"/>
                <a:cs typeface="Trebuchet MS"/>
              </a:rPr>
              <a:t>JPA,</a:t>
            </a:r>
            <a:r>
              <a:rPr sz="2150" spc="145" dirty="0">
                <a:solidFill>
                  <a:srgbClr val="212121"/>
                </a:solidFill>
                <a:latin typeface="Trebuchet MS"/>
                <a:cs typeface="Trebuchet MS"/>
              </a:rPr>
              <a:t> </a:t>
            </a:r>
            <a:r>
              <a:rPr sz="2150" spc="-60" dirty="0">
                <a:solidFill>
                  <a:srgbClr val="212121"/>
                </a:solidFill>
                <a:latin typeface="Trebuchet MS"/>
                <a:cs typeface="Trebuchet MS"/>
              </a:rPr>
              <a:t>Bootstrap,</a:t>
            </a:r>
            <a:r>
              <a:rPr sz="2150" spc="145" dirty="0">
                <a:solidFill>
                  <a:srgbClr val="212121"/>
                </a:solidFill>
                <a:latin typeface="Trebuchet MS"/>
                <a:cs typeface="Trebuchet MS"/>
              </a:rPr>
              <a:t> </a:t>
            </a:r>
            <a:r>
              <a:rPr sz="2150" spc="-10" dirty="0">
                <a:solidFill>
                  <a:srgbClr val="212121"/>
                </a:solidFill>
                <a:latin typeface="Trebuchet MS"/>
                <a:cs typeface="Trebuchet MS"/>
              </a:rPr>
              <a:t>Spring </a:t>
            </a:r>
            <a:r>
              <a:rPr sz="2150" spc="-630" dirty="0">
                <a:solidFill>
                  <a:srgbClr val="212121"/>
                </a:solidFill>
                <a:latin typeface="Trebuchet MS"/>
                <a:cs typeface="Trebuchet MS"/>
              </a:rPr>
              <a:t> </a:t>
            </a:r>
            <a:r>
              <a:rPr sz="2150" spc="114" dirty="0">
                <a:solidFill>
                  <a:srgbClr val="212121"/>
                </a:solidFill>
                <a:latin typeface="Trebuchet MS"/>
                <a:cs typeface="Trebuchet MS"/>
              </a:rPr>
              <a:t>S</a:t>
            </a:r>
            <a:r>
              <a:rPr sz="2150" spc="-95" dirty="0">
                <a:solidFill>
                  <a:srgbClr val="212121"/>
                </a:solidFill>
                <a:latin typeface="Trebuchet MS"/>
                <a:cs typeface="Trebuchet MS"/>
              </a:rPr>
              <a:t>ec</a:t>
            </a:r>
            <a:r>
              <a:rPr sz="2150" dirty="0">
                <a:solidFill>
                  <a:srgbClr val="212121"/>
                </a:solidFill>
                <a:latin typeface="Trebuchet MS"/>
                <a:cs typeface="Trebuchet MS"/>
              </a:rPr>
              <a:t>u</a:t>
            </a:r>
            <a:r>
              <a:rPr sz="2150" spc="-85" dirty="0">
                <a:solidFill>
                  <a:srgbClr val="212121"/>
                </a:solidFill>
                <a:latin typeface="Trebuchet MS"/>
                <a:cs typeface="Trebuchet MS"/>
              </a:rPr>
              <a:t>ri</a:t>
            </a:r>
            <a:r>
              <a:rPr sz="2150" spc="-125" dirty="0">
                <a:solidFill>
                  <a:srgbClr val="212121"/>
                </a:solidFill>
                <a:latin typeface="Trebuchet MS"/>
                <a:cs typeface="Trebuchet MS"/>
              </a:rPr>
              <a:t>t</a:t>
            </a:r>
            <a:r>
              <a:rPr sz="2150" spc="-135" dirty="0">
                <a:solidFill>
                  <a:srgbClr val="212121"/>
                </a:solidFill>
                <a:latin typeface="Trebuchet MS"/>
                <a:cs typeface="Trebuchet MS"/>
              </a:rPr>
              <a:t>y</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40" dirty="0">
                <a:solidFill>
                  <a:srgbClr val="212121"/>
                </a:solidFill>
                <a:latin typeface="Trebuchet MS"/>
                <a:cs typeface="Trebuchet MS"/>
              </a:rPr>
              <a:t>M</a:t>
            </a:r>
            <a:r>
              <a:rPr sz="2150" spc="-55" dirty="0">
                <a:solidFill>
                  <a:srgbClr val="212121"/>
                </a:solidFill>
                <a:latin typeface="Trebuchet MS"/>
                <a:cs typeface="Trebuchet MS"/>
              </a:rPr>
              <a:t>y</a:t>
            </a:r>
            <a:r>
              <a:rPr sz="2150" spc="114" dirty="0">
                <a:solidFill>
                  <a:srgbClr val="212121"/>
                </a:solidFill>
                <a:latin typeface="Trebuchet MS"/>
                <a:cs typeface="Trebuchet MS"/>
              </a:rPr>
              <a:t>S</a:t>
            </a:r>
            <a:r>
              <a:rPr sz="2150" spc="-20" dirty="0">
                <a:solidFill>
                  <a:srgbClr val="212121"/>
                </a:solidFill>
                <a:latin typeface="Trebuchet MS"/>
                <a:cs typeface="Trebuchet MS"/>
              </a:rPr>
              <a:t>Q</a:t>
            </a:r>
            <a:r>
              <a:rPr sz="2150" spc="-150" dirty="0">
                <a:solidFill>
                  <a:srgbClr val="212121"/>
                </a:solidFill>
                <a:latin typeface="Trebuchet MS"/>
                <a:cs typeface="Trebuchet MS"/>
              </a:rPr>
              <a:t>L,</a:t>
            </a:r>
            <a:r>
              <a:rPr sz="2150" spc="-215" dirty="0">
                <a:solidFill>
                  <a:srgbClr val="212121"/>
                </a:solidFill>
                <a:latin typeface="Trebuchet MS"/>
                <a:cs typeface="Trebuchet MS"/>
              </a:rPr>
              <a:t> </a:t>
            </a:r>
            <a:r>
              <a:rPr sz="2150" spc="-30" dirty="0">
                <a:solidFill>
                  <a:srgbClr val="212121"/>
                </a:solidFill>
                <a:latin typeface="Trebuchet MS"/>
                <a:cs typeface="Trebuchet MS"/>
              </a:rPr>
              <a:t>H2</a:t>
            </a:r>
            <a:r>
              <a:rPr sz="2150" spc="-140" dirty="0">
                <a:solidFill>
                  <a:srgbClr val="212121"/>
                </a:solidFill>
                <a:latin typeface="Trebuchet MS"/>
                <a:cs typeface="Trebuchet MS"/>
              </a:rPr>
              <a:t>)</a:t>
            </a:r>
            <a:endParaRPr lang="en-IN" sz="2150" spc="-140" dirty="0">
              <a:solidFill>
                <a:srgbClr val="212121"/>
              </a:solidFill>
              <a:latin typeface="Trebuchet MS"/>
              <a:cs typeface="Trebuchet MS"/>
            </a:endParaRPr>
          </a:p>
          <a:p>
            <a:pPr marL="393065" marR="5080">
              <a:lnSpc>
                <a:spcPts val="2180"/>
              </a:lnSpc>
              <a:spcBef>
                <a:spcPts val="600"/>
              </a:spcBef>
            </a:pPr>
            <a:endParaRPr sz="2150" dirty="0">
              <a:latin typeface="Trebuchet MS"/>
              <a:cs typeface="Trebuchet MS"/>
            </a:endParaRPr>
          </a:p>
          <a:p>
            <a:pPr marL="12700">
              <a:lnSpc>
                <a:spcPts val="2970"/>
              </a:lnSpc>
              <a:spcBef>
                <a:spcPts val="160"/>
              </a:spcBef>
            </a:pPr>
            <a:r>
              <a:rPr sz="2700" b="1" spc="-90" dirty="0">
                <a:solidFill>
                  <a:srgbClr val="212121"/>
                </a:solidFill>
                <a:latin typeface="Trebuchet MS"/>
                <a:cs typeface="Trebuchet MS"/>
              </a:rPr>
              <a:t>G</a:t>
            </a:r>
            <a:r>
              <a:rPr sz="2700" b="1" spc="-110" dirty="0">
                <a:solidFill>
                  <a:srgbClr val="212121"/>
                </a:solidFill>
                <a:latin typeface="Trebuchet MS"/>
                <a:cs typeface="Trebuchet MS"/>
              </a:rPr>
              <a:t>o</a:t>
            </a:r>
            <a:r>
              <a:rPr sz="2700" b="1" spc="-60" dirty="0">
                <a:solidFill>
                  <a:srgbClr val="212121"/>
                </a:solidFill>
                <a:latin typeface="Trebuchet MS"/>
                <a:cs typeface="Trebuchet MS"/>
              </a:rPr>
              <a:t>a</a:t>
            </a:r>
            <a:r>
              <a:rPr sz="2700" b="1" spc="-40" dirty="0">
                <a:solidFill>
                  <a:srgbClr val="212121"/>
                </a:solidFill>
                <a:latin typeface="Trebuchet MS"/>
                <a:cs typeface="Trebuchet MS"/>
              </a:rPr>
              <a:t>l</a:t>
            </a:r>
            <a:r>
              <a:rPr sz="2700" spc="-325" dirty="0">
                <a:solidFill>
                  <a:srgbClr val="212121"/>
                </a:solidFill>
                <a:latin typeface="Trebuchet MS"/>
                <a:cs typeface="Trebuchet MS"/>
              </a:rPr>
              <a:t>:</a:t>
            </a:r>
            <a:r>
              <a:rPr sz="2700" spc="-250" dirty="0">
                <a:solidFill>
                  <a:srgbClr val="212121"/>
                </a:solidFill>
                <a:latin typeface="Trebuchet MS"/>
                <a:cs typeface="Trebuchet MS"/>
              </a:rPr>
              <a:t> </a:t>
            </a:r>
            <a:r>
              <a:rPr sz="2700" spc="-35" dirty="0">
                <a:solidFill>
                  <a:srgbClr val="212121"/>
                </a:solidFill>
                <a:latin typeface="Trebuchet MS"/>
                <a:cs typeface="Trebuchet MS"/>
              </a:rPr>
              <a:t>Build</a:t>
            </a:r>
            <a:r>
              <a:rPr sz="2700" spc="-250" dirty="0">
                <a:solidFill>
                  <a:srgbClr val="212121"/>
                </a:solidFill>
                <a:latin typeface="Trebuchet MS"/>
                <a:cs typeface="Trebuchet MS"/>
              </a:rPr>
              <a:t> </a:t>
            </a:r>
            <a:r>
              <a:rPr sz="2700" spc="-305" dirty="0">
                <a:solidFill>
                  <a:srgbClr val="212121"/>
                </a:solidFill>
                <a:latin typeface="Trebuchet MS"/>
                <a:cs typeface="Trebuchet MS"/>
              </a:rPr>
              <a:t>T</a:t>
            </a:r>
            <a:r>
              <a:rPr sz="2700" spc="5" dirty="0">
                <a:solidFill>
                  <a:srgbClr val="212121"/>
                </a:solidFill>
                <a:latin typeface="Trebuchet MS"/>
                <a:cs typeface="Trebuchet MS"/>
              </a:rPr>
              <a:t>odo</a:t>
            </a:r>
            <a:r>
              <a:rPr sz="2700" spc="-250" dirty="0">
                <a:solidFill>
                  <a:srgbClr val="212121"/>
                </a:solidFill>
                <a:latin typeface="Trebuchet MS"/>
                <a:cs typeface="Trebuchet MS"/>
              </a:rPr>
              <a:t> </a:t>
            </a:r>
            <a:r>
              <a:rPr sz="2700" spc="-5" dirty="0">
                <a:solidFill>
                  <a:srgbClr val="212121"/>
                </a:solidFill>
                <a:latin typeface="Trebuchet MS"/>
                <a:cs typeface="Trebuchet MS"/>
              </a:rPr>
              <a:t>Mana</a:t>
            </a:r>
            <a:r>
              <a:rPr sz="2700" spc="-45" dirty="0">
                <a:solidFill>
                  <a:srgbClr val="212121"/>
                </a:solidFill>
                <a:latin typeface="Trebuchet MS"/>
                <a:cs typeface="Trebuchet MS"/>
              </a:rPr>
              <a:t>g</a:t>
            </a:r>
            <a:r>
              <a:rPr sz="2700" spc="-90" dirty="0">
                <a:solidFill>
                  <a:srgbClr val="212121"/>
                </a:solidFill>
                <a:latin typeface="Trebuchet MS"/>
                <a:cs typeface="Trebuchet MS"/>
              </a:rPr>
              <a:t>ement</a:t>
            </a:r>
            <a:r>
              <a:rPr sz="2700" spc="-250" dirty="0">
                <a:solidFill>
                  <a:srgbClr val="212121"/>
                </a:solidFill>
                <a:latin typeface="Trebuchet MS"/>
                <a:cs typeface="Trebuchet MS"/>
              </a:rPr>
              <a:t> </a:t>
            </a:r>
            <a:r>
              <a:rPr sz="2700" spc="-110" dirty="0">
                <a:solidFill>
                  <a:srgbClr val="212121"/>
                </a:solidFill>
                <a:latin typeface="Trebuchet MS"/>
                <a:cs typeface="Trebuchet MS"/>
              </a:rPr>
              <a:t>Web</a:t>
            </a:r>
            <a:r>
              <a:rPr sz="2700" spc="-250" dirty="0">
                <a:solidFill>
                  <a:srgbClr val="212121"/>
                </a:solidFill>
                <a:latin typeface="Trebuchet MS"/>
                <a:cs typeface="Trebuchet MS"/>
              </a:rPr>
              <a:t> </a:t>
            </a:r>
            <a:r>
              <a:rPr sz="2700" spc="-50" dirty="0">
                <a:solidFill>
                  <a:srgbClr val="212121"/>
                </a:solidFill>
                <a:latin typeface="Trebuchet MS"/>
                <a:cs typeface="Trebuchet MS"/>
              </a:rPr>
              <a:t>App</a:t>
            </a:r>
            <a:r>
              <a:rPr sz="2700" spc="-250" dirty="0">
                <a:solidFill>
                  <a:srgbClr val="212121"/>
                </a:solidFill>
                <a:latin typeface="Trebuchet MS"/>
                <a:cs typeface="Trebuchet MS"/>
              </a:rPr>
              <a:t> </a:t>
            </a:r>
            <a:r>
              <a:rPr sz="2700" spc="-90" dirty="0">
                <a:solidFill>
                  <a:srgbClr val="212121"/>
                </a:solidFill>
                <a:latin typeface="Trebuchet MS"/>
                <a:cs typeface="Trebuchet MS"/>
              </a:rPr>
              <a:t>with</a:t>
            </a:r>
            <a:r>
              <a:rPr sz="2700" spc="-250" dirty="0">
                <a:solidFill>
                  <a:srgbClr val="212121"/>
                </a:solidFill>
                <a:latin typeface="Trebuchet MS"/>
                <a:cs typeface="Trebuchet MS"/>
              </a:rPr>
              <a:t> </a:t>
            </a:r>
            <a:r>
              <a:rPr sz="2700" spc="-40" dirty="0">
                <a:solidFill>
                  <a:srgbClr val="212121"/>
                </a:solidFill>
                <a:latin typeface="Trebuchet MS"/>
                <a:cs typeface="Trebuchet MS"/>
              </a:rPr>
              <a:t>a</a:t>
            </a:r>
            <a:endParaRPr sz="2700" dirty="0">
              <a:latin typeface="Trebuchet MS"/>
              <a:cs typeface="Trebuchet MS"/>
            </a:endParaRPr>
          </a:p>
          <a:p>
            <a:pPr marL="12700">
              <a:lnSpc>
                <a:spcPts val="2715"/>
              </a:lnSpc>
            </a:pPr>
            <a:r>
              <a:rPr sz="2700" b="1" spc="-85" dirty="0">
                <a:solidFill>
                  <a:srgbClr val="212121"/>
                </a:solidFill>
                <a:latin typeface="Trebuchet MS"/>
                <a:cs typeface="Trebuchet MS"/>
              </a:rPr>
              <a:t>Modern</a:t>
            </a:r>
            <a:r>
              <a:rPr sz="2700" b="1" spc="-265" dirty="0">
                <a:solidFill>
                  <a:srgbClr val="212121"/>
                </a:solidFill>
                <a:latin typeface="Trebuchet MS"/>
                <a:cs typeface="Trebuchet MS"/>
              </a:rPr>
              <a:t> </a:t>
            </a:r>
            <a:r>
              <a:rPr sz="2700" b="1" spc="-45" dirty="0">
                <a:solidFill>
                  <a:srgbClr val="212121"/>
                </a:solidFill>
                <a:latin typeface="Trebuchet MS"/>
                <a:cs typeface="Trebuchet MS"/>
              </a:rPr>
              <a:t>Spring</a:t>
            </a:r>
            <a:r>
              <a:rPr sz="2700" b="1" spc="-265" dirty="0">
                <a:solidFill>
                  <a:srgbClr val="212121"/>
                </a:solidFill>
                <a:latin typeface="Trebuchet MS"/>
                <a:cs typeface="Trebuchet MS"/>
              </a:rPr>
              <a:t> </a:t>
            </a:r>
            <a:r>
              <a:rPr sz="2700" b="1" spc="-50" dirty="0">
                <a:solidFill>
                  <a:srgbClr val="212121"/>
                </a:solidFill>
                <a:latin typeface="Trebuchet MS"/>
                <a:cs typeface="Trebuchet MS"/>
              </a:rPr>
              <a:t>Boot</a:t>
            </a:r>
            <a:r>
              <a:rPr sz="2700" b="1" spc="-270" dirty="0">
                <a:solidFill>
                  <a:srgbClr val="212121"/>
                </a:solidFill>
                <a:latin typeface="Trebuchet MS"/>
                <a:cs typeface="Trebuchet MS"/>
              </a:rPr>
              <a:t> </a:t>
            </a:r>
            <a:r>
              <a:rPr sz="2700" spc="-70" dirty="0">
                <a:solidFill>
                  <a:srgbClr val="212121"/>
                </a:solidFill>
                <a:latin typeface="Trebuchet MS"/>
                <a:cs typeface="Trebuchet MS"/>
              </a:rPr>
              <a:t>App</a:t>
            </a:r>
            <a:r>
              <a:rPr sz="2700" spc="-80" dirty="0">
                <a:solidFill>
                  <a:srgbClr val="212121"/>
                </a:solidFill>
                <a:latin typeface="Trebuchet MS"/>
                <a:cs typeface="Trebuchet MS"/>
              </a:rPr>
              <a:t>r</a:t>
            </a:r>
            <a:r>
              <a:rPr sz="2700" spc="-30" dirty="0">
                <a:solidFill>
                  <a:srgbClr val="212121"/>
                </a:solidFill>
                <a:latin typeface="Trebuchet MS"/>
                <a:cs typeface="Trebuchet MS"/>
              </a:rPr>
              <a:t>o</a:t>
            </a:r>
            <a:r>
              <a:rPr sz="2700" spc="-55" dirty="0">
                <a:solidFill>
                  <a:srgbClr val="212121"/>
                </a:solidFill>
                <a:latin typeface="Trebuchet MS"/>
                <a:cs typeface="Trebuchet MS"/>
              </a:rPr>
              <a:t>ach</a:t>
            </a:r>
            <a:endParaRPr sz="2700" dirty="0">
              <a:latin typeface="Trebuchet MS"/>
              <a:cs typeface="Trebuchet MS"/>
            </a:endParaRPr>
          </a:p>
          <a:p>
            <a:pPr marL="393065">
              <a:lnSpc>
                <a:spcPts val="2325"/>
              </a:lnSpc>
            </a:pPr>
            <a:r>
              <a:rPr sz="2150" b="1" spc="-160" dirty="0">
                <a:solidFill>
                  <a:srgbClr val="212121"/>
                </a:solidFill>
                <a:latin typeface="Trebuchet MS"/>
                <a:cs typeface="Trebuchet MS"/>
              </a:rPr>
              <a:t>A</a:t>
            </a:r>
            <a:r>
              <a:rPr sz="2150" b="1" spc="-20" dirty="0">
                <a:solidFill>
                  <a:srgbClr val="212121"/>
                </a:solidFill>
                <a:latin typeface="Trebuchet MS"/>
                <a:cs typeface="Trebuchet MS"/>
              </a:rPr>
              <a:t>N</a:t>
            </a:r>
            <a:r>
              <a:rPr sz="2150" b="1" spc="-35" dirty="0">
                <a:solidFill>
                  <a:srgbClr val="212121"/>
                </a:solidFill>
                <a:latin typeface="Trebuchet MS"/>
                <a:cs typeface="Trebuchet MS"/>
              </a:rPr>
              <a:t>D</a:t>
            </a:r>
            <a:r>
              <a:rPr sz="2150" b="1" spc="-215" dirty="0">
                <a:solidFill>
                  <a:srgbClr val="212121"/>
                </a:solidFill>
                <a:latin typeface="Trebuchet MS"/>
                <a:cs typeface="Trebuchet MS"/>
              </a:rPr>
              <a:t> </a:t>
            </a:r>
            <a:r>
              <a:rPr sz="2150" spc="-120" dirty="0">
                <a:solidFill>
                  <a:srgbClr val="212121"/>
                </a:solidFill>
                <a:latin typeface="Trebuchet MS"/>
                <a:cs typeface="Trebuchet MS"/>
              </a:rPr>
              <a:t>e</a:t>
            </a:r>
            <a:r>
              <a:rPr sz="2150" spc="-114" dirty="0">
                <a:solidFill>
                  <a:srgbClr val="212121"/>
                </a:solidFill>
                <a:latin typeface="Trebuchet MS"/>
                <a:cs typeface="Trebuchet MS"/>
              </a:rPr>
              <a:t>x</a:t>
            </a:r>
            <a:r>
              <a:rPr sz="2150" dirty="0">
                <a:solidFill>
                  <a:srgbClr val="212121"/>
                </a:solidFill>
                <a:latin typeface="Trebuchet MS"/>
                <a:cs typeface="Trebuchet MS"/>
              </a:rPr>
              <a:t>p</a:t>
            </a:r>
            <a:r>
              <a:rPr sz="2150" spc="-85" dirty="0">
                <a:solidFill>
                  <a:srgbClr val="212121"/>
                </a:solidFill>
                <a:latin typeface="Trebuchet MS"/>
                <a:cs typeface="Trebuchet MS"/>
              </a:rPr>
              <a:t>l</a:t>
            </a:r>
            <a:r>
              <a:rPr sz="2150" spc="-45" dirty="0">
                <a:solidFill>
                  <a:srgbClr val="212121"/>
                </a:solidFill>
                <a:latin typeface="Trebuchet MS"/>
                <a:cs typeface="Trebuchet MS"/>
              </a:rPr>
              <a:t>o</a:t>
            </a:r>
            <a:r>
              <a:rPr sz="2150" spc="-55" dirty="0">
                <a:solidFill>
                  <a:srgbClr val="212121"/>
                </a:solidFill>
                <a:latin typeface="Trebuchet MS"/>
                <a:cs typeface="Trebuchet MS"/>
              </a:rPr>
              <a:t>r</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25" dirty="0">
                <a:solidFill>
                  <a:srgbClr val="212121"/>
                </a:solidFill>
                <a:latin typeface="Trebuchet MS"/>
                <a:cs typeface="Trebuchet MS"/>
              </a:rPr>
              <a:t>a</a:t>
            </a:r>
            <a:r>
              <a:rPr sz="2150" spc="-85" dirty="0">
                <a:solidFill>
                  <a:srgbClr val="212121"/>
                </a:solidFill>
                <a:latin typeface="Trebuchet MS"/>
                <a:cs typeface="Trebuchet MS"/>
              </a:rPr>
              <a:t>ll</a:t>
            </a:r>
            <a:r>
              <a:rPr sz="2150" spc="-215" dirty="0">
                <a:solidFill>
                  <a:srgbClr val="212121"/>
                </a:solidFill>
                <a:latin typeface="Trebuchet MS"/>
                <a:cs typeface="Trebuchet MS"/>
              </a:rPr>
              <a:t> </a:t>
            </a:r>
            <a:r>
              <a:rPr sz="2150" spc="-135" dirty="0">
                <a:solidFill>
                  <a:srgbClr val="212121"/>
                </a:solidFill>
                <a:latin typeface="Trebuchet MS"/>
                <a:cs typeface="Trebuchet MS"/>
              </a:rPr>
              <a:t>c</a:t>
            </a:r>
            <a:r>
              <a:rPr sz="2150" spc="-20" dirty="0">
                <a:solidFill>
                  <a:srgbClr val="212121"/>
                </a:solidFill>
                <a:latin typeface="Trebuchet MS"/>
                <a:cs typeface="Trebuchet MS"/>
              </a:rPr>
              <a:t>on</a:t>
            </a:r>
            <a:r>
              <a:rPr sz="2150" spc="-70" dirty="0">
                <a:solidFill>
                  <a:srgbClr val="212121"/>
                </a:solidFill>
                <a:latin typeface="Trebuchet MS"/>
                <a:cs typeface="Trebuchet MS"/>
              </a:rPr>
              <a:t>c</a:t>
            </a:r>
            <a:r>
              <a:rPr sz="2150" spc="-55" dirty="0">
                <a:solidFill>
                  <a:srgbClr val="212121"/>
                </a:solidFill>
                <a:latin typeface="Trebuchet MS"/>
                <a:cs typeface="Trebuchet MS"/>
              </a:rPr>
              <a:t>ep</a:t>
            </a:r>
            <a:r>
              <a:rPr sz="2150" spc="-125" dirty="0">
                <a:solidFill>
                  <a:srgbClr val="212121"/>
                </a:solidFill>
                <a:latin typeface="Trebuchet MS"/>
                <a:cs typeface="Trebuchet MS"/>
              </a:rPr>
              <a:t>t</a:t>
            </a:r>
            <a:r>
              <a:rPr sz="2150" spc="30" dirty="0">
                <a:solidFill>
                  <a:srgbClr val="212121"/>
                </a:solidFill>
                <a:latin typeface="Trebuchet MS"/>
                <a:cs typeface="Trebuchet MS"/>
              </a:rPr>
              <a:t>s</a:t>
            </a:r>
            <a:r>
              <a:rPr sz="2150" spc="-215" dirty="0">
                <a:solidFill>
                  <a:srgbClr val="212121"/>
                </a:solidFill>
                <a:latin typeface="Trebuchet MS"/>
                <a:cs typeface="Trebuchet MS"/>
              </a:rPr>
              <a:t> </a:t>
            </a:r>
            <a:r>
              <a:rPr sz="2150" spc="-85" dirty="0">
                <a:solidFill>
                  <a:srgbClr val="212121"/>
                </a:solidFill>
                <a:latin typeface="Trebuchet MS"/>
                <a:cs typeface="Trebuchet MS"/>
              </a:rPr>
              <a:t>i</a:t>
            </a:r>
            <a:r>
              <a:rPr sz="2150" spc="5" dirty="0">
                <a:solidFill>
                  <a:srgbClr val="212121"/>
                </a:solidFill>
                <a:latin typeface="Trebuchet MS"/>
                <a:cs typeface="Trebuchet MS"/>
              </a:rPr>
              <a:t>n</a:t>
            </a:r>
            <a:r>
              <a:rPr sz="2150" spc="-215" dirty="0">
                <a:solidFill>
                  <a:srgbClr val="212121"/>
                </a:solidFill>
                <a:latin typeface="Trebuchet MS"/>
                <a:cs typeface="Trebuchet MS"/>
              </a:rPr>
              <a:t> </a:t>
            </a:r>
            <a:r>
              <a:rPr sz="2150" spc="-25" dirty="0">
                <a:solidFill>
                  <a:srgbClr val="212121"/>
                </a:solidFill>
                <a:latin typeface="Trebuchet MS"/>
                <a:cs typeface="Trebuchet MS"/>
              </a:rPr>
              <a:t>a</a:t>
            </a:r>
            <a:r>
              <a:rPr sz="2150" spc="-215" dirty="0">
                <a:solidFill>
                  <a:srgbClr val="212121"/>
                </a:solidFill>
                <a:latin typeface="Trebuchet MS"/>
                <a:cs typeface="Trebuchet MS"/>
              </a:rPr>
              <a:t> </a:t>
            </a:r>
            <a:r>
              <a:rPr sz="2150" b="1" spc="-40" dirty="0">
                <a:solidFill>
                  <a:srgbClr val="212121"/>
                </a:solidFill>
                <a:latin typeface="Trebuchet MS"/>
                <a:cs typeface="Trebuchet MS"/>
              </a:rPr>
              <a:t>H</a:t>
            </a:r>
            <a:r>
              <a:rPr sz="2150" b="1" spc="-160" dirty="0">
                <a:solidFill>
                  <a:srgbClr val="212121"/>
                </a:solidFill>
                <a:latin typeface="Trebuchet MS"/>
                <a:cs typeface="Trebuchet MS"/>
              </a:rPr>
              <a:t>A</a:t>
            </a:r>
            <a:r>
              <a:rPr sz="2150" b="1" spc="-20" dirty="0">
                <a:solidFill>
                  <a:srgbClr val="212121"/>
                </a:solidFill>
                <a:latin typeface="Trebuchet MS"/>
                <a:cs typeface="Trebuchet MS"/>
              </a:rPr>
              <a:t>N</a:t>
            </a:r>
            <a:r>
              <a:rPr sz="2150" b="1" spc="20" dirty="0">
                <a:solidFill>
                  <a:srgbClr val="212121"/>
                </a:solidFill>
                <a:latin typeface="Trebuchet MS"/>
                <a:cs typeface="Trebuchet MS"/>
              </a:rPr>
              <a:t>DS</a:t>
            </a:r>
            <a:r>
              <a:rPr sz="2150" b="1" spc="-95" dirty="0">
                <a:solidFill>
                  <a:srgbClr val="212121"/>
                </a:solidFill>
                <a:latin typeface="Trebuchet MS"/>
                <a:cs typeface="Trebuchet MS"/>
              </a:rPr>
              <a:t>-</a:t>
            </a:r>
            <a:r>
              <a:rPr sz="2150" b="1" spc="-40" dirty="0">
                <a:solidFill>
                  <a:srgbClr val="212121"/>
                </a:solidFill>
                <a:latin typeface="Trebuchet MS"/>
                <a:cs typeface="Trebuchet MS"/>
              </a:rPr>
              <a:t>ON</a:t>
            </a:r>
            <a:r>
              <a:rPr sz="2150" b="1" spc="-210" dirty="0">
                <a:solidFill>
                  <a:srgbClr val="212121"/>
                </a:solidFill>
                <a:latin typeface="Trebuchet MS"/>
                <a:cs typeface="Trebuchet MS"/>
              </a:rPr>
              <a:t> </a:t>
            </a:r>
            <a:r>
              <a:rPr sz="2150" b="1" spc="-100" dirty="0">
                <a:solidFill>
                  <a:srgbClr val="212121"/>
                </a:solidFill>
                <a:latin typeface="Trebuchet MS"/>
                <a:cs typeface="Trebuchet MS"/>
              </a:rPr>
              <a:t>w</a:t>
            </a:r>
            <a:r>
              <a:rPr sz="2150" b="1" spc="-20" dirty="0">
                <a:solidFill>
                  <a:srgbClr val="212121"/>
                </a:solidFill>
                <a:latin typeface="Trebuchet MS"/>
                <a:cs typeface="Trebuchet MS"/>
              </a:rPr>
              <a:t>a</a:t>
            </a:r>
            <a:r>
              <a:rPr sz="2150" b="1" spc="-80" dirty="0">
                <a:solidFill>
                  <a:srgbClr val="212121"/>
                </a:solidFill>
                <a:latin typeface="Trebuchet MS"/>
                <a:cs typeface="Trebuchet MS"/>
              </a:rPr>
              <a:t>y</a:t>
            </a:r>
            <a:endParaRPr sz="2150" dirty="0">
              <a:latin typeface="Trebuchet MS"/>
              <a:cs typeface="Trebuchet MS"/>
            </a:endParaRPr>
          </a:p>
        </p:txBody>
      </p:sp>
      <p:sp>
        <p:nvSpPr>
          <p:cNvPr id="11" name="object 11"/>
          <p:cNvSpPr txBox="1">
            <a:spLocks noGrp="1"/>
          </p:cNvSpPr>
          <p:nvPr>
            <p:ph type="title"/>
          </p:nvPr>
        </p:nvSpPr>
        <p:spPr>
          <a:xfrm>
            <a:off x="311149" y="74930"/>
            <a:ext cx="6738620" cy="560705"/>
          </a:xfrm>
          <a:prstGeom prst="rect">
            <a:avLst/>
          </a:prstGeom>
        </p:spPr>
        <p:txBody>
          <a:bodyPr vert="horz" wrap="square" lIns="0" tIns="13970" rIns="0" bIns="0" rtlCol="0">
            <a:spAutoFit/>
          </a:bodyPr>
          <a:lstStyle/>
          <a:p>
            <a:pPr marL="12700">
              <a:lnSpc>
                <a:spcPct val="100000"/>
              </a:lnSpc>
              <a:spcBef>
                <a:spcPts val="110"/>
              </a:spcBef>
            </a:pPr>
            <a:r>
              <a:rPr sz="3500" spc="10" dirty="0">
                <a:solidFill>
                  <a:srgbClr val="000000"/>
                </a:solidFill>
              </a:rPr>
              <a:t>B</a:t>
            </a:r>
            <a:r>
              <a:rPr sz="3500" spc="-120" dirty="0">
                <a:solidFill>
                  <a:srgbClr val="000000"/>
                </a:solidFill>
              </a:rPr>
              <a:t>u</a:t>
            </a:r>
            <a:r>
              <a:rPr sz="3500" spc="-130" dirty="0">
                <a:solidFill>
                  <a:srgbClr val="000000"/>
                </a:solidFill>
              </a:rPr>
              <a:t>i</a:t>
            </a:r>
            <a:r>
              <a:rPr sz="3500" spc="-90" dirty="0">
                <a:solidFill>
                  <a:srgbClr val="000000"/>
                </a:solidFill>
              </a:rPr>
              <a:t>ldi</a:t>
            </a:r>
            <a:r>
              <a:rPr sz="3500" spc="-105" dirty="0">
                <a:solidFill>
                  <a:srgbClr val="000000"/>
                </a:solidFill>
              </a:rPr>
              <a:t>n</a:t>
            </a:r>
            <a:r>
              <a:rPr sz="3500" spc="65" dirty="0">
                <a:solidFill>
                  <a:srgbClr val="A52929"/>
                </a:solidFill>
              </a:rPr>
              <a:t>g</a:t>
            </a:r>
            <a:r>
              <a:rPr sz="3500" spc="-340" dirty="0">
                <a:solidFill>
                  <a:srgbClr val="A52929"/>
                </a:solidFill>
              </a:rPr>
              <a:t> </a:t>
            </a:r>
            <a:r>
              <a:rPr sz="3500" spc="-560" dirty="0">
                <a:solidFill>
                  <a:srgbClr val="A52929"/>
                </a:solidFill>
              </a:rPr>
              <a:t>Y</a:t>
            </a:r>
            <a:r>
              <a:rPr sz="3500" spc="-55" dirty="0">
                <a:solidFill>
                  <a:srgbClr val="000000"/>
                </a:solidFill>
              </a:rPr>
              <a:t>o</a:t>
            </a:r>
            <a:r>
              <a:rPr sz="3500" spc="-120" dirty="0">
                <a:solidFill>
                  <a:srgbClr val="A52929"/>
                </a:solidFill>
              </a:rPr>
              <a:t>u</a:t>
            </a:r>
            <a:r>
              <a:rPr sz="3500" spc="-190" dirty="0">
                <a:solidFill>
                  <a:srgbClr val="A52929"/>
                </a:solidFill>
              </a:rPr>
              <a:t>r</a:t>
            </a:r>
            <a:r>
              <a:rPr sz="3500" spc="-340" dirty="0">
                <a:solidFill>
                  <a:srgbClr val="A52929"/>
                </a:solidFill>
              </a:rPr>
              <a:t> </a:t>
            </a:r>
            <a:r>
              <a:rPr sz="3500" spc="-254" dirty="0">
                <a:solidFill>
                  <a:srgbClr val="000000"/>
                </a:solidFill>
              </a:rPr>
              <a:t>F</a:t>
            </a:r>
            <a:r>
              <a:rPr sz="3500" spc="-130" dirty="0">
                <a:solidFill>
                  <a:srgbClr val="000000"/>
                </a:solidFill>
              </a:rPr>
              <a:t>i</a:t>
            </a:r>
            <a:r>
              <a:rPr sz="3500" spc="-225" dirty="0">
                <a:solidFill>
                  <a:srgbClr val="000000"/>
                </a:solidFill>
              </a:rPr>
              <a:t>r</a:t>
            </a:r>
            <a:r>
              <a:rPr sz="3500" dirty="0">
                <a:solidFill>
                  <a:srgbClr val="A52929"/>
                </a:solidFill>
              </a:rPr>
              <a:t>s</a:t>
            </a:r>
            <a:r>
              <a:rPr sz="3500" spc="-125" dirty="0">
                <a:solidFill>
                  <a:srgbClr val="A52929"/>
                </a:solidFill>
              </a:rPr>
              <a:t>t</a:t>
            </a:r>
            <a:r>
              <a:rPr sz="3500" spc="-340" dirty="0">
                <a:solidFill>
                  <a:srgbClr val="A52929"/>
                </a:solidFill>
              </a:rPr>
              <a:t> </a:t>
            </a:r>
            <a:r>
              <a:rPr sz="3500" spc="-290" dirty="0">
                <a:solidFill>
                  <a:srgbClr val="A52929"/>
                </a:solidFill>
              </a:rPr>
              <a:t>W</a:t>
            </a:r>
            <a:r>
              <a:rPr sz="3500" spc="-235" dirty="0">
                <a:solidFill>
                  <a:srgbClr val="000000"/>
                </a:solidFill>
              </a:rPr>
              <a:t>e</a:t>
            </a:r>
            <a:r>
              <a:rPr sz="3500" spc="-60" dirty="0">
                <a:solidFill>
                  <a:srgbClr val="000000"/>
                </a:solidFill>
              </a:rPr>
              <a:t>b</a:t>
            </a:r>
            <a:r>
              <a:rPr sz="3500" spc="-340" dirty="0">
                <a:solidFill>
                  <a:srgbClr val="000000"/>
                </a:solidFill>
              </a:rPr>
              <a:t> </a:t>
            </a:r>
            <a:r>
              <a:rPr sz="3500" spc="-260" dirty="0">
                <a:solidFill>
                  <a:srgbClr val="000000"/>
                </a:solidFill>
              </a:rPr>
              <a:t>A</a:t>
            </a:r>
            <a:r>
              <a:rPr sz="3500" spc="-85" dirty="0">
                <a:solidFill>
                  <a:srgbClr val="000000"/>
                </a:solidFill>
              </a:rPr>
              <a:t>ppli</a:t>
            </a:r>
            <a:r>
              <a:rPr sz="3500" spc="-204" dirty="0">
                <a:solidFill>
                  <a:srgbClr val="000000"/>
                </a:solidFill>
              </a:rPr>
              <a:t>c</a:t>
            </a:r>
            <a:r>
              <a:rPr sz="3500" spc="-30" dirty="0">
                <a:solidFill>
                  <a:srgbClr val="000000"/>
                </a:solidFill>
              </a:rPr>
              <a:t>a</a:t>
            </a:r>
            <a:r>
              <a:rPr sz="3500" spc="-125" dirty="0">
                <a:solidFill>
                  <a:srgbClr val="A52929"/>
                </a:solidFill>
              </a:rPr>
              <a:t>t</a:t>
            </a:r>
            <a:r>
              <a:rPr sz="3500" spc="-130" dirty="0">
                <a:solidFill>
                  <a:srgbClr val="A52929"/>
                </a:solidFill>
              </a:rPr>
              <a:t>i</a:t>
            </a:r>
            <a:r>
              <a:rPr sz="3500" spc="-55" dirty="0">
                <a:solidFill>
                  <a:srgbClr val="000000"/>
                </a:solidFill>
              </a:rPr>
              <a:t>o</a:t>
            </a:r>
            <a:r>
              <a:rPr sz="3500" spc="-105" dirty="0">
                <a:solidFill>
                  <a:srgbClr val="000000"/>
                </a:solidFill>
              </a:rPr>
              <a:t>n</a:t>
            </a:r>
            <a:endParaRPr sz="3500" dirty="0"/>
          </a:p>
        </p:txBody>
      </p:sp>
      <p:sp>
        <p:nvSpPr>
          <p:cNvPr id="12" name="object 12"/>
          <p:cNvSpPr/>
          <p:nvPr/>
        </p:nvSpPr>
        <p:spPr>
          <a:xfrm>
            <a:off x="11544299" y="6619874"/>
            <a:ext cx="171450" cy="228600"/>
          </a:xfrm>
          <a:custGeom>
            <a:avLst/>
            <a:gdLst/>
            <a:ahLst/>
            <a:cxnLst/>
            <a:rect l="l" t="t" r="r" b="b"/>
            <a:pathLst>
              <a:path w="171450" h="228600">
                <a:moveTo>
                  <a:pt x="171449" y="228599"/>
                </a:moveTo>
                <a:lnTo>
                  <a:pt x="0" y="228599"/>
                </a:lnTo>
                <a:lnTo>
                  <a:pt x="0" y="0"/>
                </a:lnTo>
                <a:lnTo>
                  <a:pt x="171449" y="0"/>
                </a:lnTo>
                <a:lnTo>
                  <a:pt x="171449" y="228599"/>
                </a:lnTo>
                <a:close/>
              </a:path>
            </a:pathLst>
          </a:custGeom>
          <a:solidFill>
            <a:srgbClr val="000000">
              <a:alpha val="39999"/>
            </a:srgbClr>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2</a:t>
            </a:r>
          </a:p>
        </p:txBody>
      </p:sp>
      <p:pic>
        <p:nvPicPr>
          <p:cNvPr id="15" name="Picture 14">
            <a:extLst>
              <a:ext uri="{FF2B5EF4-FFF2-40B4-BE49-F238E27FC236}">
                <a16:creationId xmlns:a16="http://schemas.microsoft.com/office/drawing/2014/main" id="{53EF1083-0AFB-0123-5857-5834317CD146}"/>
              </a:ext>
            </a:extLst>
          </p:cNvPr>
          <p:cNvPicPr>
            <a:picLocks noChangeAspect="1"/>
          </p:cNvPicPr>
          <p:nvPr/>
        </p:nvPicPr>
        <p:blipFill>
          <a:blip r:embed="rId5"/>
          <a:stretch>
            <a:fillRect/>
          </a:stretch>
        </p:blipFill>
        <p:spPr>
          <a:xfrm>
            <a:off x="8001000" y="1613806"/>
            <a:ext cx="3409950" cy="1600200"/>
          </a:xfrm>
          <a:prstGeom prst="rect">
            <a:avLst/>
          </a:prstGeom>
        </p:spPr>
      </p:pic>
      <p:pic>
        <p:nvPicPr>
          <p:cNvPr id="17" name="Picture 16">
            <a:extLst>
              <a:ext uri="{FF2B5EF4-FFF2-40B4-BE49-F238E27FC236}">
                <a16:creationId xmlns:a16="http://schemas.microsoft.com/office/drawing/2014/main" id="{F7BEEF77-CA3B-0C39-0070-A2F3AF3C3B34}"/>
              </a:ext>
            </a:extLst>
          </p:cNvPr>
          <p:cNvPicPr>
            <a:picLocks noChangeAspect="1"/>
          </p:cNvPicPr>
          <p:nvPr/>
        </p:nvPicPr>
        <p:blipFill>
          <a:blip r:embed="rId6"/>
          <a:stretch>
            <a:fillRect/>
          </a:stretch>
        </p:blipFill>
        <p:spPr>
          <a:xfrm>
            <a:off x="8077200" y="1457325"/>
            <a:ext cx="2886075" cy="257175"/>
          </a:xfrm>
          <a:prstGeom prst="rect">
            <a:avLst/>
          </a:prstGeom>
        </p:spPr>
      </p:pic>
      <p:grpSp>
        <p:nvGrpSpPr>
          <p:cNvPr id="20" name="Group 19">
            <a:extLst>
              <a:ext uri="{FF2B5EF4-FFF2-40B4-BE49-F238E27FC236}">
                <a16:creationId xmlns:a16="http://schemas.microsoft.com/office/drawing/2014/main" id="{950B79FC-9603-72E1-F621-F18808952B7A}"/>
              </a:ext>
            </a:extLst>
          </p:cNvPr>
          <p:cNvGrpSpPr/>
          <p:nvPr/>
        </p:nvGrpSpPr>
        <p:grpSpPr>
          <a:xfrm>
            <a:off x="8039985" y="1462768"/>
            <a:ext cx="3409950" cy="1756681"/>
            <a:chOff x="8039985" y="1462768"/>
            <a:chExt cx="3409950" cy="1756681"/>
          </a:xfrm>
        </p:grpSpPr>
        <p:pic>
          <p:nvPicPr>
            <p:cNvPr id="18" name="Picture 17">
              <a:extLst>
                <a:ext uri="{FF2B5EF4-FFF2-40B4-BE49-F238E27FC236}">
                  <a16:creationId xmlns:a16="http://schemas.microsoft.com/office/drawing/2014/main" id="{95431AC3-86A4-C311-6BB1-01EF92FD01E8}"/>
                </a:ext>
              </a:extLst>
            </p:cNvPr>
            <p:cNvPicPr>
              <a:picLocks noChangeAspect="1"/>
            </p:cNvPicPr>
            <p:nvPr/>
          </p:nvPicPr>
          <p:blipFill>
            <a:blip r:embed="rId5"/>
            <a:stretch>
              <a:fillRect/>
            </a:stretch>
          </p:blipFill>
          <p:spPr>
            <a:xfrm>
              <a:off x="8039985" y="1619249"/>
              <a:ext cx="3409950" cy="1600200"/>
            </a:xfrm>
            <a:prstGeom prst="rect">
              <a:avLst/>
            </a:prstGeom>
          </p:spPr>
        </p:pic>
        <p:pic>
          <p:nvPicPr>
            <p:cNvPr id="19" name="Picture 18">
              <a:extLst>
                <a:ext uri="{FF2B5EF4-FFF2-40B4-BE49-F238E27FC236}">
                  <a16:creationId xmlns:a16="http://schemas.microsoft.com/office/drawing/2014/main" id="{8D7A5035-4819-CEAE-9BA8-3B1472E5C99A}"/>
                </a:ext>
              </a:extLst>
            </p:cNvPr>
            <p:cNvPicPr>
              <a:picLocks noChangeAspect="1"/>
            </p:cNvPicPr>
            <p:nvPr/>
          </p:nvPicPr>
          <p:blipFill>
            <a:blip r:embed="rId6"/>
            <a:stretch>
              <a:fillRect/>
            </a:stretch>
          </p:blipFill>
          <p:spPr>
            <a:xfrm>
              <a:off x="8116185" y="1462768"/>
              <a:ext cx="2886075" cy="257175"/>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0F6315E-97B3-74D7-EB27-AC45F4483D91}"/>
              </a:ext>
            </a:extLst>
          </p:cNvPr>
          <p:cNvGrpSpPr/>
          <p:nvPr/>
        </p:nvGrpSpPr>
        <p:grpSpPr>
          <a:xfrm>
            <a:off x="2924175" y="190500"/>
            <a:ext cx="6038850" cy="5486400"/>
            <a:chOff x="2924175" y="190500"/>
            <a:chExt cx="6038850" cy="5486400"/>
          </a:xfrm>
        </p:grpSpPr>
        <p:pic>
          <p:nvPicPr>
            <p:cNvPr id="5" name="Picture 4">
              <a:extLst>
                <a:ext uri="{FF2B5EF4-FFF2-40B4-BE49-F238E27FC236}">
                  <a16:creationId xmlns:a16="http://schemas.microsoft.com/office/drawing/2014/main" id="{22A5DF57-AB37-1028-9A3B-3C6D9E49E41F}"/>
                </a:ext>
              </a:extLst>
            </p:cNvPr>
            <p:cNvPicPr>
              <a:picLocks noChangeAspect="1"/>
            </p:cNvPicPr>
            <p:nvPr/>
          </p:nvPicPr>
          <p:blipFill>
            <a:blip r:embed="rId2"/>
            <a:stretch>
              <a:fillRect/>
            </a:stretch>
          </p:blipFill>
          <p:spPr>
            <a:xfrm>
              <a:off x="2924175" y="1257300"/>
              <a:ext cx="6038850" cy="4419600"/>
            </a:xfrm>
            <a:prstGeom prst="rect">
              <a:avLst/>
            </a:prstGeom>
          </p:spPr>
        </p:pic>
        <p:sp>
          <p:nvSpPr>
            <p:cNvPr id="6" name="TextBox 5">
              <a:extLst>
                <a:ext uri="{FF2B5EF4-FFF2-40B4-BE49-F238E27FC236}">
                  <a16:creationId xmlns:a16="http://schemas.microsoft.com/office/drawing/2014/main" id="{34E104E0-763A-851E-AA2B-EE4A72EF65A1}"/>
                </a:ext>
              </a:extLst>
            </p:cNvPr>
            <p:cNvSpPr txBox="1"/>
            <p:nvPr/>
          </p:nvSpPr>
          <p:spPr>
            <a:xfrm>
              <a:off x="3352800" y="190500"/>
              <a:ext cx="5105400" cy="923330"/>
            </a:xfrm>
            <a:prstGeom prst="rect">
              <a:avLst/>
            </a:prstGeom>
            <a:noFill/>
          </p:spPr>
          <p:txBody>
            <a:bodyPr wrap="square" rtlCol="0">
              <a:spAutoFit/>
            </a:bodyPr>
            <a:lstStyle/>
            <a:p>
              <a:r>
                <a:rPr lang="en-IN" dirty="0"/>
                <a:t>Using @Controller, @RequestMapping, @ResponseBody and writing MVC web app Controller.</a:t>
              </a:r>
            </a:p>
          </p:txBody>
        </p:sp>
      </p:grpSp>
      <p:sp>
        <p:nvSpPr>
          <p:cNvPr id="8" name="TextBox 7">
            <a:extLst>
              <a:ext uri="{FF2B5EF4-FFF2-40B4-BE49-F238E27FC236}">
                <a16:creationId xmlns:a16="http://schemas.microsoft.com/office/drawing/2014/main" id="{86A5B91B-53D8-47C0-CBE8-E2C9CF598417}"/>
              </a:ext>
            </a:extLst>
          </p:cNvPr>
          <p:cNvSpPr txBox="1"/>
          <p:nvPr/>
        </p:nvSpPr>
        <p:spPr>
          <a:xfrm>
            <a:off x="2952750" y="6057900"/>
            <a:ext cx="6038850" cy="646331"/>
          </a:xfrm>
          <a:prstGeom prst="rect">
            <a:avLst/>
          </a:prstGeom>
          <a:noFill/>
        </p:spPr>
        <p:txBody>
          <a:bodyPr wrap="square" rtlCol="0">
            <a:spAutoFit/>
          </a:bodyPr>
          <a:lstStyle/>
          <a:p>
            <a:r>
              <a:rPr lang="en-IN" dirty="0"/>
              <a:t>Note: It does not yet denote how to return and resolve  </a:t>
            </a:r>
            <a:r>
              <a:rPr lang="en-IN" dirty="0" err="1"/>
              <a:t>jsp</a:t>
            </a:r>
            <a:r>
              <a:rPr lang="en-IN" dirty="0"/>
              <a:t> view page..</a:t>
            </a:r>
          </a:p>
        </p:txBody>
      </p:sp>
    </p:spTree>
    <p:extLst>
      <p:ext uri="{BB962C8B-B14F-4D97-AF65-F5344CB8AC3E}">
        <p14:creationId xmlns:p14="http://schemas.microsoft.com/office/powerpoint/2010/main" val="48700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C4578FB-E7A8-E04C-D46A-FCC31C92136D}"/>
              </a:ext>
            </a:extLst>
          </p:cNvPr>
          <p:cNvGrpSpPr/>
          <p:nvPr/>
        </p:nvGrpSpPr>
        <p:grpSpPr>
          <a:xfrm>
            <a:off x="1219200" y="419100"/>
            <a:ext cx="9296400" cy="5441704"/>
            <a:chOff x="1219200" y="419100"/>
            <a:chExt cx="9296400" cy="5441704"/>
          </a:xfrm>
        </p:grpSpPr>
        <p:pic>
          <p:nvPicPr>
            <p:cNvPr id="7" name="Picture 6">
              <a:extLst>
                <a:ext uri="{FF2B5EF4-FFF2-40B4-BE49-F238E27FC236}">
                  <a16:creationId xmlns:a16="http://schemas.microsoft.com/office/drawing/2014/main" id="{693B05D0-9876-A654-CB90-30B5E92B0994}"/>
                </a:ext>
              </a:extLst>
            </p:cNvPr>
            <p:cNvPicPr>
              <a:picLocks noChangeAspect="1"/>
            </p:cNvPicPr>
            <p:nvPr/>
          </p:nvPicPr>
          <p:blipFill>
            <a:blip r:embed="rId2"/>
            <a:stretch>
              <a:fillRect/>
            </a:stretch>
          </p:blipFill>
          <p:spPr>
            <a:xfrm>
              <a:off x="1219200" y="876300"/>
              <a:ext cx="9296400" cy="4984504"/>
            </a:xfrm>
            <a:prstGeom prst="rect">
              <a:avLst/>
            </a:prstGeom>
          </p:spPr>
        </p:pic>
        <p:sp>
          <p:nvSpPr>
            <p:cNvPr id="8" name="TextBox 7">
              <a:extLst>
                <a:ext uri="{FF2B5EF4-FFF2-40B4-BE49-F238E27FC236}">
                  <a16:creationId xmlns:a16="http://schemas.microsoft.com/office/drawing/2014/main" id="{99F6BBA4-D298-A1EB-73DB-FDCA2AB5BA87}"/>
                </a:ext>
              </a:extLst>
            </p:cNvPr>
            <p:cNvSpPr txBox="1"/>
            <p:nvPr/>
          </p:nvSpPr>
          <p:spPr>
            <a:xfrm>
              <a:off x="3505200" y="419100"/>
              <a:ext cx="3733800" cy="381000"/>
            </a:xfrm>
            <a:prstGeom prst="rect">
              <a:avLst/>
            </a:prstGeom>
            <a:noFill/>
          </p:spPr>
          <p:txBody>
            <a:bodyPr wrap="square" rtlCol="0">
              <a:spAutoFit/>
            </a:bodyPr>
            <a:lstStyle/>
            <a:p>
              <a:r>
                <a:rPr lang="en-IN" dirty="0"/>
                <a:t>Structure to add JSP view page:-</a:t>
              </a:r>
            </a:p>
          </p:txBody>
        </p:sp>
      </p:grpSp>
    </p:spTree>
    <p:extLst>
      <p:ext uri="{BB962C8B-B14F-4D97-AF65-F5344CB8AC3E}">
        <p14:creationId xmlns:p14="http://schemas.microsoft.com/office/powerpoint/2010/main" val="179294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8A1A4D1-7212-84E8-2ECC-E8709CA68D92}"/>
              </a:ext>
            </a:extLst>
          </p:cNvPr>
          <p:cNvGrpSpPr/>
          <p:nvPr/>
        </p:nvGrpSpPr>
        <p:grpSpPr>
          <a:xfrm>
            <a:off x="3038475" y="1485900"/>
            <a:ext cx="6181725" cy="2628900"/>
            <a:chOff x="3038475" y="1485900"/>
            <a:chExt cx="6181725" cy="2628900"/>
          </a:xfrm>
        </p:grpSpPr>
        <p:pic>
          <p:nvPicPr>
            <p:cNvPr id="3" name="Picture 2">
              <a:extLst>
                <a:ext uri="{FF2B5EF4-FFF2-40B4-BE49-F238E27FC236}">
                  <a16:creationId xmlns:a16="http://schemas.microsoft.com/office/drawing/2014/main" id="{C0D27C4E-97B4-9774-BEF1-BB140FE76AF0}"/>
                </a:ext>
              </a:extLst>
            </p:cNvPr>
            <p:cNvPicPr>
              <a:picLocks noChangeAspect="1"/>
            </p:cNvPicPr>
            <p:nvPr/>
          </p:nvPicPr>
          <p:blipFill>
            <a:blip r:embed="rId2"/>
            <a:stretch>
              <a:fillRect/>
            </a:stretch>
          </p:blipFill>
          <p:spPr>
            <a:xfrm>
              <a:off x="3038475" y="2819400"/>
              <a:ext cx="5810250" cy="1295400"/>
            </a:xfrm>
            <a:prstGeom prst="rect">
              <a:avLst/>
            </a:prstGeom>
          </p:spPr>
        </p:pic>
        <p:sp>
          <p:nvSpPr>
            <p:cNvPr id="4" name="TextBox 3">
              <a:extLst>
                <a:ext uri="{FF2B5EF4-FFF2-40B4-BE49-F238E27FC236}">
                  <a16:creationId xmlns:a16="http://schemas.microsoft.com/office/drawing/2014/main" id="{BD1B1AEC-169E-6AF5-3464-29449AB2A6BD}"/>
                </a:ext>
              </a:extLst>
            </p:cNvPr>
            <p:cNvSpPr txBox="1"/>
            <p:nvPr/>
          </p:nvSpPr>
          <p:spPr>
            <a:xfrm>
              <a:off x="3048000" y="1485900"/>
              <a:ext cx="6172200" cy="923330"/>
            </a:xfrm>
            <a:prstGeom prst="rect">
              <a:avLst/>
            </a:prstGeom>
            <a:noFill/>
          </p:spPr>
          <p:txBody>
            <a:bodyPr wrap="square" rtlCol="0">
              <a:spAutoFit/>
            </a:bodyPr>
            <a:lstStyle/>
            <a:p>
              <a:r>
                <a:rPr lang="en-IN" dirty="0"/>
                <a:t>To access JSP page in Tomcat, add below dependency in POM. (scope is provided  because this jar is already present as part of embedded tomcat  jar.)</a:t>
              </a:r>
            </a:p>
          </p:txBody>
        </p:sp>
      </p:grpSp>
    </p:spTree>
    <p:extLst>
      <p:ext uri="{BB962C8B-B14F-4D97-AF65-F5344CB8AC3E}">
        <p14:creationId xmlns:p14="http://schemas.microsoft.com/office/powerpoint/2010/main" val="2713205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B06DC43-81A9-49E6-6D16-A32432B3E533}"/>
              </a:ext>
            </a:extLst>
          </p:cNvPr>
          <p:cNvGrpSpPr/>
          <p:nvPr/>
        </p:nvGrpSpPr>
        <p:grpSpPr>
          <a:xfrm>
            <a:off x="1676400" y="1158776"/>
            <a:ext cx="9067800" cy="4391800"/>
            <a:chOff x="1676400" y="1158776"/>
            <a:chExt cx="9067800" cy="4391800"/>
          </a:xfrm>
        </p:grpSpPr>
        <p:pic>
          <p:nvPicPr>
            <p:cNvPr id="3" name="Picture 2">
              <a:extLst>
                <a:ext uri="{FF2B5EF4-FFF2-40B4-BE49-F238E27FC236}">
                  <a16:creationId xmlns:a16="http://schemas.microsoft.com/office/drawing/2014/main" id="{DA6A3971-EB70-E23E-6200-81B4B917A909}"/>
                </a:ext>
              </a:extLst>
            </p:cNvPr>
            <p:cNvPicPr>
              <a:picLocks noChangeAspect="1"/>
            </p:cNvPicPr>
            <p:nvPr/>
          </p:nvPicPr>
          <p:blipFill>
            <a:blip r:embed="rId2"/>
            <a:stretch>
              <a:fillRect/>
            </a:stretch>
          </p:blipFill>
          <p:spPr>
            <a:xfrm>
              <a:off x="2995612" y="3569376"/>
              <a:ext cx="5895975" cy="1981200"/>
            </a:xfrm>
            <a:prstGeom prst="rect">
              <a:avLst/>
            </a:prstGeom>
          </p:spPr>
        </p:pic>
        <p:sp>
          <p:nvSpPr>
            <p:cNvPr id="4" name="TextBox 3">
              <a:extLst>
                <a:ext uri="{FF2B5EF4-FFF2-40B4-BE49-F238E27FC236}">
                  <a16:creationId xmlns:a16="http://schemas.microsoft.com/office/drawing/2014/main" id="{3288E98D-20B3-3640-15E7-48BE09E698D7}"/>
                </a:ext>
              </a:extLst>
            </p:cNvPr>
            <p:cNvSpPr txBox="1"/>
            <p:nvPr/>
          </p:nvSpPr>
          <p:spPr>
            <a:xfrm>
              <a:off x="1676400" y="1158776"/>
              <a:ext cx="9067800" cy="2308324"/>
            </a:xfrm>
            <a:prstGeom prst="rect">
              <a:avLst/>
            </a:prstGeom>
            <a:noFill/>
          </p:spPr>
          <p:txBody>
            <a:bodyPr wrap="square" rtlCol="0">
              <a:spAutoFit/>
            </a:bodyPr>
            <a:lstStyle/>
            <a:p>
              <a:r>
                <a:rPr lang="en-IN" dirty="0"/>
                <a:t>Inside </a:t>
              </a:r>
              <a:r>
                <a:rPr lang="en-IN" dirty="0" err="1"/>
                <a:t>application.properties</a:t>
              </a:r>
              <a:r>
                <a:rPr lang="en-IN" dirty="0"/>
                <a:t> file, configure </a:t>
              </a:r>
              <a:r>
                <a:rPr lang="en-IN" dirty="0">
                  <a:highlight>
                    <a:srgbClr val="FFFF00"/>
                  </a:highlight>
                </a:rPr>
                <a:t>the path to JSP page for View Resolver </a:t>
              </a:r>
              <a:r>
                <a:rPr lang="en-IN" dirty="0"/>
                <a:t>as below.</a:t>
              </a:r>
            </a:p>
            <a:p>
              <a:endParaRPr lang="en-IN" dirty="0"/>
            </a:p>
            <a:p>
              <a:r>
                <a:rPr lang="en-IN" dirty="0"/>
                <a:t>View Resolver picks view-name string returned by webapp method and prepends the prefix and appends the suffix string configured in properties file to it -&gt; to get the path/location of </a:t>
              </a:r>
              <a:r>
                <a:rPr lang="en-IN" dirty="0" err="1"/>
                <a:t>jsp</a:t>
              </a:r>
              <a:r>
                <a:rPr lang="en-IN" dirty="0"/>
                <a:t> file inside webapp.</a:t>
              </a:r>
            </a:p>
            <a:p>
              <a:endParaRPr lang="en-IN" dirty="0"/>
            </a:p>
            <a:p>
              <a:r>
                <a:rPr lang="en-IN" dirty="0"/>
                <a:t>For e.g.:- if view name “</a:t>
              </a:r>
              <a:r>
                <a:rPr lang="en-IN" dirty="0" err="1"/>
                <a:t>sayhello</a:t>
              </a:r>
              <a:r>
                <a:rPr lang="en-IN" dirty="0"/>
                <a:t>” is returned by get web-method then view resolver will resolve </a:t>
              </a:r>
              <a:r>
                <a:rPr lang="en-IN" dirty="0" err="1"/>
                <a:t>jsp</a:t>
              </a:r>
              <a:r>
                <a:rPr lang="en-IN" dirty="0"/>
                <a:t> page location as - /WEB-INF/</a:t>
              </a:r>
              <a:r>
                <a:rPr lang="en-IN" dirty="0" err="1"/>
                <a:t>jsp</a:t>
              </a:r>
              <a:r>
                <a:rPr lang="en-IN" dirty="0"/>
                <a:t>/</a:t>
              </a:r>
              <a:r>
                <a:rPr lang="en-IN" dirty="0" err="1"/>
                <a:t>sayhello.jsp</a:t>
              </a:r>
              <a:endParaRPr lang="en-IN" dirty="0"/>
            </a:p>
          </p:txBody>
        </p:sp>
      </p:grpSp>
    </p:spTree>
    <p:extLst>
      <p:ext uri="{BB962C8B-B14F-4D97-AF65-F5344CB8AC3E}">
        <p14:creationId xmlns:p14="http://schemas.microsoft.com/office/powerpoint/2010/main" val="429223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570ABCF-4F32-DF2D-612B-3C532E9A9410}"/>
              </a:ext>
            </a:extLst>
          </p:cNvPr>
          <p:cNvGrpSpPr/>
          <p:nvPr/>
        </p:nvGrpSpPr>
        <p:grpSpPr>
          <a:xfrm>
            <a:off x="1676400" y="775674"/>
            <a:ext cx="8988778" cy="4584758"/>
            <a:chOff x="1676400" y="775674"/>
            <a:chExt cx="8988778" cy="4584758"/>
          </a:xfrm>
        </p:grpSpPr>
        <p:pic>
          <p:nvPicPr>
            <p:cNvPr id="3" name="Picture 2">
              <a:extLst>
                <a:ext uri="{FF2B5EF4-FFF2-40B4-BE49-F238E27FC236}">
                  <a16:creationId xmlns:a16="http://schemas.microsoft.com/office/drawing/2014/main" id="{331E65C5-9D76-902E-41B8-0226AC6DAD07}"/>
                </a:ext>
              </a:extLst>
            </p:cNvPr>
            <p:cNvPicPr>
              <a:picLocks noChangeAspect="1"/>
            </p:cNvPicPr>
            <p:nvPr/>
          </p:nvPicPr>
          <p:blipFill>
            <a:blip r:embed="rId2"/>
            <a:stretch>
              <a:fillRect/>
            </a:stretch>
          </p:blipFill>
          <p:spPr>
            <a:xfrm>
              <a:off x="1676400" y="1943100"/>
              <a:ext cx="8988778" cy="1905000"/>
            </a:xfrm>
            <a:prstGeom prst="rect">
              <a:avLst/>
            </a:prstGeom>
          </p:spPr>
        </p:pic>
        <p:grpSp>
          <p:nvGrpSpPr>
            <p:cNvPr id="19" name="Group 18">
              <a:extLst>
                <a:ext uri="{FF2B5EF4-FFF2-40B4-BE49-F238E27FC236}">
                  <a16:creationId xmlns:a16="http://schemas.microsoft.com/office/drawing/2014/main" id="{D9F0D2CD-219D-8C59-5D09-7C8785F6ED15}"/>
                </a:ext>
              </a:extLst>
            </p:cNvPr>
            <p:cNvGrpSpPr/>
            <p:nvPr/>
          </p:nvGrpSpPr>
          <p:grpSpPr>
            <a:xfrm>
              <a:off x="4191000" y="775674"/>
              <a:ext cx="2895600" cy="1664732"/>
              <a:chOff x="4191000" y="811768"/>
              <a:chExt cx="2895600" cy="1664732"/>
            </a:xfrm>
          </p:grpSpPr>
          <p:cxnSp>
            <p:nvCxnSpPr>
              <p:cNvPr id="5" name="Straight Arrow Connector 4">
                <a:extLst>
                  <a:ext uri="{FF2B5EF4-FFF2-40B4-BE49-F238E27FC236}">
                    <a16:creationId xmlns:a16="http://schemas.microsoft.com/office/drawing/2014/main" id="{2B6471AC-4861-AAD6-7AEC-554A8054E761}"/>
                  </a:ext>
                </a:extLst>
              </p:cNvPr>
              <p:cNvCxnSpPr/>
              <p:nvPr/>
            </p:nvCxnSpPr>
            <p:spPr>
              <a:xfrm>
                <a:off x="5105400" y="1181100"/>
                <a:ext cx="0" cy="1295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DF09F73-A326-FA7B-B0C0-4A6FC9778F25}"/>
                  </a:ext>
                </a:extLst>
              </p:cNvPr>
              <p:cNvSpPr txBox="1"/>
              <p:nvPr/>
            </p:nvSpPr>
            <p:spPr>
              <a:xfrm>
                <a:off x="4191000" y="811768"/>
                <a:ext cx="2895600" cy="369332"/>
              </a:xfrm>
              <a:prstGeom prst="rect">
                <a:avLst/>
              </a:prstGeom>
              <a:noFill/>
            </p:spPr>
            <p:txBody>
              <a:bodyPr wrap="square" rtlCol="0">
                <a:spAutoFit/>
              </a:bodyPr>
              <a:lstStyle/>
              <a:p>
                <a:r>
                  <a:rPr lang="en-IN" dirty="0"/>
                  <a:t>Actual location of JSP page</a:t>
                </a:r>
              </a:p>
            </p:txBody>
          </p:sp>
        </p:grpSp>
        <p:grpSp>
          <p:nvGrpSpPr>
            <p:cNvPr id="18" name="Group 17">
              <a:extLst>
                <a:ext uri="{FF2B5EF4-FFF2-40B4-BE49-F238E27FC236}">
                  <a16:creationId xmlns:a16="http://schemas.microsoft.com/office/drawing/2014/main" id="{E905D826-64CB-C576-8774-BE1A764187E5}"/>
                </a:ext>
              </a:extLst>
            </p:cNvPr>
            <p:cNvGrpSpPr/>
            <p:nvPr/>
          </p:nvGrpSpPr>
          <p:grpSpPr>
            <a:xfrm>
              <a:off x="2209800" y="3771900"/>
              <a:ext cx="2895600" cy="1560731"/>
              <a:chOff x="2209800" y="3771900"/>
              <a:chExt cx="2895600" cy="1560731"/>
            </a:xfrm>
          </p:grpSpPr>
          <p:cxnSp>
            <p:nvCxnSpPr>
              <p:cNvPr id="10" name="Straight Arrow Connector 9">
                <a:extLst>
                  <a:ext uri="{FF2B5EF4-FFF2-40B4-BE49-F238E27FC236}">
                    <a16:creationId xmlns:a16="http://schemas.microsoft.com/office/drawing/2014/main" id="{9B847DD3-8E0B-1E0C-5C41-F251D67C2470}"/>
                  </a:ext>
                </a:extLst>
              </p:cNvPr>
              <p:cNvCxnSpPr/>
              <p:nvPr/>
            </p:nvCxnSpPr>
            <p:spPr>
              <a:xfrm flipV="1">
                <a:off x="3200400" y="3771900"/>
                <a:ext cx="0" cy="990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F82511-1651-6CF1-FD3F-ED62E15EBAEA}"/>
                  </a:ext>
                </a:extLst>
              </p:cNvPr>
              <p:cNvSpPr txBox="1"/>
              <p:nvPr/>
            </p:nvSpPr>
            <p:spPr>
              <a:xfrm>
                <a:off x="2209800" y="4686300"/>
                <a:ext cx="2895600" cy="646331"/>
              </a:xfrm>
              <a:prstGeom prst="rect">
                <a:avLst/>
              </a:prstGeom>
              <a:noFill/>
            </p:spPr>
            <p:txBody>
              <a:bodyPr wrap="square" rtlCol="0">
                <a:spAutoFit/>
              </a:bodyPr>
              <a:lstStyle/>
              <a:p>
                <a:r>
                  <a:rPr lang="en-IN" dirty="0"/>
                  <a:t>JSP page name resolved by View Resolver</a:t>
                </a:r>
              </a:p>
            </p:txBody>
          </p:sp>
        </p:grpSp>
        <p:grpSp>
          <p:nvGrpSpPr>
            <p:cNvPr id="20" name="Group 19">
              <a:extLst>
                <a:ext uri="{FF2B5EF4-FFF2-40B4-BE49-F238E27FC236}">
                  <a16:creationId xmlns:a16="http://schemas.microsoft.com/office/drawing/2014/main" id="{76177D31-9771-D294-6099-A9E7095AC04B}"/>
                </a:ext>
              </a:extLst>
            </p:cNvPr>
            <p:cNvGrpSpPr/>
            <p:nvPr/>
          </p:nvGrpSpPr>
          <p:grpSpPr>
            <a:xfrm>
              <a:off x="6172200" y="3274595"/>
              <a:ext cx="2971800" cy="2085837"/>
              <a:chOff x="6172200" y="3274595"/>
              <a:chExt cx="2971800" cy="2085837"/>
            </a:xfrm>
          </p:grpSpPr>
          <p:cxnSp>
            <p:nvCxnSpPr>
              <p:cNvPr id="16" name="Straight Arrow Connector 15">
                <a:extLst>
                  <a:ext uri="{FF2B5EF4-FFF2-40B4-BE49-F238E27FC236}">
                    <a16:creationId xmlns:a16="http://schemas.microsoft.com/office/drawing/2014/main" id="{09B4995B-D556-5AA8-E68F-30EA08FF5E51}"/>
                  </a:ext>
                </a:extLst>
              </p:cNvPr>
              <p:cNvCxnSpPr/>
              <p:nvPr/>
            </p:nvCxnSpPr>
            <p:spPr>
              <a:xfrm flipH="1" flipV="1">
                <a:off x="6172200" y="3274595"/>
                <a:ext cx="1447800" cy="1752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4316C9-1E46-C5C7-11AD-3E56B92C4379}"/>
                  </a:ext>
                </a:extLst>
              </p:cNvPr>
              <p:cNvSpPr txBox="1"/>
              <p:nvPr/>
            </p:nvSpPr>
            <p:spPr>
              <a:xfrm>
                <a:off x="6629400" y="4991100"/>
                <a:ext cx="2514600" cy="369332"/>
              </a:xfrm>
              <a:prstGeom prst="rect">
                <a:avLst/>
              </a:prstGeom>
              <a:noFill/>
            </p:spPr>
            <p:txBody>
              <a:bodyPr wrap="square" rtlCol="0">
                <a:spAutoFit/>
              </a:bodyPr>
              <a:lstStyle/>
              <a:p>
                <a:r>
                  <a:rPr lang="en-IN" dirty="0"/>
                  <a:t>Request-response-chain</a:t>
                </a:r>
              </a:p>
            </p:txBody>
          </p:sp>
        </p:grpSp>
      </p:grpSp>
    </p:spTree>
    <p:extLst>
      <p:ext uri="{BB962C8B-B14F-4D97-AF65-F5344CB8AC3E}">
        <p14:creationId xmlns:p14="http://schemas.microsoft.com/office/powerpoint/2010/main" val="51050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540210C-9C99-8A4F-42A4-7EC06BA5EE8B}"/>
              </a:ext>
            </a:extLst>
          </p:cNvPr>
          <p:cNvGrpSpPr/>
          <p:nvPr/>
        </p:nvGrpSpPr>
        <p:grpSpPr>
          <a:xfrm>
            <a:off x="152400" y="0"/>
            <a:ext cx="11347283" cy="6344653"/>
            <a:chOff x="152400" y="0"/>
            <a:chExt cx="11347283" cy="6344653"/>
          </a:xfrm>
        </p:grpSpPr>
        <p:grpSp>
          <p:nvGrpSpPr>
            <p:cNvPr id="8" name="Group 7">
              <a:extLst>
                <a:ext uri="{FF2B5EF4-FFF2-40B4-BE49-F238E27FC236}">
                  <a16:creationId xmlns:a16="http://schemas.microsoft.com/office/drawing/2014/main" id="{A417F23E-1F18-681C-7C50-332A634A57DA}"/>
                </a:ext>
              </a:extLst>
            </p:cNvPr>
            <p:cNvGrpSpPr/>
            <p:nvPr/>
          </p:nvGrpSpPr>
          <p:grpSpPr>
            <a:xfrm>
              <a:off x="2286000" y="194256"/>
              <a:ext cx="9010650" cy="6150397"/>
              <a:chOff x="2667000" y="266700"/>
              <a:chExt cx="9010650" cy="6150397"/>
            </a:xfrm>
          </p:grpSpPr>
          <p:pic>
            <p:nvPicPr>
              <p:cNvPr id="3" name="Picture 2">
                <a:extLst>
                  <a:ext uri="{FF2B5EF4-FFF2-40B4-BE49-F238E27FC236}">
                    <a16:creationId xmlns:a16="http://schemas.microsoft.com/office/drawing/2014/main" id="{6081EDB0-1205-CEA5-6295-AD8E493FBDED}"/>
                  </a:ext>
                </a:extLst>
              </p:cNvPr>
              <p:cNvPicPr>
                <a:picLocks noChangeAspect="1"/>
              </p:cNvPicPr>
              <p:nvPr/>
            </p:nvPicPr>
            <p:blipFill>
              <a:blip r:embed="rId2"/>
              <a:stretch>
                <a:fillRect/>
              </a:stretch>
            </p:blipFill>
            <p:spPr>
              <a:xfrm>
                <a:off x="2667000" y="266700"/>
                <a:ext cx="5775911" cy="6140371"/>
              </a:xfrm>
              <a:prstGeom prst="rect">
                <a:avLst/>
              </a:prstGeom>
            </p:spPr>
          </p:pic>
          <p:pic>
            <p:nvPicPr>
              <p:cNvPr id="5" name="Picture 4">
                <a:extLst>
                  <a:ext uri="{FF2B5EF4-FFF2-40B4-BE49-F238E27FC236}">
                    <a16:creationId xmlns:a16="http://schemas.microsoft.com/office/drawing/2014/main" id="{D970700D-7648-D94D-2080-3D85D408B098}"/>
                  </a:ext>
                </a:extLst>
              </p:cNvPr>
              <p:cNvPicPr>
                <a:picLocks noChangeAspect="1"/>
              </p:cNvPicPr>
              <p:nvPr/>
            </p:nvPicPr>
            <p:blipFill>
              <a:blip r:embed="rId3"/>
              <a:stretch>
                <a:fillRect/>
              </a:stretch>
            </p:blipFill>
            <p:spPr>
              <a:xfrm>
                <a:off x="8353425" y="1722015"/>
                <a:ext cx="2924175" cy="2047875"/>
              </a:xfrm>
              <a:prstGeom prst="rect">
                <a:avLst/>
              </a:prstGeom>
            </p:spPr>
          </p:pic>
          <p:pic>
            <p:nvPicPr>
              <p:cNvPr id="7" name="Picture 6">
                <a:extLst>
                  <a:ext uri="{FF2B5EF4-FFF2-40B4-BE49-F238E27FC236}">
                    <a16:creationId xmlns:a16="http://schemas.microsoft.com/office/drawing/2014/main" id="{604DA2F5-E77A-EC02-7523-7C11FC3F328F}"/>
                  </a:ext>
                </a:extLst>
              </p:cNvPr>
              <p:cNvPicPr>
                <a:picLocks noChangeAspect="1"/>
              </p:cNvPicPr>
              <p:nvPr/>
            </p:nvPicPr>
            <p:blipFill>
              <a:blip r:embed="rId4"/>
              <a:stretch>
                <a:fillRect/>
              </a:stretch>
            </p:blipFill>
            <p:spPr>
              <a:xfrm>
                <a:off x="7543800" y="4188247"/>
                <a:ext cx="4133850" cy="2228850"/>
              </a:xfrm>
              <a:prstGeom prst="rect">
                <a:avLst/>
              </a:prstGeom>
            </p:spPr>
          </p:pic>
        </p:grpSp>
        <p:sp>
          <p:nvSpPr>
            <p:cNvPr id="2" name="Speech Bubble: Oval 1">
              <a:extLst>
                <a:ext uri="{FF2B5EF4-FFF2-40B4-BE49-F238E27FC236}">
                  <a16:creationId xmlns:a16="http://schemas.microsoft.com/office/drawing/2014/main" id="{2A42F3DB-9C93-FADC-0496-C5121E96E537}"/>
                </a:ext>
              </a:extLst>
            </p:cNvPr>
            <p:cNvSpPr/>
            <p:nvPr/>
          </p:nvSpPr>
          <p:spPr>
            <a:xfrm>
              <a:off x="9670883" y="0"/>
              <a:ext cx="1828800" cy="1828800"/>
            </a:xfrm>
            <a:prstGeom prst="wedgeEllipseCallout">
              <a:avLst>
                <a:gd name="adj1" fmla="val -33991"/>
                <a:gd name="adj2" fmla="val 96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JSP Expression Language EL - ${…}</a:t>
              </a:r>
            </a:p>
          </p:txBody>
        </p:sp>
        <p:sp>
          <p:nvSpPr>
            <p:cNvPr id="6" name="Thought Bubble: Cloud 5">
              <a:extLst>
                <a:ext uri="{FF2B5EF4-FFF2-40B4-BE49-F238E27FC236}">
                  <a16:creationId xmlns:a16="http://schemas.microsoft.com/office/drawing/2014/main" id="{58A14584-578B-BB41-93AD-B98F367F1DBB}"/>
                </a:ext>
              </a:extLst>
            </p:cNvPr>
            <p:cNvSpPr/>
            <p:nvPr/>
          </p:nvSpPr>
          <p:spPr>
            <a:xfrm>
              <a:off x="152400" y="723900"/>
              <a:ext cx="2133600" cy="1436529"/>
            </a:xfrm>
            <a:prstGeom prst="cloudCallout">
              <a:avLst>
                <a:gd name="adj1" fmla="val 39505"/>
                <a:gd name="adj2" fmla="val 800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Model (ModelMap)</a:t>
              </a:r>
            </a:p>
          </p:txBody>
        </p:sp>
      </p:grpSp>
    </p:spTree>
    <p:extLst>
      <p:ext uri="{BB962C8B-B14F-4D97-AF65-F5344CB8AC3E}">
        <p14:creationId xmlns:p14="http://schemas.microsoft.com/office/powerpoint/2010/main" val="187484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E920A-7A27-24A4-4850-33341B70EA87}"/>
              </a:ext>
            </a:extLst>
          </p:cNvPr>
          <p:cNvPicPr>
            <a:picLocks noChangeAspect="1"/>
          </p:cNvPicPr>
          <p:nvPr/>
        </p:nvPicPr>
        <p:blipFill>
          <a:blip r:embed="rId2"/>
          <a:stretch>
            <a:fillRect/>
          </a:stretch>
        </p:blipFill>
        <p:spPr>
          <a:xfrm>
            <a:off x="1143000" y="46215"/>
            <a:ext cx="6838950" cy="6601232"/>
          </a:xfrm>
          <a:prstGeom prst="rect">
            <a:avLst/>
          </a:prstGeom>
        </p:spPr>
      </p:pic>
      <p:pic>
        <p:nvPicPr>
          <p:cNvPr id="8" name="Picture 7">
            <a:extLst>
              <a:ext uri="{FF2B5EF4-FFF2-40B4-BE49-F238E27FC236}">
                <a16:creationId xmlns:a16="http://schemas.microsoft.com/office/drawing/2014/main" id="{32C644FA-3975-41B3-6C4F-152A87645E20}"/>
              </a:ext>
            </a:extLst>
          </p:cNvPr>
          <p:cNvPicPr>
            <a:picLocks noChangeAspect="1"/>
          </p:cNvPicPr>
          <p:nvPr/>
        </p:nvPicPr>
        <p:blipFill>
          <a:blip r:embed="rId3"/>
          <a:stretch>
            <a:fillRect/>
          </a:stretch>
        </p:blipFill>
        <p:spPr>
          <a:xfrm>
            <a:off x="8382000" y="3771900"/>
            <a:ext cx="2990850" cy="2581275"/>
          </a:xfrm>
          <a:prstGeom prst="rect">
            <a:avLst/>
          </a:prstGeom>
        </p:spPr>
      </p:pic>
      <p:grpSp>
        <p:nvGrpSpPr>
          <p:cNvPr id="11" name="Group 10">
            <a:extLst>
              <a:ext uri="{FF2B5EF4-FFF2-40B4-BE49-F238E27FC236}">
                <a16:creationId xmlns:a16="http://schemas.microsoft.com/office/drawing/2014/main" id="{EC546465-832D-2B44-FE09-2E779F952330}"/>
              </a:ext>
            </a:extLst>
          </p:cNvPr>
          <p:cNvGrpSpPr/>
          <p:nvPr/>
        </p:nvGrpSpPr>
        <p:grpSpPr>
          <a:xfrm>
            <a:off x="1143000" y="-9932"/>
            <a:ext cx="10229850" cy="6601232"/>
            <a:chOff x="1143000" y="-1912"/>
            <a:chExt cx="10229850" cy="6601232"/>
          </a:xfrm>
        </p:grpSpPr>
        <p:pic>
          <p:nvPicPr>
            <p:cNvPr id="9" name="Picture 8">
              <a:extLst>
                <a:ext uri="{FF2B5EF4-FFF2-40B4-BE49-F238E27FC236}">
                  <a16:creationId xmlns:a16="http://schemas.microsoft.com/office/drawing/2014/main" id="{D0BF92B8-D20C-0814-1414-E0DA1E832536}"/>
                </a:ext>
              </a:extLst>
            </p:cNvPr>
            <p:cNvPicPr>
              <a:picLocks noChangeAspect="1"/>
            </p:cNvPicPr>
            <p:nvPr/>
          </p:nvPicPr>
          <p:blipFill>
            <a:blip r:embed="rId2"/>
            <a:stretch>
              <a:fillRect/>
            </a:stretch>
          </p:blipFill>
          <p:spPr>
            <a:xfrm>
              <a:off x="1143000" y="-1912"/>
              <a:ext cx="6838950" cy="6601232"/>
            </a:xfrm>
            <a:prstGeom prst="rect">
              <a:avLst/>
            </a:prstGeom>
          </p:spPr>
        </p:pic>
        <p:pic>
          <p:nvPicPr>
            <p:cNvPr id="10" name="Picture 9">
              <a:extLst>
                <a:ext uri="{FF2B5EF4-FFF2-40B4-BE49-F238E27FC236}">
                  <a16:creationId xmlns:a16="http://schemas.microsoft.com/office/drawing/2014/main" id="{1152660B-84A2-D28F-9D0F-32FF5B70D26F}"/>
                </a:ext>
              </a:extLst>
            </p:cNvPr>
            <p:cNvPicPr>
              <a:picLocks noChangeAspect="1"/>
            </p:cNvPicPr>
            <p:nvPr/>
          </p:nvPicPr>
          <p:blipFill>
            <a:blip r:embed="rId3"/>
            <a:stretch>
              <a:fillRect/>
            </a:stretch>
          </p:blipFill>
          <p:spPr>
            <a:xfrm>
              <a:off x="8382000" y="3723773"/>
              <a:ext cx="2990850" cy="2581275"/>
            </a:xfrm>
            <a:prstGeom prst="rect">
              <a:avLst/>
            </a:prstGeom>
          </p:spPr>
        </p:pic>
      </p:grpSp>
    </p:spTree>
    <p:extLst>
      <p:ext uri="{BB962C8B-B14F-4D97-AF65-F5344CB8AC3E}">
        <p14:creationId xmlns:p14="http://schemas.microsoft.com/office/powerpoint/2010/main" val="2261116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4BCD14-2793-8118-5F77-8E4CECA1DDB9}"/>
              </a:ext>
            </a:extLst>
          </p:cNvPr>
          <p:cNvSpPr>
            <a:spLocks noGrp="1"/>
          </p:cNvSpPr>
          <p:nvPr>
            <p:ph type="body" idx="1"/>
          </p:nvPr>
        </p:nvSpPr>
        <p:spPr>
          <a:xfrm>
            <a:off x="1752600" y="2400300"/>
            <a:ext cx="8618686" cy="2492990"/>
          </a:xfrm>
        </p:spPr>
        <p:txBody>
          <a:bodyPr/>
          <a:lstStyle/>
          <a:p>
            <a:pPr algn="ctr"/>
            <a:r>
              <a:rPr lang="en-IN" dirty="0">
                <a:sym typeface="Wingdings" panose="05000000000000000000" pitchFamily="2" charset="2"/>
              </a:rPr>
              <a:t>To-do Web-Application</a:t>
            </a:r>
            <a:endParaRPr lang="en-IN" dirty="0"/>
          </a:p>
          <a:p>
            <a:endParaRPr lang="en-IN" dirty="0"/>
          </a:p>
          <a:p>
            <a:r>
              <a:rPr lang="en-IN" dirty="0"/>
              <a:t>Session-Handling example using Login Controller and To-do Controller </a:t>
            </a:r>
          </a:p>
          <a:p>
            <a:r>
              <a:rPr lang="en-IN" dirty="0">
                <a:sym typeface="Wingdings" panose="05000000000000000000" pitchFamily="2" charset="2"/>
              </a:rPr>
              <a:t>Also depicts use of Dao Class dao-design pattern</a:t>
            </a:r>
          </a:p>
          <a:p>
            <a:endParaRPr lang="en-IN" dirty="0">
              <a:sym typeface="Wingdings" panose="05000000000000000000" pitchFamily="2" charset="2"/>
            </a:endParaRPr>
          </a:p>
        </p:txBody>
      </p:sp>
    </p:spTree>
    <p:extLst>
      <p:ext uri="{BB962C8B-B14F-4D97-AF65-F5344CB8AC3E}">
        <p14:creationId xmlns:p14="http://schemas.microsoft.com/office/powerpoint/2010/main" val="3166416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50A23C-FF55-B327-6B7D-91ADBAF52CAD}"/>
              </a:ext>
            </a:extLst>
          </p:cNvPr>
          <p:cNvPicPr>
            <a:picLocks noChangeAspect="1"/>
          </p:cNvPicPr>
          <p:nvPr/>
        </p:nvPicPr>
        <p:blipFill>
          <a:blip r:embed="rId2"/>
          <a:stretch>
            <a:fillRect/>
          </a:stretch>
        </p:blipFill>
        <p:spPr>
          <a:xfrm>
            <a:off x="1450203" y="225800"/>
            <a:ext cx="8150998" cy="6289300"/>
          </a:xfrm>
          <a:prstGeom prst="rect">
            <a:avLst/>
          </a:prstGeom>
        </p:spPr>
      </p:pic>
    </p:spTree>
    <p:extLst>
      <p:ext uri="{BB962C8B-B14F-4D97-AF65-F5344CB8AC3E}">
        <p14:creationId xmlns:p14="http://schemas.microsoft.com/office/powerpoint/2010/main" val="2832022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3D0B46-5857-F93B-3F35-9641604DCBEC}"/>
              </a:ext>
            </a:extLst>
          </p:cNvPr>
          <p:cNvPicPr>
            <a:picLocks noChangeAspect="1"/>
          </p:cNvPicPr>
          <p:nvPr/>
        </p:nvPicPr>
        <p:blipFill>
          <a:blip r:embed="rId2"/>
          <a:stretch>
            <a:fillRect/>
          </a:stretch>
        </p:blipFill>
        <p:spPr>
          <a:xfrm>
            <a:off x="2081169" y="0"/>
            <a:ext cx="7724862" cy="6934200"/>
          </a:xfrm>
          <a:prstGeom prst="rect">
            <a:avLst/>
          </a:prstGeom>
        </p:spPr>
      </p:pic>
    </p:spTree>
    <p:extLst>
      <p:ext uri="{BB962C8B-B14F-4D97-AF65-F5344CB8AC3E}">
        <p14:creationId xmlns:p14="http://schemas.microsoft.com/office/powerpoint/2010/main" val="195131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05800" y="1323974"/>
            <a:ext cx="3448049" cy="2381249"/>
          </a:xfrm>
          <a:prstGeom prst="rect">
            <a:avLst/>
          </a:prstGeom>
        </p:spPr>
      </p:pic>
      <p:pic>
        <p:nvPicPr>
          <p:cNvPr id="3" name="object 3"/>
          <p:cNvPicPr/>
          <p:nvPr/>
        </p:nvPicPr>
        <p:blipFill>
          <a:blip r:embed="rId3" cstate="print"/>
          <a:stretch>
            <a:fillRect/>
          </a:stretch>
        </p:blipFill>
        <p:spPr>
          <a:xfrm>
            <a:off x="390524" y="981074"/>
            <a:ext cx="104775" cy="104774"/>
          </a:xfrm>
          <a:prstGeom prst="rect">
            <a:avLst/>
          </a:prstGeom>
        </p:spPr>
      </p:pic>
      <p:pic>
        <p:nvPicPr>
          <p:cNvPr id="4" name="object 4"/>
          <p:cNvPicPr/>
          <p:nvPr/>
        </p:nvPicPr>
        <p:blipFill>
          <a:blip r:embed="rId4" cstate="print"/>
          <a:stretch>
            <a:fillRect/>
          </a:stretch>
        </p:blipFill>
        <p:spPr>
          <a:xfrm>
            <a:off x="390524" y="1400174"/>
            <a:ext cx="104775" cy="104774"/>
          </a:xfrm>
          <a:prstGeom prst="rect">
            <a:avLst/>
          </a:prstGeom>
        </p:spPr>
      </p:pic>
      <p:pic>
        <p:nvPicPr>
          <p:cNvPr id="5" name="object 5"/>
          <p:cNvPicPr/>
          <p:nvPr/>
        </p:nvPicPr>
        <p:blipFill>
          <a:blip r:embed="rId5" cstate="print"/>
          <a:stretch>
            <a:fillRect/>
          </a:stretch>
        </p:blipFill>
        <p:spPr>
          <a:xfrm>
            <a:off x="390524" y="1819274"/>
            <a:ext cx="104775" cy="104773"/>
          </a:xfrm>
          <a:prstGeom prst="rect">
            <a:avLst/>
          </a:prstGeom>
        </p:spPr>
      </p:pic>
      <p:sp>
        <p:nvSpPr>
          <p:cNvPr id="6" name="object 6"/>
          <p:cNvSpPr/>
          <p:nvPr/>
        </p:nvSpPr>
        <p:spPr>
          <a:xfrm>
            <a:off x="809624" y="2114549"/>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7" name="object 7"/>
          <p:cNvPicPr/>
          <p:nvPr/>
        </p:nvPicPr>
        <p:blipFill>
          <a:blip r:embed="rId6" cstate="print"/>
          <a:stretch>
            <a:fillRect/>
          </a:stretch>
        </p:blipFill>
        <p:spPr>
          <a:xfrm>
            <a:off x="1223962" y="2386011"/>
            <a:ext cx="76200" cy="76199"/>
          </a:xfrm>
          <a:prstGeom prst="rect">
            <a:avLst/>
          </a:prstGeom>
        </p:spPr>
      </p:pic>
      <p:sp>
        <p:nvSpPr>
          <p:cNvPr id="8" name="object 8"/>
          <p:cNvSpPr/>
          <p:nvPr/>
        </p:nvSpPr>
        <p:spPr>
          <a:xfrm>
            <a:off x="809624" y="2686049"/>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9" name="object 9"/>
          <p:cNvPicPr/>
          <p:nvPr/>
        </p:nvPicPr>
        <p:blipFill>
          <a:blip r:embed="rId7" cstate="print"/>
          <a:stretch>
            <a:fillRect/>
          </a:stretch>
        </p:blipFill>
        <p:spPr>
          <a:xfrm>
            <a:off x="1223962" y="2957511"/>
            <a:ext cx="76200" cy="76199"/>
          </a:xfrm>
          <a:prstGeom prst="rect">
            <a:avLst/>
          </a:prstGeom>
        </p:spPr>
      </p:pic>
      <p:pic>
        <p:nvPicPr>
          <p:cNvPr id="10" name="object 10"/>
          <p:cNvPicPr/>
          <p:nvPr/>
        </p:nvPicPr>
        <p:blipFill>
          <a:blip r:embed="rId8" cstate="print"/>
          <a:stretch>
            <a:fillRect/>
          </a:stretch>
        </p:blipFill>
        <p:spPr>
          <a:xfrm>
            <a:off x="1223962" y="3252786"/>
            <a:ext cx="76200" cy="76199"/>
          </a:xfrm>
          <a:prstGeom prst="rect">
            <a:avLst/>
          </a:prstGeom>
        </p:spPr>
      </p:pic>
      <p:sp>
        <p:nvSpPr>
          <p:cNvPr id="11" name="object 11"/>
          <p:cNvSpPr/>
          <p:nvPr/>
        </p:nvSpPr>
        <p:spPr>
          <a:xfrm>
            <a:off x="809624" y="3552823"/>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2" name="object 12"/>
          <p:cNvSpPr txBox="1"/>
          <p:nvPr/>
        </p:nvSpPr>
        <p:spPr>
          <a:xfrm>
            <a:off x="654049" y="777875"/>
            <a:ext cx="6020435" cy="2976245"/>
          </a:xfrm>
          <a:prstGeom prst="rect">
            <a:avLst/>
          </a:prstGeom>
        </p:spPr>
        <p:txBody>
          <a:bodyPr vert="horz" wrap="square" lIns="0" tIns="12700" rIns="0" bIns="0" rtlCol="0">
            <a:spAutoFit/>
          </a:bodyPr>
          <a:lstStyle/>
          <a:p>
            <a:pPr marL="12700">
              <a:lnSpc>
                <a:spcPct val="100000"/>
              </a:lnSpc>
              <a:spcBef>
                <a:spcPts val="100"/>
              </a:spcBef>
            </a:pPr>
            <a:r>
              <a:rPr sz="2700" spc="-15" dirty="0">
                <a:solidFill>
                  <a:srgbClr val="212121"/>
                </a:solidFill>
                <a:latin typeface="Trebuchet MS"/>
                <a:cs typeface="Trebuchet MS"/>
              </a:rPr>
              <a:t>My</a:t>
            </a:r>
            <a:r>
              <a:rPr sz="2700" spc="-270" dirty="0">
                <a:solidFill>
                  <a:srgbClr val="212121"/>
                </a:solidFill>
                <a:latin typeface="Trebuchet MS"/>
                <a:cs typeface="Trebuchet MS"/>
              </a:rPr>
              <a:t> </a:t>
            </a:r>
            <a:r>
              <a:rPr sz="2700" spc="-265" dirty="0">
                <a:solidFill>
                  <a:srgbClr val="212121"/>
                </a:solidFill>
                <a:latin typeface="Trebuchet MS"/>
                <a:cs typeface="Trebuchet MS"/>
              </a:rPr>
              <a:t>f</a:t>
            </a:r>
            <a:r>
              <a:rPr sz="2700" spc="-55" dirty="0">
                <a:solidFill>
                  <a:srgbClr val="212121"/>
                </a:solidFill>
                <a:latin typeface="Trebuchet MS"/>
                <a:cs typeface="Trebuchet MS"/>
              </a:rPr>
              <a:t>a</a:t>
            </a:r>
            <a:r>
              <a:rPr sz="2700" spc="-65" dirty="0">
                <a:solidFill>
                  <a:srgbClr val="212121"/>
                </a:solidFill>
                <a:latin typeface="Trebuchet MS"/>
                <a:cs typeface="Trebuchet MS"/>
              </a:rPr>
              <a:t>v</a:t>
            </a:r>
            <a:r>
              <a:rPr sz="2700" spc="-95" dirty="0">
                <a:solidFill>
                  <a:srgbClr val="212121"/>
                </a:solidFill>
                <a:latin typeface="Trebuchet MS"/>
                <a:cs typeface="Trebuchet MS"/>
              </a:rPr>
              <a:t>ori</a:t>
            </a:r>
            <a:r>
              <a:rPr sz="2700" spc="-120" dirty="0">
                <a:solidFill>
                  <a:srgbClr val="212121"/>
                </a:solidFill>
                <a:latin typeface="Trebuchet MS"/>
                <a:cs typeface="Trebuchet MS"/>
              </a:rPr>
              <a:t>t</a:t>
            </a:r>
            <a:r>
              <a:rPr sz="2700" spc="-135" dirty="0">
                <a:solidFill>
                  <a:srgbClr val="212121"/>
                </a:solidFill>
                <a:latin typeface="Trebuchet MS"/>
                <a:cs typeface="Trebuchet MS"/>
              </a:rPr>
              <a:t>e</a:t>
            </a:r>
            <a:r>
              <a:rPr sz="2700" spc="-270" dirty="0">
                <a:solidFill>
                  <a:srgbClr val="212121"/>
                </a:solidFill>
                <a:latin typeface="Trebuchet MS"/>
                <a:cs typeface="Trebuchet MS"/>
              </a:rPr>
              <a:t> </a:t>
            </a:r>
            <a:r>
              <a:rPr sz="2700" spc="-65" dirty="0">
                <a:solidFill>
                  <a:srgbClr val="212121"/>
                </a:solidFill>
                <a:latin typeface="Trebuchet MS"/>
                <a:cs typeface="Trebuchet MS"/>
              </a:rPr>
              <a:t>pla</a:t>
            </a:r>
            <a:r>
              <a:rPr sz="2700" spc="-130" dirty="0">
                <a:solidFill>
                  <a:srgbClr val="212121"/>
                </a:solidFill>
                <a:latin typeface="Trebuchet MS"/>
                <a:cs typeface="Trebuchet MS"/>
              </a:rPr>
              <a:t>c</a:t>
            </a:r>
            <a:r>
              <a:rPr sz="2700" spc="-135" dirty="0">
                <a:solidFill>
                  <a:srgbClr val="212121"/>
                </a:solidFill>
                <a:latin typeface="Trebuchet MS"/>
                <a:cs typeface="Trebuchet MS"/>
              </a:rPr>
              <a:t>e</a:t>
            </a:r>
            <a:r>
              <a:rPr sz="2700" spc="-270" dirty="0">
                <a:solidFill>
                  <a:srgbClr val="212121"/>
                </a:solidFill>
                <a:latin typeface="Trebuchet MS"/>
                <a:cs typeface="Trebuchet MS"/>
              </a:rPr>
              <a:t> </a:t>
            </a:r>
            <a:r>
              <a:rPr sz="2700" spc="5" dirty="0">
                <a:solidFill>
                  <a:srgbClr val="212121"/>
                </a:solidFill>
                <a:latin typeface="Trebuchet MS"/>
                <a:cs typeface="Trebuchet MS"/>
              </a:rPr>
              <a:t>on</a:t>
            </a:r>
            <a:r>
              <a:rPr sz="2700" spc="-270" dirty="0">
                <a:solidFill>
                  <a:srgbClr val="212121"/>
                </a:solidFill>
                <a:latin typeface="Trebuchet MS"/>
                <a:cs typeface="Trebuchet MS"/>
              </a:rPr>
              <a:t> </a:t>
            </a:r>
            <a:r>
              <a:rPr sz="2700" spc="-100" dirty="0">
                <a:solidFill>
                  <a:srgbClr val="212121"/>
                </a:solidFill>
                <a:latin typeface="Trebuchet MS"/>
                <a:cs typeface="Trebuchet MS"/>
              </a:rPr>
              <a:t>the</a:t>
            </a:r>
            <a:r>
              <a:rPr sz="2700" spc="-270" dirty="0">
                <a:solidFill>
                  <a:srgbClr val="212121"/>
                </a:solidFill>
                <a:latin typeface="Trebuchet MS"/>
                <a:cs typeface="Trebuchet MS"/>
              </a:rPr>
              <a:t> </a:t>
            </a:r>
            <a:r>
              <a:rPr sz="2700" spc="-90" dirty="0">
                <a:solidFill>
                  <a:srgbClr val="212121"/>
                </a:solidFill>
                <a:latin typeface="Trebuchet MS"/>
                <a:cs typeface="Trebuchet MS"/>
              </a:rPr>
              <a:t>in</a:t>
            </a:r>
            <a:r>
              <a:rPr sz="2700" spc="-120" dirty="0">
                <a:solidFill>
                  <a:srgbClr val="212121"/>
                </a:solidFill>
                <a:latin typeface="Trebuchet MS"/>
                <a:cs typeface="Trebuchet MS"/>
              </a:rPr>
              <a:t>t</a:t>
            </a:r>
            <a:r>
              <a:rPr sz="2700" spc="-95" dirty="0">
                <a:solidFill>
                  <a:srgbClr val="212121"/>
                </a:solidFill>
                <a:latin typeface="Trebuchet MS"/>
                <a:cs typeface="Trebuchet MS"/>
              </a:rPr>
              <a:t>ern</a:t>
            </a:r>
            <a:r>
              <a:rPr sz="2700" spc="-145" dirty="0">
                <a:solidFill>
                  <a:srgbClr val="212121"/>
                </a:solidFill>
                <a:latin typeface="Trebuchet MS"/>
                <a:cs typeface="Trebuchet MS"/>
              </a:rPr>
              <a:t>e</a:t>
            </a:r>
            <a:r>
              <a:rPr sz="2700" spc="-160" dirty="0">
                <a:solidFill>
                  <a:srgbClr val="212121"/>
                </a:solidFill>
                <a:latin typeface="Trebuchet MS"/>
                <a:cs typeface="Trebuchet MS"/>
              </a:rPr>
              <a:t>t</a:t>
            </a:r>
            <a:endParaRPr sz="2700">
              <a:latin typeface="Trebuchet MS"/>
              <a:cs typeface="Trebuchet MS"/>
            </a:endParaRPr>
          </a:p>
          <a:p>
            <a:pPr marL="12700" marR="5080">
              <a:lnSpc>
                <a:spcPts val="3300"/>
              </a:lnSpc>
              <a:spcBef>
                <a:spcPts val="120"/>
              </a:spcBef>
            </a:pPr>
            <a:r>
              <a:rPr sz="2700" spc="-55" dirty="0">
                <a:solidFill>
                  <a:srgbClr val="212121"/>
                </a:solidFill>
                <a:latin typeface="Trebuchet MS"/>
                <a:cs typeface="Trebuchet MS"/>
              </a:rPr>
              <a:t>Easiest</a:t>
            </a:r>
            <a:r>
              <a:rPr sz="2700" spc="-270" dirty="0">
                <a:solidFill>
                  <a:srgbClr val="212121"/>
                </a:solidFill>
                <a:latin typeface="Trebuchet MS"/>
                <a:cs typeface="Trebuchet MS"/>
              </a:rPr>
              <a:t> </a:t>
            </a:r>
            <a:r>
              <a:rPr sz="2700" spc="-105" dirty="0">
                <a:solidFill>
                  <a:srgbClr val="212121"/>
                </a:solidFill>
                <a:latin typeface="Trebuchet MS"/>
                <a:cs typeface="Trebuchet MS"/>
              </a:rPr>
              <a:t>w</a:t>
            </a:r>
            <a:r>
              <a:rPr sz="2700" spc="-55" dirty="0">
                <a:solidFill>
                  <a:srgbClr val="212121"/>
                </a:solidFill>
                <a:latin typeface="Trebuchet MS"/>
                <a:cs typeface="Trebuchet MS"/>
              </a:rPr>
              <a:t>ay</a:t>
            </a:r>
            <a:r>
              <a:rPr sz="2700" spc="-270" dirty="0">
                <a:solidFill>
                  <a:srgbClr val="212121"/>
                </a:solidFill>
                <a:latin typeface="Trebuchet MS"/>
                <a:cs typeface="Trebuchet MS"/>
              </a:rPr>
              <a:t> </a:t>
            </a:r>
            <a:r>
              <a:rPr sz="2700" spc="-190" dirty="0">
                <a:solidFill>
                  <a:srgbClr val="212121"/>
                </a:solidFill>
                <a:latin typeface="Trebuchet MS"/>
                <a:cs typeface="Trebuchet MS"/>
              </a:rPr>
              <a:t>t</a:t>
            </a:r>
            <a:r>
              <a:rPr sz="2700" spc="10" dirty="0">
                <a:solidFill>
                  <a:srgbClr val="212121"/>
                </a:solidFill>
                <a:latin typeface="Trebuchet MS"/>
                <a:cs typeface="Trebuchet MS"/>
              </a:rPr>
              <a:t>o</a:t>
            </a:r>
            <a:r>
              <a:rPr sz="2700" spc="-270" dirty="0">
                <a:solidFill>
                  <a:srgbClr val="212121"/>
                </a:solidFill>
                <a:latin typeface="Trebuchet MS"/>
                <a:cs typeface="Trebuchet MS"/>
              </a:rPr>
              <a:t> </a:t>
            </a:r>
            <a:r>
              <a:rPr sz="2700" spc="-125" dirty="0">
                <a:solidFill>
                  <a:srgbClr val="212121"/>
                </a:solidFill>
                <a:latin typeface="Trebuchet MS"/>
                <a:cs typeface="Trebuchet MS"/>
              </a:rPr>
              <a:t>c</a:t>
            </a:r>
            <a:r>
              <a:rPr sz="2700" spc="-130" dirty="0">
                <a:solidFill>
                  <a:srgbClr val="212121"/>
                </a:solidFill>
                <a:latin typeface="Trebuchet MS"/>
                <a:cs typeface="Trebuchet MS"/>
              </a:rPr>
              <a:t>r</a:t>
            </a:r>
            <a:r>
              <a:rPr sz="2700" spc="-175" dirty="0">
                <a:solidFill>
                  <a:srgbClr val="212121"/>
                </a:solidFill>
                <a:latin typeface="Trebuchet MS"/>
                <a:cs typeface="Trebuchet MS"/>
              </a:rPr>
              <a:t>e</a:t>
            </a:r>
            <a:r>
              <a:rPr sz="2700" spc="-114" dirty="0">
                <a:solidFill>
                  <a:srgbClr val="212121"/>
                </a:solidFill>
                <a:latin typeface="Trebuchet MS"/>
                <a:cs typeface="Trebuchet MS"/>
              </a:rPr>
              <a:t>at</a:t>
            </a:r>
            <a:r>
              <a:rPr sz="2700" spc="-135" dirty="0">
                <a:solidFill>
                  <a:srgbClr val="212121"/>
                </a:solidFill>
                <a:latin typeface="Trebuchet MS"/>
                <a:cs typeface="Trebuchet MS"/>
              </a:rPr>
              <a:t>e</a:t>
            </a:r>
            <a:r>
              <a:rPr sz="2700" spc="-270" dirty="0">
                <a:solidFill>
                  <a:srgbClr val="212121"/>
                </a:solidFill>
                <a:latin typeface="Trebuchet MS"/>
                <a:cs typeface="Trebuchet MS"/>
              </a:rPr>
              <a:t> </a:t>
            </a:r>
            <a:r>
              <a:rPr sz="2700" spc="-15" dirty="0">
                <a:solidFill>
                  <a:srgbClr val="212121"/>
                </a:solidFill>
                <a:latin typeface="Trebuchet MS"/>
                <a:cs typeface="Trebuchet MS"/>
              </a:rPr>
              <a:t>Spring</a:t>
            </a:r>
            <a:r>
              <a:rPr sz="2700" spc="-270" dirty="0">
                <a:solidFill>
                  <a:srgbClr val="212121"/>
                </a:solidFill>
                <a:latin typeface="Trebuchet MS"/>
                <a:cs typeface="Trebuchet MS"/>
              </a:rPr>
              <a:t> </a:t>
            </a:r>
            <a:r>
              <a:rPr sz="2700" spc="-20" dirty="0">
                <a:solidFill>
                  <a:srgbClr val="212121"/>
                </a:solidFill>
                <a:latin typeface="Trebuchet MS"/>
                <a:cs typeface="Trebuchet MS"/>
              </a:rPr>
              <a:t>Boot</a:t>
            </a:r>
            <a:r>
              <a:rPr sz="2700" spc="-270" dirty="0">
                <a:solidFill>
                  <a:srgbClr val="212121"/>
                </a:solidFill>
                <a:latin typeface="Trebuchet MS"/>
                <a:cs typeface="Trebuchet MS"/>
              </a:rPr>
              <a:t> </a:t>
            </a:r>
            <a:r>
              <a:rPr sz="2700" spc="-40" dirty="0">
                <a:solidFill>
                  <a:srgbClr val="212121"/>
                </a:solidFill>
                <a:latin typeface="Trebuchet MS"/>
                <a:cs typeface="Trebuchet MS"/>
              </a:rPr>
              <a:t>P</a:t>
            </a:r>
            <a:r>
              <a:rPr sz="2700" spc="-60" dirty="0">
                <a:solidFill>
                  <a:srgbClr val="212121"/>
                </a:solidFill>
                <a:latin typeface="Trebuchet MS"/>
                <a:cs typeface="Trebuchet MS"/>
              </a:rPr>
              <a:t>r</a:t>
            </a:r>
            <a:r>
              <a:rPr sz="2700" spc="-105" dirty="0">
                <a:solidFill>
                  <a:srgbClr val="212121"/>
                </a:solidFill>
                <a:latin typeface="Trebuchet MS"/>
                <a:cs typeface="Trebuchet MS"/>
              </a:rPr>
              <a:t>ojects  </a:t>
            </a:r>
            <a:r>
              <a:rPr sz="2700" spc="-100" dirty="0">
                <a:solidFill>
                  <a:srgbClr val="212121"/>
                </a:solidFill>
                <a:latin typeface="Trebuchet MS"/>
                <a:cs typeface="Trebuchet MS"/>
              </a:rPr>
              <a:t>Remember:</a:t>
            </a:r>
            <a:endParaRPr sz="2700">
              <a:latin typeface="Trebuchet MS"/>
              <a:cs typeface="Trebuchet MS"/>
            </a:endParaRPr>
          </a:p>
          <a:p>
            <a:pPr marL="393065">
              <a:lnSpc>
                <a:spcPts val="1814"/>
              </a:lnSpc>
            </a:pPr>
            <a:r>
              <a:rPr sz="2150" spc="-155" dirty="0">
                <a:solidFill>
                  <a:srgbClr val="212121"/>
                </a:solidFill>
                <a:latin typeface="Trebuchet MS"/>
                <a:cs typeface="Trebuchet MS"/>
              </a:rPr>
              <a:t>1:</a:t>
            </a:r>
            <a:r>
              <a:rPr sz="2150" spc="-215" dirty="0">
                <a:solidFill>
                  <a:srgbClr val="212121"/>
                </a:solidFill>
                <a:latin typeface="Trebuchet MS"/>
                <a:cs typeface="Trebuchet MS"/>
              </a:rPr>
              <a:t> </a:t>
            </a:r>
            <a:r>
              <a:rPr sz="2150" spc="-30" dirty="0">
                <a:solidFill>
                  <a:srgbClr val="212121"/>
                </a:solidFill>
                <a:latin typeface="Trebuchet MS"/>
                <a:cs typeface="Trebuchet MS"/>
              </a:rPr>
              <a:t>SpringBoot:</a:t>
            </a:r>
            <a:r>
              <a:rPr sz="2150" spc="-210" dirty="0">
                <a:solidFill>
                  <a:srgbClr val="212121"/>
                </a:solidFill>
                <a:latin typeface="Trebuchet MS"/>
                <a:cs typeface="Trebuchet MS"/>
              </a:rPr>
              <a:t> </a:t>
            </a:r>
            <a:r>
              <a:rPr sz="2150" spc="-30" dirty="0">
                <a:solidFill>
                  <a:srgbClr val="212121"/>
                </a:solidFill>
                <a:latin typeface="Trebuchet MS"/>
                <a:cs typeface="Trebuchet MS"/>
              </a:rPr>
              <a:t>Use</a:t>
            </a:r>
            <a:r>
              <a:rPr sz="2150" spc="-210" dirty="0">
                <a:solidFill>
                  <a:srgbClr val="212121"/>
                </a:solidFill>
                <a:latin typeface="Trebuchet MS"/>
                <a:cs typeface="Trebuchet MS"/>
              </a:rPr>
              <a:t> </a:t>
            </a:r>
            <a:r>
              <a:rPr sz="2150" b="1" spc="-65" dirty="0">
                <a:solidFill>
                  <a:srgbClr val="212121"/>
                </a:solidFill>
                <a:latin typeface="Trebuchet MS"/>
                <a:cs typeface="Trebuchet MS"/>
              </a:rPr>
              <a:t>latest</a:t>
            </a:r>
            <a:r>
              <a:rPr sz="2150" b="1" spc="-204" dirty="0">
                <a:solidFill>
                  <a:srgbClr val="212121"/>
                </a:solidFill>
                <a:latin typeface="Trebuchet MS"/>
                <a:cs typeface="Trebuchet MS"/>
              </a:rPr>
              <a:t> </a:t>
            </a:r>
            <a:r>
              <a:rPr sz="2150" b="1" spc="-90" dirty="0">
                <a:solidFill>
                  <a:srgbClr val="212121"/>
                </a:solidFill>
                <a:latin typeface="Trebuchet MS"/>
                <a:cs typeface="Trebuchet MS"/>
              </a:rPr>
              <a:t>released</a:t>
            </a:r>
            <a:r>
              <a:rPr sz="2150" b="1" spc="-210" dirty="0">
                <a:solidFill>
                  <a:srgbClr val="212121"/>
                </a:solidFill>
                <a:latin typeface="Trebuchet MS"/>
                <a:cs typeface="Trebuchet MS"/>
              </a:rPr>
              <a:t> </a:t>
            </a:r>
            <a:r>
              <a:rPr sz="2150" spc="-45" dirty="0">
                <a:solidFill>
                  <a:srgbClr val="212121"/>
                </a:solidFill>
                <a:latin typeface="Trebuchet MS"/>
                <a:cs typeface="Trebuchet MS"/>
              </a:rPr>
              <a:t>version</a:t>
            </a:r>
            <a:endParaRPr sz="2150">
              <a:latin typeface="Trebuchet MS"/>
              <a:cs typeface="Trebuchet MS"/>
            </a:endParaRPr>
          </a:p>
          <a:p>
            <a:pPr marL="774065">
              <a:lnSpc>
                <a:spcPts val="1914"/>
              </a:lnSpc>
            </a:pPr>
            <a:r>
              <a:rPr sz="1700" spc="-90" dirty="0">
                <a:solidFill>
                  <a:srgbClr val="212121"/>
                </a:solidFill>
                <a:latin typeface="Trebuchet MS"/>
                <a:cs typeface="Trebuchet MS"/>
              </a:rPr>
              <a:t>A</a:t>
            </a:r>
            <a:r>
              <a:rPr sz="1700" spc="-40" dirty="0">
                <a:solidFill>
                  <a:srgbClr val="212121"/>
                </a:solidFill>
                <a:latin typeface="Trebuchet MS"/>
                <a:cs typeface="Trebuchet MS"/>
              </a:rPr>
              <a:t>v</a:t>
            </a:r>
            <a:r>
              <a:rPr sz="1700" spc="20" dirty="0">
                <a:solidFill>
                  <a:srgbClr val="212121"/>
                </a:solidFill>
                <a:latin typeface="Trebuchet MS"/>
                <a:cs typeface="Trebuchet MS"/>
              </a:rPr>
              <a:t>o</a:t>
            </a:r>
            <a:r>
              <a:rPr sz="1700" spc="-65" dirty="0">
                <a:solidFill>
                  <a:srgbClr val="212121"/>
                </a:solidFill>
                <a:latin typeface="Trebuchet MS"/>
                <a:cs typeface="Trebuchet MS"/>
              </a:rPr>
              <a:t>i</a:t>
            </a:r>
            <a:r>
              <a:rPr sz="1700" spc="10" dirty="0">
                <a:solidFill>
                  <a:srgbClr val="212121"/>
                </a:solidFill>
                <a:latin typeface="Trebuchet MS"/>
                <a:cs typeface="Trebuchet MS"/>
              </a:rPr>
              <a:t>d</a:t>
            </a:r>
            <a:r>
              <a:rPr sz="1700" spc="-165" dirty="0">
                <a:solidFill>
                  <a:srgbClr val="212121"/>
                </a:solidFill>
                <a:latin typeface="Trebuchet MS"/>
                <a:cs typeface="Trebuchet MS"/>
              </a:rPr>
              <a:t> </a:t>
            </a:r>
            <a:r>
              <a:rPr sz="1700" spc="45" dirty="0">
                <a:solidFill>
                  <a:srgbClr val="212121"/>
                </a:solidFill>
                <a:latin typeface="Trebuchet MS"/>
                <a:cs typeface="Trebuchet MS"/>
              </a:rPr>
              <a:t>M</a:t>
            </a:r>
            <a:r>
              <a:rPr sz="1700" spc="-35" dirty="0">
                <a:solidFill>
                  <a:srgbClr val="212121"/>
                </a:solidFill>
                <a:latin typeface="Trebuchet MS"/>
                <a:cs typeface="Trebuchet MS"/>
              </a:rPr>
              <a:t>1</a:t>
            </a:r>
            <a:r>
              <a:rPr sz="1700" spc="-195" dirty="0">
                <a:solidFill>
                  <a:srgbClr val="212121"/>
                </a:solidFill>
                <a:latin typeface="Trebuchet MS"/>
                <a:cs typeface="Trebuchet MS"/>
              </a:rPr>
              <a:t>,</a:t>
            </a:r>
            <a:r>
              <a:rPr sz="1700" spc="45" dirty="0">
                <a:solidFill>
                  <a:srgbClr val="212121"/>
                </a:solidFill>
                <a:latin typeface="Trebuchet MS"/>
                <a:cs typeface="Trebuchet MS"/>
              </a:rPr>
              <a:t>M</a:t>
            </a:r>
            <a:r>
              <a:rPr sz="1700" spc="-35" dirty="0">
                <a:solidFill>
                  <a:srgbClr val="212121"/>
                </a:solidFill>
                <a:latin typeface="Trebuchet MS"/>
                <a:cs typeface="Trebuchet MS"/>
              </a:rPr>
              <a:t>2</a:t>
            </a:r>
            <a:r>
              <a:rPr sz="1700" spc="-195" dirty="0">
                <a:solidFill>
                  <a:srgbClr val="212121"/>
                </a:solidFill>
                <a:latin typeface="Trebuchet MS"/>
                <a:cs typeface="Trebuchet MS"/>
              </a:rPr>
              <a:t>,</a:t>
            </a:r>
            <a:r>
              <a:rPr sz="1700" spc="45" dirty="0">
                <a:solidFill>
                  <a:srgbClr val="212121"/>
                </a:solidFill>
                <a:latin typeface="Trebuchet MS"/>
                <a:cs typeface="Trebuchet MS"/>
              </a:rPr>
              <a:t>M</a:t>
            </a:r>
            <a:r>
              <a:rPr sz="1700" spc="-35" dirty="0">
                <a:solidFill>
                  <a:srgbClr val="212121"/>
                </a:solidFill>
                <a:latin typeface="Trebuchet MS"/>
                <a:cs typeface="Trebuchet MS"/>
              </a:rPr>
              <a:t>3</a:t>
            </a:r>
            <a:r>
              <a:rPr sz="1700" spc="-195" dirty="0">
                <a:solidFill>
                  <a:srgbClr val="212121"/>
                </a:solidFill>
                <a:latin typeface="Trebuchet MS"/>
                <a:cs typeface="Trebuchet MS"/>
              </a:rPr>
              <a:t>,</a:t>
            </a:r>
            <a:r>
              <a:rPr sz="1700" spc="-165" dirty="0">
                <a:solidFill>
                  <a:srgbClr val="212121"/>
                </a:solidFill>
                <a:latin typeface="Trebuchet MS"/>
                <a:cs typeface="Trebuchet MS"/>
              </a:rPr>
              <a:t> </a:t>
            </a:r>
            <a:r>
              <a:rPr sz="1700" spc="100" dirty="0">
                <a:solidFill>
                  <a:srgbClr val="212121"/>
                </a:solidFill>
                <a:latin typeface="Trebuchet MS"/>
                <a:cs typeface="Trebuchet MS"/>
              </a:rPr>
              <a:t>S</a:t>
            </a:r>
            <a:r>
              <a:rPr sz="1700" spc="30" dirty="0">
                <a:solidFill>
                  <a:srgbClr val="212121"/>
                </a:solidFill>
                <a:latin typeface="Trebuchet MS"/>
                <a:cs typeface="Trebuchet MS"/>
              </a:rPr>
              <a:t>N</a:t>
            </a:r>
            <a:r>
              <a:rPr sz="1700" spc="-65" dirty="0">
                <a:solidFill>
                  <a:srgbClr val="212121"/>
                </a:solidFill>
                <a:latin typeface="Trebuchet MS"/>
                <a:cs typeface="Trebuchet MS"/>
              </a:rPr>
              <a:t>A</a:t>
            </a:r>
            <a:r>
              <a:rPr sz="1700" spc="25" dirty="0">
                <a:solidFill>
                  <a:srgbClr val="212121"/>
                </a:solidFill>
                <a:latin typeface="Trebuchet MS"/>
                <a:cs typeface="Trebuchet MS"/>
              </a:rPr>
              <a:t>P</a:t>
            </a:r>
            <a:r>
              <a:rPr sz="1700" spc="100" dirty="0">
                <a:solidFill>
                  <a:srgbClr val="212121"/>
                </a:solidFill>
                <a:latin typeface="Trebuchet MS"/>
                <a:cs typeface="Trebuchet MS"/>
              </a:rPr>
              <a:t>S</a:t>
            </a:r>
            <a:r>
              <a:rPr sz="1700" spc="10" dirty="0">
                <a:solidFill>
                  <a:srgbClr val="212121"/>
                </a:solidFill>
                <a:latin typeface="Trebuchet MS"/>
                <a:cs typeface="Trebuchet MS"/>
              </a:rPr>
              <a:t>H</a:t>
            </a:r>
            <a:r>
              <a:rPr sz="1700" spc="-35" dirty="0">
                <a:solidFill>
                  <a:srgbClr val="212121"/>
                </a:solidFill>
                <a:latin typeface="Trebuchet MS"/>
                <a:cs typeface="Trebuchet MS"/>
              </a:rPr>
              <a:t>O</a:t>
            </a:r>
            <a:r>
              <a:rPr sz="1700" spc="-65" dirty="0">
                <a:solidFill>
                  <a:srgbClr val="212121"/>
                </a:solidFill>
                <a:latin typeface="Trebuchet MS"/>
                <a:cs typeface="Trebuchet MS"/>
              </a:rPr>
              <a:t>T</a:t>
            </a:r>
            <a:r>
              <a:rPr sz="1700" spc="-130" dirty="0">
                <a:solidFill>
                  <a:srgbClr val="212121"/>
                </a:solidFill>
                <a:latin typeface="Trebuchet MS"/>
                <a:cs typeface="Trebuchet MS"/>
              </a:rPr>
              <a:t>!</a:t>
            </a:r>
            <a:endParaRPr sz="1700">
              <a:latin typeface="Trebuchet MS"/>
              <a:cs typeface="Trebuchet MS"/>
            </a:endParaRPr>
          </a:p>
          <a:p>
            <a:pPr marL="393065">
              <a:lnSpc>
                <a:spcPts val="2450"/>
              </a:lnSpc>
              <a:spcBef>
                <a:spcPts val="135"/>
              </a:spcBef>
            </a:pPr>
            <a:r>
              <a:rPr sz="2150" spc="-55" dirty="0">
                <a:solidFill>
                  <a:srgbClr val="212121"/>
                </a:solidFill>
                <a:latin typeface="Trebuchet MS"/>
                <a:cs typeface="Trebuchet MS"/>
              </a:rPr>
              <a:t>2</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10" dirty="0">
                <a:solidFill>
                  <a:srgbClr val="212121"/>
                </a:solidFill>
                <a:latin typeface="Trebuchet MS"/>
                <a:cs typeface="Trebuchet MS"/>
              </a:rPr>
              <a:t>J</a:t>
            </a:r>
            <a:r>
              <a:rPr sz="2150" spc="-25" dirty="0">
                <a:solidFill>
                  <a:srgbClr val="212121"/>
                </a:solidFill>
                <a:latin typeface="Trebuchet MS"/>
                <a:cs typeface="Trebuchet MS"/>
              </a:rPr>
              <a:t>a</a:t>
            </a:r>
            <a:r>
              <a:rPr sz="2150" spc="-90" dirty="0">
                <a:solidFill>
                  <a:srgbClr val="212121"/>
                </a:solidFill>
                <a:latin typeface="Trebuchet MS"/>
                <a:cs typeface="Trebuchet MS"/>
              </a:rPr>
              <a:t>v</a:t>
            </a:r>
            <a:r>
              <a:rPr sz="2150" spc="-25" dirty="0">
                <a:solidFill>
                  <a:srgbClr val="212121"/>
                </a:solidFill>
                <a:latin typeface="Trebuchet MS"/>
                <a:cs typeface="Trebuchet MS"/>
              </a:rPr>
              <a:t>a</a:t>
            </a:r>
            <a:r>
              <a:rPr sz="2150" spc="-254" dirty="0">
                <a:solidFill>
                  <a:srgbClr val="212121"/>
                </a:solidFill>
                <a:latin typeface="Trebuchet MS"/>
                <a:cs typeface="Trebuchet MS"/>
              </a:rPr>
              <a:t>:</a:t>
            </a:r>
            <a:r>
              <a:rPr sz="2150" spc="-215" dirty="0">
                <a:solidFill>
                  <a:srgbClr val="212121"/>
                </a:solidFill>
                <a:latin typeface="Trebuchet MS"/>
                <a:cs typeface="Trebuchet MS"/>
              </a:rPr>
              <a:t> </a:t>
            </a:r>
            <a:r>
              <a:rPr sz="2150" spc="-15" dirty="0">
                <a:solidFill>
                  <a:srgbClr val="212121"/>
                </a:solidFill>
                <a:latin typeface="Trebuchet MS"/>
                <a:cs typeface="Trebuchet MS"/>
              </a:rPr>
              <a:t>U</a:t>
            </a:r>
            <a:r>
              <a:rPr sz="2150" spc="30" dirty="0">
                <a:solidFill>
                  <a:srgbClr val="212121"/>
                </a:solidFill>
                <a:latin typeface="Trebuchet MS"/>
                <a:cs typeface="Trebuchet MS"/>
              </a:rPr>
              <a:t>s</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b="1" spc="-35" dirty="0">
                <a:solidFill>
                  <a:srgbClr val="212121"/>
                </a:solidFill>
                <a:latin typeface="Trebuchet MS"/>
                <a:cs typeface="Trebuchet MS"/>
              </a:rPr>
              <a:t>la</a:t>
            </a:r>
            <a:r>
              <a:rPr sz="2150" b="1" spc="-100" dirty="0">
                <a:solidFill>
                  <a:srgbClr val="212121"/>
                </a:solidFill>
                <a:latin typeface="Trebuchet MS"/>
                <a:cs typeface="Trebuchet MS"/>
              </a:rPr>
              <a:t>t</a:t>
            </a:r>
            <a:r>
              <a:rPr sz="2150" b="1" spc="-145" dirty="0">
                <a:solidFill>
                  <a:srgbClr val="212121"/>
                </a:solidFill>
                <a:latin typeface="Trebuchet MS"/>
                <a:cs typeface="Trebuchet MS"/>
              </a:rPr>
              <a:t>e</a:t>
            </a:r>
            <a:r>
              <a:rPr sz="2150" b="1" dirty="0">
                <a:solidFill>
                  <a:srgbClr val="212121"/>
                </a:solidFill>
                <a:latin typeface="Trebuchet MS"/>
                <a:cs typeface="Trebuchet MS"/>
              </a:rPr>
              <a:t>s</a:t>
            </a:r>
            <a:r>
              <a:rPr sz="2150" b="1" spc="-75" dirty="0">
                <a:solidFill>
                  <a:srgbClr val="212121"/>
                </a:solidFill>
                <a:latin typeface="Trebuchet MS"/>
                <a:cs typeface="Trebuchet MS"/>
              </a:rPr>
              <a:t>t</a:t>
            </a:r>
            <a:r>
              <a:rPr sz="2150" b="1" spc="-215" dirty="0">
                <a:solidFill>
                  <a:srgbClr val="212121"/>
                </a:solidFill>
                <a:latin typeface="Trebuchet MS"/>
                <a:cs typeface="Trebuchet MS"/>
              </a:rPr>
              <a:t> </a:t>
            </a:r>
            <a:r>
              <a:rPr sz="2150" spc="-190" dirty="0">
                <a:solidFill>
                  <a:srgbClr val="212121"/>
                </a:solidFill>
                <a:latin typeface="Trebuchet MS"/>
                <a:cs typeface="Trebuchet MS"/>
              </a:rPr>
              <a:t>V</a:t>
            </a:r>
            <a:r>
              <a:rPr sz="2150" spc="-114" dirty="0">
                <a:solidFill>
                  <a:srgbClr val="212121"/>
                </a:solidFill>
                <a:latin typeface="Trebuchet MS"/>
                <a:cs typeface="Trebuchet MS"/>
              </a:rPr>
              <a:t>e</a:t>
            </a:r>
            <a:r>
              <a:rPr sz="2150" spc="-105" dirty="0">
                <a:solidFill>
                  <a:srgbClr val="212121"/>
                </a:solidFill>
                <a:latin typeface="Trebuchet MS"/>
                <a:cs typeface="Trebuchet MS"/>
              </a:rPr>
              <a:t>r</a:t>
            </a:r>
            <a:r>
              <a:rPr sz="2150" spc="30" dirty="0">
                <a:solidFill>
                  <a:srgbClr val="212121"/>
                </a:solidFill>
                <a:latin typeface="Trebuchet MS"/>
                <a:cs typeface="Trebuchet MS"/>
              </a:rPr>
              <a:t>s</a:t>
            </a:r>
            <a:r>
              <a:rPr sz="2150" spc="-85" dirty="0">
                <a:solidFill>
                  <a:srgbClr val="212121"/>
                </a:solidFill>
                <a:latin typeface="Trebuchet MS"/>
                <a:cs typeface="Trebuchet MS"/>
              </a:rPr>
              <a:t>i</a:t>
            </a:r>
            <a:r>
              <a:rPr sz="2150" spc="10" dirty="0">
                <a:solidFill>
                  <a:srgbClr val="212121"/>
                </a:solidFill>
                <a:latin typeface="Trebuchet MS"/>
                <a:cs typeface="Trebuchet MS"/>
              </a:rPr>
              <a:t>on</a:t>
            </a:r>
            <a:endParaRPr sz="2150">
              <a:latin typeface="Trebuchet MS"/>
              <a:cs typeface="Trebuchet MS"/>
            </a:endParaRPr>
          </a:p>
          <a:p>
            <a:pPr marL="774065">
              <a:lnSpc>
                <a:spcPts val="1914"/>
              </a:lnSpc>
            </a:pPr>
            <a:r>
              <a:rPr sz="1700" spc="15" dirty="0">
                <a:solidFill>
                  <a:srgbClr val="212121"/>
                </a:solidFill>
                <a:latin typeface="Trebuchet MS"/>
                <a:cs typeface="Trebuchet MS"/>
              </a:rPr>
              <a:t>J</a:t>
            </a:r>
            <a:r>
              <a:rPr sz="1700" spc="-10" dirty="0">
                <a:solidFill>
                  <a:srgbClr val="212121"/>
                </a:solidFill>
                <a:latin typeface="Trebuchet MS"/>
                <a:cs typeface="Trebuchet MS"/>
              </a:rPr>
              <a:t>a</a:t>
            </a:r>
            <a:r>
              <a:rPr sz="1700" spc="-65" dirty="0">
                <a:solidFill>
                  <a:srgbClr val="212121"/>
                </a:solidFill>
                <a:latin typeface="Trebuchet MS"/>
                <a:cs typeface="Trebuchet MS"/>
              </a:rPr>
              <a:t>v</a:t>
            </a:r>
            <a:r>
              <a:rPr sz="1700" spc="-10" dirty="0">
                <a:solidFill>
                  <a:srgbClr val="212121"/>
                </a:solidFill>
                <a:latin typeface="Trebuchet MS"/>
                <a:cs typeface="Trebuchet MS"/>
              </a:rPr>
              <a:t>a</a:t>
            </a:r>
            <a:r>
              <a:rPr sz="1700" spc="-165" dirty="0">
                <a:solidFill>
                  <a:srgbClr val="212121"/>
                </a:solidFill>
                <a:latin typeface="Trebuchet MS"/>
                <a:cs typeface="Trebuchet MS"/>
              </a:rPr>
              <a:t> </a:t>
            </a:r>
            <a:r>
              <a:rPr sz="1700" spc="10" dirty="0">
                <a:solidFill>
                  <a:srgbClr val="212121"/>
                </a:solidFill>
                <a:latin typeface="Trebuchet MS"/>
                <a:cs typeface="Trebuchet MS"/>
              </a:rPr>
              <a:t>u</a:t>
            </a:r>
            <a:r>
              <a:rPr sz="1700" spc="35" dirty="0">
                <a:solidFill>
                  <a:srgbClr val="212121"/>
                </a:solidFill>
                <a:latin typeface="Trebuchet MS"/>
                <a:cs typeface="Trebuchet MS"/>
              </a:rPr>
              <a:t>s</a:t>
            </a:r>
            <a:r>
              <a:rPr sz="1700" spc="-75" dirty="0">
                <a:solidFill>
                  <a:srgbClr val="212121"/>
                </a:solidFill>
                <a:latin typeface="Trebuchet MS"/>
                <a:cs typeface="Trebuchet MS"/>
              </a:rPr>
              <a:t>e</a:t>
            </a:r>
            <a:r>
              <a:rPr sz="1700" spc="35" dirty="0">
                <a:solidFill>
                  <a:srgbClr val="212121"/>
                </a:solidFill>
                <a:latin typeface="Trebuchet MS"/>
                <a:cs typeface="Trebuchet MS"/>
              </a:rPr>
              <a:t>s</a:t>
            </a:r>
            <a:r>
              <a:rPr sz="1700" spc="-165" dirty="0">
                <a:solidFill>
                  <a:srgbClr val="212121"/>
                </a:solidFill>
                <a:latin typeface="Trebuchet MS"/>
                <a:cs typeface="Trebuchet MS"/>
              </a:rPr>
              <a:t> </a:t>
            </a:r>
            <a:r>
              <a:rPr sz="1700" spc="-35" dirty="0">
                <a:solidFill>
                  <a:srgbClr val="212121"/>
                </a:solidFill>
                <a:latin typeface="Trebuchet MS"/>
                <a:cs typeface="Trebuchet MS"/>
              </a:rPr>
              <a:t>6</a:t>
            </a:r>
            <a:r>
              <a:rPr sz="1700" spc="-165" dirty="0">
                <a:solidFill>
                  <a:srgbClr val="212121"/>
                </a:solidFill>
                <a:latin typeface="Trebuchet MS"/>
                <a:cs typeface="Trebuchet MS"/>
              </a:rPr>
              <a:t> </a:t>
            </a:r>
            <a:r>
              <a:rPr sz="1700" spc="20" dirty="0">
                <a:solidFill>
                  <a:srgbClr val="212121"/>
                </a:solidFill>
                <a:latin typeface="Trebuchet MS"/>
                <a:cs typeface="Trebuchet MS"/>
              </a:rPr>
              <a:t>mo</a:t>
            </a:r>
            <a:r>
              <a:rPr sz="1700" spc="15" dirty="0">
                <a:solidFill>
                  <a:srgbClr val="212121"/>
                </a:solidFill>
                <a:latin typeface="Trebuchet MS"/>
                <a:cs typeface="Trebuchet MS"/>
              </a:rPr>
              <a:t>n</a:t>
            </a:r>
            <a:r>
              <a:rPr sz="1700" spc="-95" dirty="0">
                <a:solidFill>
                  <a:srgbClr val="212121"/>
                </a:solidFill>
                <a:latin typeface="Trebuchet MS"/>
                <a:cs typeface="Trebuchet MS"/>
              </a:rPr>
              <a:t>t</a:t>
            </a:r>
            <a:r>
              <a:rPr sz="1700" spc="10" dirty="0">
                <a:solidFill>
                  <a:srgbClr val="212121"/>
                </a:solidFill>
                <a:latin typeface="Trebuchet MS"/>
                <a:cs typeface="Trebuchet MS"/>
              </a:rPr>
              <a:t>h</a:t>
            </a:r>
            <a:r>
              <a:rPr sz="1700" spc="-165" dirty="0">
                <a:solidFill>
                  <a:srgbClr val="212121"/>
                </a:solidFill>
                <a:latin typeface="Trebuchet MS"/>
                <a:cs typeface="Trebuchet MS"/>
              </a:rPr>
              <a:t> </a:t>
            </a:r>
            <a:r>
              <a:rPr sz="1700" spc="-85" dirty="0">
                <a:solidFill>
                  <a:srgbClr val="212121"/>
                </a:solidFill>
                <a:latin typeface="Trebuchet MS"/>
                <a:cs typeface="Trebuchet MS"/>
              </a:rPr>
              <a:t>r</a:t>
            </a:r>
            <a:r>
              <a:rPr sz="1700" spc="-75" dirty="0">
                <a:solidFill>
                  <a:srgbClr val="212121"/>
                </a:solidFill>
                <a:latin typeface="Trebuchet MS"/>
                <a:cs typeface="Trebuchet MS"/>
              </a:rPr>
              <a:t>e</a:t>
            </a:r>
            <a:r>
              <a:rPr sz="1700" spc="-65" dirty="0">
                <a:solidFill>
                  <a:srgbClr val="212121"/>
                </a:solidFill>
                <a:latin typeface="Trebuchet MS"/>
                <a:cs typeface="Trebuchet MS"/>
              </a:rPr>
              <a:t>l</a:t>
            </a:r>
            <a:r>
              <a:rPr sz="1700" spc="-100" dirty="0">
                <a:solidFill>
                  <a:srgbClr val="212121"/>
                </a:solidFill>
                <a:latin typeface="Trebuchet MS"/>
                <a:cs typeface="Trebuchet MS"/>
              </a:rPr>
              <a:t>e</a:t>
            </a:r>
            <a:r>
              <a:rPr sz="1700" spc="-10" dirty="0">
                <a:solidFill>
                  <a:srgbClr val="212121"/>
                </a:solidFill>
                <a:latin typeface="Trebuchet MS"/>
                <a:cs typeface="Trebuchet MS"/>
              </a:rPr>
              <a:t>a</a:t>
            </a:r>
            <a:r>
              <a:rPr sz="1700" spc="35" dirty="0">
                <a:solidFill>
                  <a:srgbClr val="212121"/>
                </a:solidFill>
                <a:latin typeface="Trebuchet MS"/>
                <a:cs typeface="Trebuchet MS"/>
              </a:rPr>
              <a:t>s</a:t>
            </a:r>
            <a:r>
              <a:rPr sz="1700" spc="-75" dirty="0">
                <a:solidFill>
                  <a:srgbClr val="212121"/>
                </a:solidFill>
                <a:latin typeface="Trebuchet MS"/>
                <a:cs typeface="Trebuchet MS"/>
              </a:rPr>
              <a:t>e</a:t>
            </a:r>
            <a:r>
              <a:rPr sz="1700" spc="-165" dirty="0">
                <a:solidFill>
                  <a:srgbClr val="212121"/>
                </a:solidFill>
                <a:latin typeface="Trebuchet MS"/>
                <a:cs typeface="Trebuchet MS"/>
              </a:rPr>
              <a:t> </a:t>
            </a:r>
            <a:r>
              <a:rPr sz="1700" spc="-15" dirty="0">
                <a:solidFill>
                  <a:srgbClr val="212121"/>
                </a:solidFill>
                <a:latin typeface="Trebuchet MS"/>
                <a:cs typeface="Trebuchet MS"/>
              </a:rPr>
              <a:t>p</a:t>
            </a:r>
            <a:r>
              <a:rPr sz="1700" spc="-10" dirty="0">
                <a:solidFill>
                  <a:srgbClr val="212121"/>
                </a:solidFill>
                <a:latin typeface="Trebuchet MS"/>
                <a:cs typeface="Trebuchet MS"/>
              </a:rPr>
              <a:t>a</a:t>
            </a:r>
            <a:r>
              <a:rPr sz="1700" spc="-95" dirty="0">
                <a:solidFill>
                  <a:srgbClr val="212121"/>
                </a:solidFill>
                <a:latin typeface="Trebuchet MS"/>
                <a:cs typeface="Trebuchet MS"/>
              </a:rPr>
              <a:t>t</a:t>
            </a:r>
            <a:r>
              <a:rPr sz="1700" spc="-114" dirty="0">
                <a:solidFill>
                  <a:srgbClr val="212121"/>
                </a:solidFill>
                <a:latin typeface="Trebuchet MS"/>
                <a:cs typeface="Trebuchet MS"/>
              </a:rPr>
              <a:t>t</a:t>
            </a:r>
            <a:r>
              <a:rPr sz="1700" spc="-75" dirty="0">
                <a:solidFill>
                  <a:srgbClr val="212121"/>
                </a:solidFill>
                <a:latin typeface="Trebuchet MS"/>
                <a:cs typeface="Trebuchet MS"/>
              </a:rPr>
              <a:t>e</a:t>
            </a:r>
            <a:r>
              <a:rPr sz="1700" spc="-65" dirty="0">
                <a:solidFill>
                  <a:srgbClr val="212121"/>
                </a:solidFill>
                <a:latin typeface="Trebuchet MS"/>
                <a:cs typeface="Trebuchet MS"/>
              </a:rPr>
              <a:t>r</a:t>
            </a:r>
            <a:r>
              <a:rPr sz="1700" spc="15" dirty="0">
                <a:solidFill>
                  <a:srgbClr val="212121"/>
                </a:solidFill>
                <a:latin typeface="Trebuchet MS"/>
                <a:cs typeface="Trebuchet MS"/>
              </a:rPr>
              <a:t>n</a:t>
            </a:r>
            <a:r>
              <a:rPr sz="1700" spc="35" dirty="0">
                <a:solidFill>
                  <a:srgbClr val="212121"/>
                </a:solidFill>
                <a:latin typeface="Trebuchet MS"/>
                <a:cs typeface="Trebuchet MS"/>
              </a:rPr>
              <a:t>s</a:t>
            </a:r>
            <a:endParaRPr sz="1700">
              <a:latin typeface="Trebuchet MS"/>
              <a:cs typeface="Trebuchet MS"/>
            </a:endParaRPr>
          </a:p>
          <a:p>
            <a:pPr marL="774065">
              <a:lnSpc>
                <a:spcPct val="100000"/>
              </a:lnSpc>
              <a:spcBef>
                <a:spcPts val="284"/>
              </a:spcBef>
            </a:pPr>
            <a:r>
              <a:rPr sz="1700" spc="100" dirty="0">
                <a:solidFill>
                  <a:srgbClr val="212121"/>
                </a:solidFill>
                <a:latin typeface="Trebuchet MS"/>
                <a:cs typeface="Trebuchet MS"/>
              </a:rPr>
              <a:t>S</a:t>
            </a:r>
            <a:r>
              <a:rPr sz="1700" spc="10" dirty="0">
                <a:solidFill>
                  <a:srgbClr val="212121"/>
                </a:solidFill>
                <a:latin typeface="Trebuchet MS"/>
                <a:cs typeface="Trebuchet MS"/>
              </a:rPr>
              <a:t>p</a:t>
            </a:r>
            <a:r>
              <a:rPr sz="1700" spc="-65" dirty="0">
                <a:solidFill>
                  <a:srgbClr val="212121"/>
                </a:solidFill>
                <a:latin typeface="Trebuchet MS"/>
                <a:cs typeface="Trebuchet MS"/>
              </a:rPr>
              <a:t>ri</a:t>
            </a:r>
            <a:r>
              <a:rPr sz="1700" spc="15" dirty="0">
                <a:solidFill>
                  <a:srgbClr val="212121"/>
                </a:solidFill>
                <a:latin typeface="Trebuchet MS"/>
                <a:cs typeface="Trebuchet MS"/>
              </a:rPr>
              <a:t>ng</a:t>
            </a:r>
            <a:r>
              <a:rPr sz="1700" spc="-165" dirty="0">
                <a:solidFill>
                  <a:srgbClr val="212121"/>
                </a:solidFill>
                <a:latin typeface="Trebuchet MS"/>
                <a:cs typeface="Trebuchet MS"/>
              </a:rPr>
              <a:t> </a:t>
            </a:r>
            <a:r>
              <a:rPr sz="1700" spc="50" dirty="0">
                <a:solidFill>
                  <a:srgbClr val="212121"/>
                </a:solidFill>
                <a:latin typeface="Trebuchet MS"/>
                <a:cs typeface="Trebuchet MS"/>
              </a:rPr>
              <a:t>B</a:t>
            </a:r>
            <a:r>
              <a:rPr sz="1700" spc="20" dirty="0">
                <a:solidFill>
                  <a:srgbClr val="212121"/>
                </a:solidFill>
                <a:latin typeface="Trebuchet MS"/>
                <a:cs typeface="Trebuchet MS"/>
              </a:rPr>
              <a:t>oo</a:t>
            </a:r>
            <a:r>
              <a:rPr sz="1700" spc="-95" dirty="0">
                <a:solidFill>
                  <a:srgbClr val="212121"/>
                </a:solidFill>
                <a:latin typeface="Trebuchet MS"/>
                <a:cs typeface="Trebuchet MS"/>
              </a:rPr>
              <a:t>t</a:t>
            </a:r>
            <a:r>
              <a:rPr sz="1700" spc="-165" dirty="0">
                <a:solidFill>
                  <a:srgbClr val="212121"/>
                </a:solidFill>
                <a:latin typeface="Trebuchet MS"/>
                <a:cs typeface="Trebuchet MS"/>
              </a:rPr>
              <a:t> </a:t>
            </a:r>
            <a:r>
              <a:rPr sz="1700" spc="-35" dirty="0">
                <a:solidFill>
                  <a:srgbClr val="212121"/>
                </a:solidFill>
                <a:latin typeface="Trebuchet MS"/>
                <a:cs typeface="Trebuchet MS"/>
              </a:rPr>
              <a:t>3</a:t>
            </a:r>
            <a:r>
              <a:rPr sz="1700" spc="-195" dirty="0">
                <a:solidFill>
                  <a:srgbClr val="212121"/>
                </a:solidFill>
                <a:latin typeface="Trebuchet MS"/>
                <a:cs typeface="Trebuchet MS"/>
              </a:rPr>
              <a:t>.</a:t>
            </a:r>
            <a:r>
              <a:rPr sz="1700" spc="-35" dirty="0">
                <a:solidFill>
                  <a:srgbClr val="212121"/>
                </a:solidFill>
                <a:latin typeface="Trebuchet MS"/>
                <a:cs typeface="Trebuchet MS"/>
              </a:rPr>
              <a:t>0+</a:t>
            </a:r>
            <a:r>
              <a:rPr sz="1700" spc="-165" dirty="0">
                <a:solidFill>
                  <a:srgbClr val="212121"/>
                </a:solidFill>
                <a:latin typeface="Trebuchet MS"/>
                <a:cs typeface="Trebuchet MS"/>
              </a:rPr>
              <a:t> </a:t>
            </a:r>
            <a:r>
              <a:rPr sz="1700" spc="-35" dirty="0">
                <a:solidFill>
                  <a:srgbClr val="212121"/>
                </a:solidFill>
                <a:latin typeface="Trebuchet MS"/>
                <a:cs typeface="Trebuchet MS"/>
              </a:rPr>
              <a:t>w</a:t>
            </a:r>
            <a:r>
              <a:rPr sz="1700" spc="20" dirty="0">
                <a:solidFill>
                  <a:srgbClr val="212121"/>
                </a:solidFill>
                <a:latin typeface="Trebuchet MS"/>
                <a:cs typeface="Trebuchet MS"/>
              </a:rPr>
              <a:t>o</a:t>
            </a:r>
            <a:r>
              <a:rPr sz="1700" spc="-65" dirty="0">
                <a:solidFill>
                  <a:srgbClr val="212121"/>
                </a:solidFill>
                <a:latin typeface="Trebuchet MS"/>
                <a:cs typeface="Trebuchet MS"/>
              </a:rPr>
              <a:t>r</a:t>
            </a:r>
            <a:r>
              <a:rPr sz="1700" spc="-5" dirty="0">
                <a:solidFill>
                  <a:srgbClr val="212121"/>
                </a:solidFill>
                <a:latin typeface="Trebuchet MS"/>
                <a:cs typeface="Trebuchet MS"/>
              </a:rPr>
              <a:t>k</a:t>
            </a:r>
            <a:r>
              <a:rPr sz="1700" spc="35" dirty="0">
                <a:solidFill>
                  <a:srgbClr val="212121"/>
                </a:solidFill>
                <a:latin typeface="Trebuchet MS"/>
                <a:cs typeface="Trebuchet MS"/>
              </a:rPr>
              <a:t>s</a:t>
            </a:r>
            <a:r>
              <a:rPr sz="1700" spc="-165" dirty="0">
                <a:solidFill>
                  <a:srgbClr val="212121"/>
                </a:solidFill>
                <a:latin typeface="Trebuchet MS"/>
                <a:cs typeface="Trebuchet MS"/>
              </a:rPr>
              <a:t> </a:t>
            </a:r>
            <a:r>
              <a:rPr sz="1700" spc="20" dirty="0">
                <a:solidFill>
                  <a:srgbClr val="212121"/>
                </a:solidFill>
                <a:latin typeface="Trebuchet MS"/>
                <a:cs typeface="Trebuchet MS"/>
              </a:rPr>
              <a:t>o</a:t>
            </a:r>
            <a:r>
              <a:rPr sz="1700" spc="15" dirty="0">
                <a:solidFill>
                  <a:srgbClr val="212121"/>
                </a:solidFill>
                <a:latin typeface="Trebuchet MS"/>
                <a:cs typeface="Trebuchet MS"/>
              </a:rPr>
              <a:t>n</a:t>
            </a:r>
            <a:r>
              <a:rPr sz="1700" spc="-165" dirty="0">
                <a:solidFill>
                  <a:srgbClr val="212121"/>
                </a:solidFill>
                <a:latin typeface="Trebuchet MS"/>
                <a:cs typeface="Trebuchet MS"/>
              </a:rPr>
              <a:t> </a:t>
            </a:r>
            <a:r>
              <a:rPr sz="1700" spc="15" dirty="0">
                <a:solidFill>
                  <a:srgbClr val="212121"/>
                </a:solidFill>
                <a:latin typeface="Trebuchet MS"/>
                <a:cs typeface="Trebuchet MS"/>
              </a:rPr>
              <a:t>J</a:t>
            </a:r>
            <a:r>
              <a:rPr sz="1700" spc="-10" dirty="0">
                <a:solidFill>
                  <a:srgbClr val="212121"/>
                </a:solidFill>
                <a:latin typeface="Trebuchet MS"/>
                <a:cs typeface="Trebuchet MS"/>
              </a:rPr>
              <a:t>a</a:t>
            </a:r>
            <a:r>
              <a:rPr sz="1700" spc="-65" dirty="0">
                <a:solidFill>
                  <a:srgbClr val="212121"/>
                </a:solidFill>
                <a:latin typeface="Trebuchet MS"/>
                <a:cs typeface="Trebuchet MS"/>
              </a:rPr>
              <a:t>v</a:t>
            </a:r>
            <a:r>
              <a:rPr sz="1700" spc="-10" dirty="0">
                <a:solidFill>
                  <a:srgbClr val="212121"/>
                </a:solidFill>
                <a:latin typeface="Trebuchet MS"/>
                <a:cs typeface="Trebuchet MS"/>
              </a:rPr>
              <a:t>a</a:t>
            </a:r>
            <a:r>
              <a:rPr sz="1700" spc="-165" dirty="0">
                <a:solidFill>
                  <a:srgbClr val="212121"/>
                </a:solidFill>
                <a:latin typeface="Trebuchet MS"/>
                <a:cs typeface="Trebuchet MS"/>
              </a:rPr>
              <a:t> </a:t>
            </a:r>
            <a:r>
              <a:rPr sz="1700" spc="-35" dirty="0">
                <a:solidFill>
                  <a:srgbClr val="212121"/>
                </a:solidFill>
                <a:latin typeface="Trebuchet MS"/>
                <a:cs typeface="Trebuchet MS"/>
              </a:rPr>
              <a:t>17+</a:t>
            </a:r>
            <a:endParaRPr sz="1700">
              <a:latin typeface="Trebuchet MS"/>
              <a:cs typeface="Trebuchet MS"/>
            </a:endParaRPr>
          </a:p>
          <a:p>
            <a:pPr marL="393065">
              <a:lnSpc>
                <a:spcPct val="100000"/>
              </a:lnSpc>
              <a:spcBef>
                <a:spcPts val="135"/>
              </a:spcBef>
            </a:pPr>
            <a:r>
              <a:rPr sz="2150" spc="-155" dirty="0">
                <a:solidFill>
                  <a:srgbClr val="212121"/>
                </a:solidFill>
                <a:latin typeface="Trebuchet MS"/>
                <a:cs typeface="Trebuchet MS"/>
              </a:rPr>
              <a:t>3:</a:t>
            </a:r>
            <a:r>
              <a:rPr sz="2150" spc="-215" dirty="0">
                <a:solidFill>
                  <a:srgbClr val="212121"/>
                </a:solidFill>
                <a:latin typeface="Trebuchet MS"/>
                <a:cs typeface="Trebuchet MS"/>
              </a:rPr>
              <a:t> </a:t>
            </a:r>
            <a:r>
              <a:rPr sz="2150" spc="-30" dirty="0">
                <a:solidFill>
                  <a:srgbClr val="212121"/>
                </a:solidFill>
                <a:latin typeface="Trebuchet MS"/>
                <a:cs typeface="Trebuchet MS"/>
              </a:rPr>
              <a:t>Use</a:t>
            </a:r>
            <a:r>
              <a:rPr sz="2150" spc="-215" dirty="0">
                <a:solidFill>
                  <a:srgbClr val="212121"/>
                </a:solidFill>
                <a:latin typeface="Trebuchet MS"/>
                <a:cs typeface="Trebuchet MS"/>
              </a:rPr>
              <a:t> </a:t>
            </a:r>
            <a:r>
              <a:rPr sz="2150" b="1" spc="-65" dirty="0">
                <a:solidFill>
                  <a:srgbClr val="212121"/>
                </a:solidFill>
                <a:latin typeface="Trebuchet MS"/>
                <a:cs typeface="Trebuchet MS"/>
              </a:rPr>
              <a:t>latest</a:t>
            </a:r>
            <a:r>
              <a:rPr sz="2150" b="1" spc="-215" dirty="0">
                <a:solidFill>
                  <a:srgbClr val="212121"/>
                </a:solidFill>
                <a:latin typeface="Trebuchet MS"/>
                <a:cs typeface="Trebuchet MS"/>
              </a:rPr>
              <a:t> </a:t>
            </a:r>
            <a:r>
              <a:rPr sz="2150" spc="-50" dirty="0">
                <a:solidFill>
                  <a:srgbClr val="212121"/>
                </a:solidFill>
                <a:latin typeface="Trebuchet MS"/>
                <a:cs typeface="Trebuchet MS"/>
              </a:rPr>
              <a:t>Eclipse</a:t>
            </a:r>
            <a:r>
              <a:rPr sz="2150" spc="-215" dirty="0">
                <a:solidFill>
                  <a:srgbClr val="212121"/>
                </a:solidFill>
                <a:latin typeface="Trebuchet MS"/>
                <a:cs typeface="Trebuchet MS"/>
              </a:rPr>
              <a:t> </a:t>
            </a:r>
            <a:r>
              <a:rPr sz="2150" spc="-35" dirty="0">
                <a:solidFill>
                  <a:srgbClr val="212121"/>
                </a:solidFill>
                <a:latin typeface="Trebuchet MS"/>
                <a:cs typeface="Trebuchet MS"/>
              </a:rPr>
              <a:t>Java</a:t>
            </a:r>
            <a:r>
              <a:rPr sz="2150" spc="-215" dirty="0">
                <a:solidFill>
                  <a:srgbClr val="212121"/>
                </a:solidFill>
                <a:latin typeface="Trebuchet MS"/>
                <a:cs typeface="Trebuchet MS"/>
              </a:rPr>
              <a:t> </a:t>
            </a:r>
            <a:r>
              <a:rPr sz="2150" spc="-15" dirty="0">
                <a:solidFill>
                  <a:srgbClr val="212121"/>
                </a:solidFill>
                <a:latin typeface="Trebuchet MS"/>
                <a:cs typeface="Trebuchet MS"/>
              </a:rPr>
              <a:t>EE</a:t>
            </a:r>
            <a:r>
              <a:rPr sz="2150" spc="-215" dirty="0">
                <a:solidFill>
                  <a:srgbClr val="212121"/>
                </a:solidFill>
                <a:latin typeface="Trebuchet MS"/>
                <a:cs typeface="Trebuchet MS"/>
              </a:rPr>
              <a:t> </a:t>
            </a:r>
            <a:r>
              <a:rPr sz="2150" spc="-15" dirty="0">
                <a:solidFill>
                  <a:srgbClr val="212121"/>
                </a:solidFill>
                <a:latin typeface="Trebuchet MS"/>
                <a:cs typeface="Trebuchet MS"/>
              </a:rPr>
              <a:t>IDE</a:t>
            </a:r>
            <a:r>
              <a:rPr sz="2150" spc="-215" dirty="0">
                <a:solidFill>
                  <a:srgbClr val="212121"/>
                </a:solidFill>
                <a:latin typeface="Trebuchet MS"/>
                <a:cs typeface="Trebuchet MS"/>
              </a:rPr>
              <a:t> </a:t>
            </a:r>
            <a:r>
              <a:rPr sz="2150" spc="-45" dirty="0">
                <a:solidFill>
                  <a:srgbClr val="212121"/>
                </a:solidFill>
                <a:latin typeface="Trebuchet MS"/>
                <a:cs typeface="Trebuchet MS"/>
              </a:rPr>
              <a:t>version</a:t>
            </a:r>
            <a:endParaRPr sz="2150">
              <a:latin typeface="Trebuchet MS"/>
              <a:cs typeface="Trebuchet MS"/>
            </a:endParaRPr>
          </a:p>
        </p:txBody>
      </p:sp>
      <p:sp>
        <p:nvSpPr>
          <p:cNvPr id="13" name="object 13"/>
          <p:cNvSpPr txBox="1">
            <a:spLocks noGrp="1"/>
          </p:cNvSpPr>
          <p:nvPr>
            <p:ph type="title"/>
          </p:nvPr>
        </p:nvSpPr>
        <p:spPr>
          <a:xfrm>
            <a:off x="311149" y="74930"/>
            <a:ext cx="2978150" cy="560705"/>
          </a:xfrm>
          <a:prstGeom prst="rect">
            <a:avLst/>
          </a:prstGeom>
        </p:spPr>
        <p:txBody>
          <a:bodyPr vert="horz" wrap="square" lIns="0" tIns="13970" rIns="0" bIns="0" rtlCol="0">
            <a:spAutoFit/>
          </a:bodyPr>
          <a:lstStyle/>
          <a:p>
            <a:pPr marL="12700">
              <a:lnSpc>
                <a:spcPct val="100000"/>
              </a:lnSpc>
              <a:spcBef>
                <a:spcPts val="110"/>
              </a:spcBef>
            </a:pPr>
            <a:r>
              <a:rPr sz="3500" spc="120" dirty="0">
                <a:solidFill>
                  <a:srgbClr val="000000"/>
                </a:solidFill>
              </a:rPr>
              <a:t>S</a:t>
            </a:r>
            <a:r>
              <a:rPr sz="3500" spc="-125" dirty="0">
                <a:solidFill>
                  <a:srgbClr val="A52929"/>
                </a:solidFill>
              </a:rPr>
              <a:t>pr</a:t>
            </a:r>
            <a:r>
              <a:rPr sz="3500" spc="-130" dirty="0">
                <a:solidFill>
                  <a:srgbClr val="A52929"/>
                </a:solidFill>
              </a:rPr>
              <a:t>i</a:t>
            </a:r>
            <a:r>
              <a:rPr sz="3500" spc="-105" dirty="0">
                <a:solidFill>
                  <a:srgbClr val="000000"/>
                </a:solidFill>
              </a:rPr>
              <a:t>n</a:t>
            </a:r>
            <a:r>
              <a:rPr sz="3500" spc="65" dirty="0">
                <a:solidFill>
                  <a:srgbClr val="000000"/>
                </a:solidFill>
              </a:rPr>
              <a:t>g</a:t>
            </a:r>
            <a:r>
              <a:rPr sz="3500" spc="-340" dirty="0">
                <a:solidFill>
                  <a:srgbClr val="000000"/>
                </a:solidFill>
              </a:rPr>
              <a:t> </a:t>
            </a:r>
            <a:r>
              <a:rPr sz="3500" spc="10" dirty="0">
                <a:solidFill>
                  <a:srgbClr val="A52929"/>
                </a:solidFill>
              </a:rPr>
              <a:t>I</a:t>
            </a:r>
            <a:r>
              <a:rPr sz="3500" spc="-105" dirty="0">
                <a:solidFill>
                  <a:srgbClr val="A52929"/>
                </a:solidFill>
              </a:rPr>
              <a:t>n</a:t>
            </a:r>
            <a:r>
              <a:rPr sz="3500" spc="-130" dirty="0">
                <a:solidFill>
                  <a:srgbClr val="A52929"/>
                </a:solidFill>
              </a:rPr>
              <a:t>i</a:t>
            </a:r>
            <a:r>
              <a:rPr sz="3500" spc="-125" dirty="0">
                <a:solidFill>
                  <a:srgbClr val="A52929"/>
                </a:solidFill>
              </a:rPr>
              <a:t>t</a:t>
            </a:r>
            <a:r>
              <a:rPr sz="3500" spc="-130" dirty="0">
                <a:solidFill>
                  <a:srgbClr val="A52929"/>
                </a:solidFill>
              </a:rPr>
              <a:t>i</a:t>
            </a:r>
            <a:r>
              <a:rPr sz="3500" spc="-30" dirty="0">
                <a:solidFill>
                  <a:srgbClr val="A52929"/>
                </a:solidFill>
              </a:rPr>
              <a:t>a</a:t>
            </a:r>
            <a:r>
              <a:rPr sz="3500" spc="-105" dirty="0">
                <a:solidFill>
                  <a:srgbClr val="A52929"/>
                </a:solidFill>
              </a:rPr>
              <a:t>li</a:t>
            </a:r>
            <a:r>
              <a:rPr sz="3500" spc="-295" dirty="0">
                <a:solidFill>
                  <a:srgbClr val="A52929"/>
                </a:solidFill>
              </a:rPr>
              <a:t>z</a:t>
            </a:r>
            <a:r>
              <a:rPr sz="3500" spc="-190" dirty="0">
                <a:solidFill>
                  <a:srgbClr val="A52929"/>
                </a:solidFill>
              </a:rPr>
              <a:t>r</a:t>
            </a:r>
            <a:endParaRPr sz="3500"/>
          </a:p>
        </p:txBody>
      </p:sp>
      <p:sp>
        <p:nvSpPr>
          <p:cNvPr id="14" name="object 14"/>
          <p:cNvSpPr/>
          <p:nvPr/>
        </p:nvSpPr>
        <p:spPr>
          <a:xfrm>
            <a:off x="11544299" y="6619873"/>
            <a:ext cx="171450" cy="228600"/>
          </a:xfrm>
          <a:custGeom>
            <a:avLst/>
            <a:gdLst/>
            <a:ahLst/>
            <a:cxnLst/>
            <a:rect l="l" t="t" r="r" b="b"/>
            <a:pathLst>
              <a:path w="171450" h="228600">
                <a:moveTo>
                  <a:pt x="171449" y="228599"/>
                </a:moveTo>
                <a:lnTo>
                  <a:pt x="0" y="228599"/>
                </a:lnTo>
                <a:lnTo>
                  <a:pt x="0" y="0"/>
                </a:lnTo>
                <a:lnTo>
                  <a:pt x="171449" y="0"/>
                </a:lnTo>
                <a:lnTo>
                  <a:pt x="171449" y="228599"/>
                </a:lnTo>
                <a:close/>
              </a:path>
            </a:pathLst>
          </a:custGeom>
          <a:solidFill>
            <a:srgbClr val="000000">
              <a:alpha val="39999"/>
            </a:srgbClr>
          </a:solid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AF3AF-D24A-60D9-B117-6752F9465AA6}"/>
              </a:ext>
            </a:extLst>
          </p:cNvPr>
          <p:cNvPicPr>
            <a:picLocks noChangeAspect="1"/>
          </p:cNvPicPr>
          <p:nvPr/>
        </p:nvPicPr>
        <p:blipFill>
          <a:blip r:embed="rId2"/>
          <a:stretch>
            <a:fillRect/>
          </a:stretch>
        </p:blipFill>
        <p:spPr>
          <a:xfrm>
            <a:off x="2376487" y="123825"/>
            <a:ext cx="7134225" cy="6686550"/>
          </a:xfrm>
          <a:prstGeom prst="rect">
            <a:avLst/>
          </a:prstGeom>
        </p:spPr>
      </p:pic>
    </p:spTree>
    <p:extLst>
      <p:ext uri="{BB962C8B-B14F-4D97-AF65-F5344CB8AC3E}">
        <p14:creationId xmlns:p14="http://schemas.microsoft.com/office/powerpoint/2010/main" val="2464862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BF7C4F-5160-59E1-C79E-599803EBB65E}"/>
              </a:ext>
            </a:extLst>
          </p:cNvPr>
          <p:cNvPicPr>
            <a:picLocks noChangeAspect="1"/>
          </p:cNvPicPr>
          <p:nvPr/>
        </p:nvPicPr>
        <p:blipFill>
          <a:blip r:embed="rId2"/>
          <a:stretch>
            <a:fillRect/>
          </a:stretch>
        </p:blipFill>
        <p:spPr>
          <a:xfrm>
            <a:off x="1143000" y="495300"/>
            <a:ext cx="6076950" cy="3752850"/>
          </a:xfrm>
          <a:prstGeom prst="rect">
            <a:avLst/>
          </a:prstGeom>
        </p:spPr>
      </p:pic>
      <p:pic>
        <p:nvPicPr>
          <p:cNvPr id="5" name="Picture 4">
            <a:extLst>
              <a:ext uri="{FF2B5EF4-FFF2-40B4-BE49-F238E27FC236}">
                <a16:creationId xmlns:a16="http://schemas.microsoft.com/office/drawing/2014/main" id="{72DECC63-8410-2CDE-715A-A6807AFEB9D1}"/>
              </a:ext>
            </a:extLst>
          </p:cNvPr>
          <p:cNvPicPr>
            <a:picLocks noChangeAspect="1"/>
          </p:cNvPicPr>
          <p:nvPr/>
        </p:nvPicPr>
        <p:blipFill>
          <a:blip r:embed="rId3"/>
          <a:stretch>
            <a:fillRect/>
          </a:stretch>
        </p:blipFill>
        <p:spPr>
          <a:xfrm>
            <a:off x="1167063" y="4381500"/>
            <a:ext cx="5314950" cy="2057400"/>
          </a:xfrm>
          <a:prstGeom prst="rect">
            <a:avLst/>
          </a:prstGeom>
        </p:spPr>
      </p:pic>
    </p:spTree>
    <p:extLst>
      <p:ext uri="{BB962C8B-B14F-4D97-AF65-F5344CB8AC3E}">
        <p14:creationId xmlns:p14="http://schemas.microsoft.com/office/powerpoint/2010/main" val="1478722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F92B728-32C0-CCE6-2E72-CB15DDA5177D}"/>
              </a:ext>
            </a:extLst>
          </p:cNvPr>
          <p:cNvGrpSpPr/>
          <p:nvPr/>
        </p:nvGrpSpPr>
        <p:grpSpPr>
          <a:xfrm>
            <a:off x="1143000" y="419100"/>
            <a:ext cx="9896475" cy="4219575"/>
            <a:chOff x="1143000" y="419100"/>
            <a:chExt cx="9896475" cy="4219575"/>
          </a:xfrm>
        </p:grpSpPr>
        <p:pic>
          <p:nvPicPr>
            <p:cNvPr id="3" name="Picture 2">
              <a:extLst>
                <a:ext uri="{FF2B5EF4-FFF2-40B4-BE49-F238E27FC236}">
                  <a16:creationId xmlns:a16="http://schemas.microsoft.com/office/drawing/2014/main" id="{5A166216-B4FF-600C-0CF0-E8F93F6CCAD7}"/>
                </a:ext>
              </a:extLst>
            </p:cNvPr>
            <p:cNvPicPr>
              <a:picLocks noChangeAspect="1"/>
            </p:cNvPicPr>
            <p:nvPr/>
          </p:nvPicPr>
          <p:blipFill>
            <a:blip r:embed="rId2"/>
            <a:stretch>
              <a:fillRect/>
            </a:stretch>
          </p:blipFill>
          <p:spPr>
            <a:xfrm>
              <a:off x="1143000" y="419100"/>
              <a:ext cx="4648200" cy="4219575"/>
            </a:xfrm>
            <a:prstGeom prst="rect">
              <a:avLst/>
            </a:prstGeom>
          </p:spPr>
        </p:pic>
        <p:pic>
          <p:nvPicPr>
            <p:cNvPr id="5" name="Picture 4">
              <a:extLst>
                <a:ext uri="{FF2B5EF4-FFF2-40B4-BE49-F238E27FC236}">
                  <a16:creationId xmlns:a16="http://schemas.microsoft.com/office/drawing/2014/main" id="{45B94C96-4D1B-C219-923A-649DE5B0031B}"/>
                </a:ext>
              </a:extLst>
            </p:cNvPr>
            <p:cNvPicPr>
              <a:picLocks noChangeAspect="1"/>
            </p:cNvPicPr>
            <p:nvPr/>
          </p:nvPicPr>
          <p:blipFill>
            <a:blip r:embed="rId3"/>
            <a:stretch>
              <a:fillRect/>
            </a:stretch>
          </p:blipFill>
          <p:spPr>
            <a:xfrm>
              <a:off x="6400800" y="457200"/>
              <a:ext cx="4638675" cy="3162300"/>
            </a:xfrm>
            <a:prstGeom prst="rect">
              <a:avLst/>
            </a:prstGeom>
          </p:spPr>
        </p:pic>
      </p:grpSp>
    </p:spTree>
    <p:extLst>
      <p:ext uri="{BB962C8B-B14F-4D97-AF65-F5344CB8AC3E}">
        <p14:creationId xmlns:p14="http://schemas.microsoft.com/office/powerpoint/2010/main" val="22463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599B9A-BE23-A27D-199C-237687F85DD9}"/>
              </a:ext>
            </a:extLst>
          </p:cNvPr>
          <p:cNvGrpSpPr/>
          <p:nvPr/>
        </p:nvGrpSpPr>
        <p:grpSpPr>
          <a:xfrm>
            <a:off x="685800" y="647700"/>
            <a:ext cx="10010775" cy="4454191"/>
            <a:chOff x="685800" y="647700"/>
            <a:chExt cx="10010775" cy="4454191"/>
          </a:xfrm>
        </p:grpSpPr>
        <p:pic>
          <p:nvPicPr>
            <p:cNvPr id="3" name="Picture 2">
              <a:extLst>
                <a:ext uri="{FF2B5EF4-FFF2-40B4-BE49-F238E27FC236}">
                  <a16:creationId xmlns:a16="http://schemas.microsoft.com/office/drawing/2014/main" id="{6445E780-C31E-5DB3-0F79-0F40113B49A8}"/>
                </a:ext>
              </a:extLst>
            </p:cNvPr>
            <p:cNvPicPr>
              <a:picLocks noChangeAspect="1"/>
            </p:cNvPicPr>
            <p:nvPr/>
          </p:nvPicPr>
          <p:blipFill>
            <a:blip r:embed="rId2"/>
            <a:stretch>
              <a:fillRect/>
            </a:stretch>
          </p:blipFill>
          <p:spPr>
            <a:xfrm>
              <a:off x="685800" y="647700"/>
              <a:ext cx="4991100" cy="4276725"/>
            </a:xfrm>
            <a:prstGeom prst="rect">
              <a:avLst/>
            </a:prstGeom>
          </p:spPr>
        </p:pic>
        <p:pic>
          <p:nvPicPr>
            <p:cNvPr id="5" name="Picture 4">
              <a:extLst>
                <a:ext uri="{FF2B5EF4-FFF2-40B4-BE49-F238E27FC236}">
                  <a16:creationId xmlns:a16="http://schemas.microsoft.com/office/drawing/2014/main" id="{E3230D0B-5FDA-A90B-3CD0-EF9C2274685C}"/>
                </a:ext>
              </a:extLst>
            </p:cNvPr>
            <p:cNvPicPr>
              <a:picLocks noChangeAspect="1"/>
            </p:cNvPicPr>
            <p:nvPr/>
          </p:nvPicPr>
          <p:blipFill>
            <a:blip r:embed="rId3"/>
            <a:stretch>
              <a:fillRect/>
            </a:stretch>
          </p:blipFill>
          <p:spPr>
            <a:xfrm>
              <a:off x="6019800" y="653716"/>
              <a:ext cx="4676775" cy="4448175"/>
            </a:xfrm>
            <a:prstGeom prst="rect">
              <a:avLst/>
            </a:prstGeom>
          </p:spPr>
        </p:pic>
      </p:grpSp>
    </p:spTree>
    <p:extLst>
      <p:ext uri="{BB962C8B-B14F-4D97-AF65-F5344CB8AC3E}">
        <p14:creationId xmlns:p14="http://schemas.microsoft.com/office/powerpoint/2010/main" val="19018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AF7115D-98C5-2125-5BD6-1B7DF1D14D99}"/>
              </a:ext>
            </a:extLst>
          </p:cNvPr>
          <p:cNvGrpSpPr/>
          <p:nvPr/>
        </p:nvGrpSpPr>
        <p:grpSpPr>
          <a:xfrm>
            <a:off x="609600" y="151898"/>
            <a:ext cx="10672011" cy="6363704"/>
            <a:chOff x="609600" y="151898"/>
            <a:chExt cx="10672011" cy="6363704"/>
          </a:xfrm>
        </p:grpSpPr>
        <p:pic>
          <p:nvPicPr>
            <p:cNvPr id="3" name="Picture 2">
              <a:extLst>
                <a:ext uri="{FF2B5EF4-FFF2-40B4-BE49-F238E27FC236}">
                  <a16:creationId xmlns:a16="http://schemas.microsoft.com/office/drawing/2014/main" id="{D4BF8E1B-E4BB-DA88-966C-444ACA230874}"/>
                </a:ext>
              </a:extLst>
            </p:cNvPr>
            <p:cNvPicPr>
              <a:picLocks noChangeAspect="1"/>
            </p:cNvPicPr>
            <p:nvPr/>
          </p:nvPicPr>
          <p:blipFill>
            <a:blip r:embed="rId2"/>
            <a:stretch>
              <a:fillRect/>
            </a:stretch>
          </p:blipFill>
          <p:spPr>
            <a:xfrm>
              <a:off x="609600" y="151898"/>
              <a:ext cx="6381750" cy="3724275"/>
            </a:xfrm>
            <a:prstGeom prst="rect">
              <a:avLst/>
            </a:prstGeom>
          </p:spPr>
        </p:pic>
        <p:pic>
          <p:nvPicPr>
            <p:cNvPr id="4" name="Picture 3">
              <a:extLst>
                <a:ext uri="{FF2B5EF4-FFF2-40B4-BE49-F238E27FC236}">
                  <a16:creationId xmlns:a16="http://schemas.microsoft.com/office/drawing/2014/main" id="{24677F92-856C-BC42-F6E2-F69E110D38B0}"/>
                </a:ext>
              </a:extLst>
            </p:cNvPr>
            <p:cNvPicPr>
              <a:picLocks noChangeAspect="1"/>
            </p:cNvPicPr>
            <p:nvPr/>
          </p:nvPicPr>
          <p:blipFill>
            <a:blip r:embed="rId3"/>
            <a:stretch>
              <a:fillRect/>
            </a:stretch>
          </p:blipFill>
          <p:spPr>
            <a:xfrm>
              <a:off x="5899986" y="3515227"/>
              <a:ext cx="5381625" cy="3000375"/>
            </a:xfrm>
            <a:prstGeom prst="rect">
              <a:avLst/>
            </a:prstGeom>
          </p:spPr>
        </p:pic>
      </p:grpSp>
    </p:spTree>
    <p:extLst>
      <p:ext uri="{BB962C8B-B14F-4D97-AF65-F5344CB8AC3E}">
        <p14:creationId xmlns:p14="http://schemas.microsoft.com/office/powerpoint/2010/main" val="2145014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3E57EEF-3C52-D24F-93D2-D7F6F3AF8860}"/>
              </a:ext>
            </a:extLst>
          </p:cNvPr>
          <p:cNvGrpSpPr/>
          <p:nvPr/>
        </p:nvGrpSpPr>
        <p:grpSpPr>
          <a:xfrm>
            <a:off x="609600" y="164444"/>
            <a:ext cx="10115550" cy="6617356"/>
            <a:chOff x="609600" y="164444"/>
            <a:chExt cx="10115550" cy="6617356"/>
          </a:xfrm>
        </p:grpSpPr>
        <p:pic>
          <p:nvPicPr>
            <p:cNvPr id="3" name="Picture 2">
              <a:extLst>
                <a:ext uri="{FF2B5EF4-FFF2-40B4-BE49-F238E27FC236}">
                  <a16:creationId xmlns:a16="http://schemas.microsoft.com/office/drawing/2014/main" id="{F1FE9EA1-E498-012F-E9FD-CEDF48C7C059}"/>
                </a:ext>
              </a:extLst>
            </p:cNvPr>
            <p:cNvPicPr>
              <a:picLocks noChangeAspect="1"/>
            </p:cNvPicPr>
            <p:nvPr/>
          </p:nvPicPr>
          <p:blipFill>
            <a:blip r:embed="rId2"/>
            <a:stretch>
              <a:fillRect/>
            </a:stretch>
          </p:blipFill>
          <p:spPr>
            <a:xfrm>
              <a:off x="885825" y="164444"/>
              <a:ext cx="5057775" cy="3330730"/>
            </a:xfrm>
            <a:prstGeom prst="rect">
              <a:avLst/>
            </a:prstGeom>
          </p:spPr>
        </p:pic>
        <p:pic>
          <p:nvPicPr>
            <p:cNvPr id="4" name="Picture 3">
              <a:extLst>
                <a:ext uri="{FF2B5EF4-FFF2-40B4-BE49-F238E27FC236}">
                  <a16:creationId xmlns:a16="http://schemas.microsoft.com/office/drawing/2014/main" id="{F724E67A-96D5-15B7-3133-8BBD9CF29085}"/>
                </a:ext>
              </a:extLst>
            </p:cNvPr>
            <p:cNvPicPr>
              <a:picLocks noChangeAspect="1"/>
            </p:cNvPicPr>
            <p:nvPr/>
          </p:nvPicPr>
          <p:blipFill>
            <a:blip r:embed="rId3"/>
            <a:stretch>
              <a:fillRect/>
            </a:stretch>
          </p:blipFill>
          <p:spPr>
            <a:xfrm>
              <a:off x="609600" y="3619500"/>
              <a:ext cx="10115550" cy="3162300"/>
            </a:xfrm>
            <a:prstGeom prst="rect">
              <a:avLst/>
            </a:prstGeom>
          </p:spPr>
        </p:pic>
      </p:grpSp>
      <p:sp>
        <p:nvSpPr>
          <p:cNvPr id="9" name="TextBox 8">
            <a:extLst>
              <a:ext uri="{FF2B5EF4-FFF2-40B4-BE49-F238E27FC236}">
                <a16:creationId xmlns:a16="http://schemas.microsoft.com/office/drawing/2014/main" id="{EB5E6757-FF84-79A0-890F-092C31FB9A62}"/>
              </a:ext>
            </a:extLst>
          </p:cNvPr>
          <p:cNvSpPr txBox="1"/>
          <p:nvPr/>
        </p:nvSpPr>
        <p:spPr>
          <a:xfrm flipH="1">
            <a:off x="7391400" y="800100"/>
            <a:ext cx="3002281" cy="1200329"/>
          </a:xfrm>
          <a:prstGeom prst="rect">
            <a:avLst/>
          </a:prstGeom>
          <a:noFill/>
        </p:spPr>
        <p:txBody>
          <a:bodyPr wrap="square" rtlCol="0">
            <a:spAutoFit/>
          </a:bodyPr>
          <a:lstStyle/>
          <a:p>
            <a:r>
              <a:rPr lang="en-IN" dirty="0"/>
              <a:t>Note: Username is session attribute hence it is available to all JSP requests that are part of same session.</a:t>
            </a:r>
          </a:p>
        </p:txBody>
      </p:sp>
    </p:spTree>
    <p:extLst>
      <p:ext uri="{BB962C8B-B14F-4D97-AF65-F5344CB8AC3E}">
        <p14:creationId xmlns:p14="http://schemas.microsoft.com/office/powerpoint/2010/main" val="3198092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5ACD800-504D-3059-953D-94A183548AB0}"/>
              </a:ext>
            </a:extLst>
          </p:cNvPr>
          <p:cNvGrpSpPr/>
          <p:nvPr/>
        </p:nvGrpSpPr>
        <p:grpSpPr>
          <a:xfrm>
            <a:off x="809625" y="266700"/>
            <a:ext cx="10267950" cy="6334125"/>
            <a:chOff x="809625" y="266700"/>
            <a:chExt cx="10267950" cy="6334125"/>
          </a:xfrm>
        </p:grpSpPr>
        <p:pic>
          <p:nvPicPr>
            <p:cNvPr id="3" name="Picture 2">
              <a:extLst>
                <a:ext uri="{FF2B5EF4-FFF2-40B4-BE49-F238E27FC236}">
                  <a16:creationId xmlns:a16="http://schemas.microsoft.com/office/drawing/2014/main" id="{019C7B65-3947-F69A-B2D2-BED5DB63D0EA}"/>
                </a:ext>
              </a:extLst>
            </p:cNvPr>
            <p:cNvPicPr>
              <a:picLocks noChangeAspect="1"/>
            </p:cNvPicPr>
            <p:nvPr/>
          </p:nvPicPr>
          <p:blipFill>
            <a:blip r:embed="rId2"/>
            <a:stretch>
              <a:fillRect/>
            </a:stretch>
          </p:blipFill>
          <p:spPr>
            <a:xfrm>
              <a:off x="914400" y="266700"/>
              <a:ext cx="5061577" cy="3200400"/>
            </a:xfrm>
            <a:prstGeom prst="rect">
              <a:avLst/>
            </a:prstGeom>
          </p:spPr>
        </p:pic>
        <p:pic>
          <p:nvPicPr>
            <p:cNvPr id="5" name="Picture 4">
              <a:extLst>
                <a:ext uri="{FF2B5EF4-FFF2-40B4-BE49-F238E27FC236}">
                  <a16:creationId xmlns:a16="http://schemas.microsoft.com/office/drawing/2014/main" id="{2DCAA117-04D2-A507-53DB-D243CBA6A446}"/>
                </a:ext>
              </a:extLst>
            </p:cNvPr>
            <p:cNvPicPr>
              <a:picLocks noChangeAspect="1"/>
            </p:cNvPicPr>
            <p:nvPr/>
          </p:nvPicPr>
          <p:blipFill>
            <a:blip r:embed="rId3"/>
            <a:stretch>
              <a:fillRect/>
            </a:stretch>
          </p:blipFill>
          <p:spPr>
            <a:xfrm>
              <a:off x="809625" y="3543300"/>
              <a:ext cx="10267950" cy="3057525"/>
            </a:xfrm>
            <a:prstGeom prst="rect">
              <a:avLst/>
            </a:prstGeom>
          </p:spPr>
        </p:pic>
      </p:grpSp>
      <p:sp>
        <p:nvSpPr>
          <p:cNvPr id="10" name="TextBox 9">
            <a:extLst>
              <a:ext uri="{FF2B5EF4-FFF2-40B4-BE49-F238E27FC236}">
                <a16:creationId xmlns:a16="http://schemas.microsoft.com/office/drawing/2014/main" id="{396BC0B9-B989-3980-56EE-16118CC048F2}"/>
              </a:ext>
            </a:extLst>
          </p:cNvPr>
          <p:cNvSpPr txBox="1"/>
          <p:nvPr/>
        </p:nvSpPr>
        <p:spPr>
          <a:xfrm>
            <a:off x="7315200" y="1104900"/>
            <a:ext cx="2819400" cy="1477328"/>
          </a:xfrm>
          <a:prstGeom prst="rect">
            <a:avLst/>
          </a:prstGeom>
          <a:noFill/>
        </p:spPr>
        <p:txBody>
          <a:bodyPr wrap="square" rtlCol="0">
            <a:spAutoFit/>
          </a:bodyPr>
          <a:lstStyle/>
          <a:p>
            <a:r>
              <a:rPr lang="en-IN" dirty="0"/>
              <a:t>Note : Session handling is working. Username and </a:t>
            </a:r>
            <a:r>
              <a:rPr lang="en-IN" dirty="0" err="1"/>
              <a:t>Todo</a:t>
            </a:r>
            <a:r>
              <a:rPr lang="en-IN" dirty="0"/>
              <a:t> items with id 4 and 5 are added to same </a:t>
            </a:r>
            <a:r>
              <a:rPr lang="en-IN" dirty="0" err="1"/>
              <a:t>Todo</a:t>
            </a:r>
            <a:r>
              <a:rPr lang="en-IN" dirty="0"/>
              <a:t>-List as it’s part of same session!</a:t>
            </a:r>
          </a:p>
        </p:txBody>
      </p:sp>
    </p:spTree>
    <p:extLst>
      <p:ext uri="{BB962C8B-B14F-4D97-AF65-F5344CB8AC3E}">
        <p14:creationId xmlns:p14="http://schemas.microsoft.com/office/powerpoint/2010/main" val="2872633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2A32B-1F4A-8D22-5624-E8DD56C81366}"/>
              </a:ext>
            </a:extLst>
          </p:cNvPr>
          <p:cNvPicPr>
            <a:picLocks noChangeAspect="1"/>
          </p:cNvPicPr>
          <p:nvPr/>
        </p:nvPicPr>
        <p:blipFill>
          <a:blip r:embed="rId2"/>
          <a:stretch>
            <a:fillRect/>
          </a:stretch>
        </p:blipFill>
        <p:spPr>
          <a:xfrm>
            <a:off x="1143000" y="1095375"/>
            <a:ext cx="8715375" cy="4581525"/>
          </a:xfrm>
          <a:prstGeom prst="rect">
            <a:avLst/>
          </a:prstGeom>
        </p:spPr>
      </p:pic>
      <p:sp>
        <p:nvSpPr>
          <p:cNvPr id="6" name="TextBox 5">
            <a:extLst>
              <a:ext uri="{FF2B5EF4-FFF2-40B4-BE49-F238E27FC236}">
                <a16:creationId xmlns:a16="http://schemas.microsoft.com/office/drawing/2014/main" id="{2ECD62CF-D023-1BD4-C012-8E5B7EFCF54D}"/>
              </a:ext>
            </a:extLst>
          </p:cNvPr>
          <p:cNvSpPr txBox="1"/>
          <p:nvPr/>
        </p:nvSpPr>
        <p:spPr>
          <a:xfrm>
            <a:off x="1752600" y="306169"/>
            <a:ext cx="6019800" cy="646331"/>
          </a:xfrm>
          <a:prstGeom prst="rect">
            <a:avLst/>
          </a:prstGeom>
          <a:noFill/>
        </p:spPr>
        <p:txBody>
          <a:bodyPr wrap="square" rtlCol="0">
            <a:spAutoFit/>
          </a:bodyPr>
          <a:lstStyle/>
          <a:p>
            <a:r>
              <a:rPr lang="en-IN" dirty="0"/>
              <a:t>Note: clicking on Logout link invoked Logout controller which invalidates the session and returns the welcome/login page</a:t>
            </a:r>
          </a:p>
        </p:txBody>
      </p:sp>
    </p:spTree>
    <p:extLst>
      <p:ext uri="{BB962C8B-B14F-4D97-AF65-F5344CB8AC3E}">
        <p14:creationId xmlns:p14="http://schemas.microsoft.com/office/powerpoint/2010/main" val="919362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05657" y="1122221"/>
            <a:ext cx="2820268" cy="4356597"/>
          </a:xfrm>
          <a:prstGeom prst="rect">
            <a:avLst/>
          </a:prstGeom>
        </p:spPr>
      </p:pic>
      <p:pic>
        <p:nvPicPr>
          <p:cNvPr id="3" name="object 3"/>
          <p:cNvPicPr/>
          <p:nvPr/>
        </p:nvPicPr>
        <p:blipFill>
          <a:blip r:embed="rId3" cstate="print"/>
          <a:stretch>
            <a:fillRect/>
          </a:stretch>
        </p:blipFill>
        <p:spPr>
          <a:xfrm>
            <a:off x="390524" y="981070"/>
            <a:ext cx="104775" cy="104774"/>
          </a:xfrm>
          <a:prstGeom prst="rect">
            <a:avLst/>
          </a:prstGeom>
        </p:spPr>
      </p:pic>
      <p:sp>
        <p:nvSpPr>
          <p:cNvPr id="4" name="object 4"/>
          <p:cNvSpPr/>
          <p:nvPr/>
        </p:nvSpPr>
        <p:spPr>
          <a:xfrm>
            <a:off x="809624" y="127634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5" name="object 5"/>
          <p:cNvPicPr/>
          <p:nvPr/>
        </p:nvPicPr>
        <p:blipFill>
          <a:blip r:embed="rId4" cstate="print"/>
          <a:stretch>
            <a:fillRect/>
          </a:stretch>
        </p:blipFill>
        <p:spPr>
          <a:xfrm>
            <a:off x="1223962" y="1547807"/>
            <a:ext cx="76200" cy="76199"/>
          </a:xfrm>
          <a:prstGeom prst="rect">
            <a:avLst/>
          </a:prstGeom>
        </p:spPr>
      </p:pic>
      <p:pic>
        <p:nvPicPr>
          <p:cNvPr id="6" name="object 6"/>
          <p:cNvPicPr/>
          <p:nvPr/>
        </p:nvPicPr>
        <p:blipFill>
          <a:blip r:embed="rId5" cstate="print"/>
          <a:stretch>
            <a:fillRect/>
          </a:stretch>
        </p:blipFill>
        <p:spPr>
          <a:xfrm>
            <a:off x="1223962" y="1843082"/>
            <a:ext cx="76200" cy="76199"/>
          </a:xfrm>
          <a:prstGeom prst="rect">
            <a:avLst/>
          </a:prstGeom>
        </p:spPr>
      </p:pic>
      <p:pic>
        <p:nvPicPr>
          <p:cNvPr id="7" name="object 7"/>
          <p:cNvPicPr/>
          <p:nvPr/>
        </p:nvPicPr>
        <p:blipFill>
          <a:blip r:embed="rId6" cstate="print"/>
          <a:stretch>
            <a:fillRect/>
          </a:stretch>
        </p:blipFill>
        <p:spPr>
          <a:xfrm>
            <a:off x="1223962" y="2138357"/>
            <a:ext cx="76200" cy="76199"/>
          </a:xfrm>
          <a:prstGeom prst="rect">
            <a:avLst/>
          </a:prstGeom>
        </p:spPr>
      </p:pic>
      <p:pic>
        <p:nvPicPr>
          <p:cNvPr id="8" name="object 8"/>
          <p:cNvPicPr/>
          <p:nvPr/>
        </p:nvPicPr>
        <p:blipFill>
          <a:blip r:embed="rId7" cstate="print"/>
          <a:stretch>
            <a:fillRect/>
          </a:stretch>
        </p:blipFill>
        <p:spPr>
          <a:xfrm>
            <a:off x="1223962" y="2433632"/>
            <a:ext cx="76200" cy="76199"/>
          </a:xfrm>
          <a:prstGeom prst="rect">
            <a:avLst/>
          </a:prstGeom>
        </p:spPr>
      </p:pic>
      <p:pic>
        <p:nvPicPr>
          <p:cNvPr id="9" name="object 9"/>
          <p:cNvPicPr/>
          <p:nvPr/>
        </p:nvPicPr>
        <p:blipFill>
          <a:blip r:embed="rId8" cstate="print"/>
          <a:stretch>
            <a:fillRect/>
          </a:stretch>
        </p:blipFill>
        <p:spPr>
          <a:xfrm>
            <a:off x="390524" y="2781295"/>
            <a:ext cx="104775" cy="104765"/>
          </a:xfrm>
          <a:prstGeom prst="rect">
            <a:avLst/>
          </a:prstGeom>
        </p:spPr>
      </p:pic>
      <p:sp>
        <p:nvSpPr>
          <p:cNvPr id="10" name="object 10"/>
          <p:cNvSpPr/>
          <p:nvPr/>
        </p:nvSpPr>
        <p:spPr>
          <a:xfrm>
            <a:off x="809624" y="307657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1" name="object 11"/>
          <p:cNvSpPr/>
          <p:nvPr/>
        </p:nvSpPr>
        <p:spPr>
          <a:xfrm>
            <a:off x="809624" y="342899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2" name="object 12"/>
          <p:cNvSpPr/>
          <p:nvPr/>
        </p:nvSpPr>
        <p:spPr>
          <a:xfrm>
            <a:off x="809624" y="378142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3" name="object 13"/>
          <p:cNvSpPr/>
          <p:nvPr/>
        </p:nvSpPr>
        <p:spPr>
          <a:xfrm>
            <a:off x="809624" y="412432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4" name="object 14"/>
          <p:cNvSpPr txBox="1"/>
          <p:nvPr/>
        </p:nvSpPr>
        <p:spPr>
          <a:xfrm>
            <a:off x="654049" y="777875"/>
            <a:ext cx="6097270" cy="3547745"/>
          </a:xfrm>
          <a:prstGeom prst="rect">
            <a:avLst/>
          </a:prstGeom>
        </p:spPr>
        <p:txBody>
          <a:bodyPr vert="horz" wrap="square" lIns="0" tIns="12700" rIns="0" bIns="0" rtlCol="0">
            <a:spAutoFit/>
          </a:bodyPr>
          <a:lstStyle/>
          <a:p>
            <a:pPr marL="12700">
              <a:lnSpc>
                <a:spcPts val="2980"/>
              </a:lnSpc>
              <a:spcBef>
                <a:spcPts val="100"/>
              </a:spcBef>
            </a:pPr>
            <a:r>
              <a:rPr sz="2700" spc="-160" dirty="0">
                <a:solidFill>
                  <a:srgbClr val="212121"/>
                </a:solidFill>
                <a:latin typeface="Trebuchet MS"/>
                <a:cs typeface="Trebuchet MS"/>
              </a:rPr>
              <a:t>We</a:t>
            </a:r>
            <a:r>
              <a:rPr sz="2700" spc="-270" dirty="0">
                <a:solidFill>
                  <a:srgbClr val="212121"/>
                </a:solidFill>
                <a:latin typeface="Trebuchet MS"/>
                <a:cs typeface="Trebuchet MS"/>
              </a:rPr>
              <a:t> </a:t>
            </a:r>
            <a:r>
              <a:rPr sz="2700" spc="-40" dirty="0">
                <a:solidFill>
                  <a:srgbClr val="212121"/>
                </a:solidFill>
                <a:latin typeface="Trebuchet MS"/>
                <a:cs typeface="Trebuchet MS"/>
              </a:rPr>
              <a:t>added</a:t>
            </a:r>
            <a:r>
              <a:rPr sz="2700" spc="-270" dirty="0">
                <a:solidFill>
                  <a:srgbClr val="212121"/>
                </a:solidFill>
                <a:latin typeface="Trebuchet MS"/>
                <a:cs typeface="Trebuchet MS"/>
              </a:rPr>
              <a:t> </a:t>
            </a:r>
            <a:r>
              <a:rPr sz="2700" spc="-75" dirty="0">
                <a:solidFill>
                  <a:srgbClr val="212121"/>
                </a:solidFill>
                <a:latin typeface="Trebuchet MS"/>
                <a:cs typeface="Trebuchet MS"/>
              </a:rPr>
              <a:t>Da</a:t>
            </a:r>
            <a:r>
              <a:rPr sz="2700" spc="-100" dirty="0">
                <a:solidFill>
                  <a:srgbClr val="212121"/>
                </a:solidFill>
                <a:latin typeface="Trebuchet MS"/>
                <a:cs typeface="Trebuchet MS"/>
              </a:rPr>
              <a:t>t</a:t>
            </a:r>
            <a:r>
              <a:rPr sz="2700" spc="-40" dirty="0">
                <a:solidFill>
                  <a:srgbClr val="212121"/>
                </a:solidFill>
                <a:latin typeface="Trebuchet MS"/>
                <a:cs typeface="Trebuchet MS"/>
              </a:rPr>
              <a:t>a</a:t>
            </a:r>
            <a:r>
              <a:rPr sz="2700" spc="-270" dirty="0">
                <a:solidFill>
                  <a:srgbClr val="212121"/>
                </a:solidFill>
                <a:latin typeface="Trebuchet MS"/>
                <a:cs typeface="Trebuchet MS"/>
              </a:rPr>
              <a:t> </a:t>
            </a:r>
            <a:r>
              <a:rPr sz="2700" spc="5" dirty="0">
                <a:solidFill>
                  <a:srgbClr val="212121"/>
                </a:solidFill>
                <a:latin typeface="Trebuchet MS"/>
                <a:cs typeface="Trebuchet MS"/>
              </a:rPr>
              <a:t>J</a:t>
            </a:r>
            <a:r>
              <a:rPr sz="2700" spc="-90" dirty="0">
                <a:solidFill>
                  <a:srgbClr val="212121"/>
                </a:solidFill>
                <a:latin typeface="Trebuchet MS"/>
                <a:cs typeface="Trebuchet MS"/>
              </a:rPr>
              <a:t>P</a:t>
            </a:r>
            <a:r>
              <a:rPr sz="2700" spc="-125" dirty="0">
                <a:solidFill>
                  <a:srgbClr val="212121"/>
                </a:solidFill>
                <a:latin typeface="Trebuchet MS"/>
                <a:cs typeface="Trebuchet MS"/>
              </a:rPr>
              <a:t>A</a:t>
            </a:r>
            <a:r>
              <a:rPr sz="2700" spc="-270" dirty="0">
                <a:solidFill>
                  <a:srgbClr val="212121"/>
                </a:solidFill>
                <a:latin typeface="Trebuchet MS"/>
                <a:cs typeface="Trebuchet MS"/>
              </a:rPr>
              <a:t> </a:t>
            </a:r>
            <a:r>
              <a:rPr sz="2700" spc="-15" dirty="0">
                <a:solidFill>
                  <a:srgbClr val="212121"/>
                </a:solidFill>
                <a:latin typeface="Trebuchet MS"/>
                <a:cs typeface="Trebuchet MS"/>
              </a:rPr>
              <a:t>and</a:t>
            </a:r>
            <a:r>
              <a:rPr sz="2700" spc="-270" dirty="0">
                <a:solidFill>
                  <a:srgbClr val="212121"/>
                </a:solidFill>
                <a:latin typeface="Trebuchet MS"/>
                <a:cs typeface="Trebuchet MS"/>
              </a:rPr>
              <a:t> </a:t>
            </a:r>
            <a:r>
              <a:rPr sz="2700" spc="-45" dirty="0">
                <a:solidFill>
                  <a:srgbClr val="212121"/>
                </a:solidFill>
                <a:latin typeface="Trebuchet MS"/>
                <a:cs typeface="Trebuchet MS"/>
              </a:rPr>
              <a:t>H2</a:t>
            </a:r>
            <a:r>
              <a:rPr sz="2700" spc="-270" dirty="0">
                <a:solidFill>
                  <a:srgbClr val="212121"/>
                </a:solidFill>
                <a:latin typeface="Trebuchet MS"/>
                <a:cs typeface="Trebuchet MS"/>
              </a:rPr>
              <a:t> </a:t>
            </a:r>
            <a:r>
              <a:rPr sz="2700" spc="-85" dirty="0">
                <a:solidFill>
                  <a:srgbClr val="212121"/>
                </a:solidFill>
                <a:latin typeface="Trebuchet MS"/>
                <a:cs typeface="Trebuchet MS"/>
              </a:rPr>
              <a:t>dependencies:</a:t>
            </a:r>
            <a:endParaRPr sz="2700">
              <a:latin typeface="Trebuchet MS"/>
              <a:cs typeface="Trebuchet MS"/>
            </a:endParaRPr>
          </a:p>
          <a:p>
            <a:pPr marL="393065">
              <a:lnSpc>
                <a:spcPts val="2195"/>
              </a:lnSpc>
            </a:pPr>
            <a:r>
              <a:rPr sz="2150" spc="-10" dirty="0">
                <a:solidFill>
                  <a:srgbClr val="212121"/>
                </a:solidFill>
                <a:latin typeface="Trebuchet MS"/>
                <a:cs typeface="Trebuchet MS"/>
              </a:rPr>
              <a:t>Spring</a:t>
            </a:r>
            <a:r>
              <a:rPr sz="2150" spc="-215" dirty="0">
                <a:solidFill>
                  <a:srgbClr val="212121"/>
                </a:solidFill>
                <a:latin typeface="Trebuchet MS"/>
                <a:cs typeface="Trebuchet MS"/>
              </a:rPr>
              <a:t> </a:t>
            </a:r>
            <a:r>
              <a:rPr sz="2150" spc="-10" dirty="0">
                <a:solidFill>
                  <a:srgbClr val="212121"/>
                </a:solidFill>
                <a:latin typeface="Trebuchet MS"/>
                <a:cs typeface="Trebuchet MS"/>
              </a:rPr>
              <a:t>Boot</a:t>
            </a:r>
            <a:r>
              <a:rPr sz="2150" spc="-215" dirty="0">
                <a:solidFill>
                  <a:srgbClr val="212121"/>
                </a:solidFill>
                <a:latin typeface="Trebuchet MS"/>
                <a:cs typeface="Trebuchet MS"/>
              </a:rPr>
              <a:t> </a:t>
            </a:r>
            <a:r>
              <a:rPr sz="2150" spc="-60" dirty="0">
                <a:solidFill>
                  <a:srgbClr val="212121"/>
                </a:solidFill>
                <a:latin typeface="Trebuchet MS"/>
                <a:cs typeface="Trebuchet MS"/>
              </a:rPr>
              <a:t>Auto</a:t>
            </a:r>
            <a:r>
              <a:rPr sz="2150" spc="-210" dirty="0">
                <a:solidFill>
                  <a:srgbClr val="212121"/>
                </a:solidFill>
                <a:latin typeface="Trebuchet MS"/>
                <a:cs typeface="Trebuchet MS"/>
              </a:rPr>
              <a:t> </a:t>
            </a:r>
            <a:r>
              <a:rPr sz="2150" spc="-50" dirty="0">
                <a:solidFill>
                  <a:srgbClr val="212121"/>
                </a:solidFill>
                <a:latin typeface="Trebuchet MS"/>
                <a:cs typeface="Trebuchet MS"/>
              </a:rPr>
              <a:t>Configuration</a:t>
            </a:r>
            <a:r>
              <a:rPr sz="2150" spc="-215" dirty="0">
                <a:solidFill>
                  <a:srgbClr val="212121"/>
                </a:solidFill>
                <a:latin typeface="Trebuchet MS"/>
                <a:cs typeface="Trebuchet MS"/>
              </a:rPr>
              <a:t> </a:t>
            </a:r>
            <a:r>
              <a:rPr sz="2150" spc="-15" dirty="0">
                <a:solidFill>
                  <a:srgbClr val="212121"/>
                </a:solidFill>
                <a:latin typeface="Trebuchet MS"/>
                <a:cs typeface="Trebuchet MS"/>
              </a:rPr>
              <a:t>does</a:t>
            </a:r>
            <a:r>
              <a:rPr sz="2150" spc="-210" dirty="0">
                <a:solidFill>
                  <a:srgbClr val="212121"/>
                </a:solidFill>
                <a:latin typeface="Trebuchet MS"/>
                <a:cs typeface="Trebuchet MS"/>
              </a:rPr>
              <a:t> </a:t>
            </a:r>
            <a:r>
              <a:rPr sz="2150" spc="-15" dirty="0">
                <a:solidFill>
                  <a:srgbClr val="212121"/>
                </a:solidFill>
                <a:latin typeface="Trebuchet MS"/>
                <a:cs typeface="Trebuchet MS"/>
              </a:rPr>
              <a:t>some</a:t>
            </a:r>
            <a:r>
              <a:rPr sz="2150" spc="-215" dirty="0">
                <a:solidFill>
                  <a:srgbClr val="212121"/>
                </a:solidFill>
                <a:latin typeface="Trebuchet MS"/>
                <a:cs typeface="Trebuchet MS"/>
              </a:rPr>
              <a:t> </a:t>
            </a:r>
            <a:r>
              <a:rPr sz="2150" spc="-75" dirty="0">
                <a:solidFill>
                  <a:srgbClr val="212121"/>
                </a:solidFill>
                <a:latin typeface="Trebuchet MS"/>
                <a:cs typeface="Trebuchet MS"/>
              </a:rPr>
              <a:t>magic:</a:t>
            </a:r>
            <a:endParaRPr sz="2150">
              <a:latin typeface="Trebuchet MS"/>
              <a:cs typeface="Trebuchet MS"/>
            </a:endParaRPr>
          </a:p>
          <a:p>
            <a:pPr marL="774065">
              <a:lnSpc>
                <a:spcPts val="1914"/>
              </a:lnSpc>
            </a:pPr>
            <a:r>
              <a:rPr sz="1700" spc="-55" dirty="0">
                <a:solidFill>
                  <a:srgbClr val="212121"/>
                </a:solidFill>
                <a:latin typeface="Trebuchet MS"/>
                <a:cs typeface="Trebuchet MS"/>
              </a:rPr>
              <a:t>Initialize</a:t>
            </a:r>
            <a:r>
              <a:rPr sz="1700" spc="-165" dirty="0">
                <a:solidFill>
                  <a:srgbClr val="212121"/>
                </a:solidFill>
                <a:latin typeface="Trebuchet MS"/>
                <a:cs typeface="Trebuchet MS"/>
              </a:rPr>
              <a:t> </a:t>
            </a:r>
            <a:r>
              <a:rPr sz="1700" spc="-30" dirty="0">
                <a:solidFill>
                  <a:srgbClr val="212121"/>
                </a:solidFill>
                <a:latin typeface="Trebuchet MS"/>
                <a:cs typeface="Trebuchet MS"/>
              </a:rPr>
              <a:t>JPA</a:t>
            </a:r>
            <a:r>
              <a:rPr sz="1700" spc="-160" dirty="0">
                <a:solidFill>
                  <a:srgbClr val="212121"/>
                </a:solidFill>
                <a:latin typeface="Trebuchet MS"/>
                <a:cs typeface="Trebuchet MS"/>
              </a:rPr>
              <a:t> </a:t>
            </a:r>
            <a:r>
              <a:rPr sz="1700" spc="5" dirty="0">
                <a:solidFill>
                  <a:srgbClr val="212121"/>
                </a:solidFill>
                <a:latin typeface="Trebuchet MS"/>
                <a:cs typeface="Trebuchet MS"/>
              </a:rPr>
              <a:t>and</a:t>
            </a:r>
            <a:r>
              <a:rPr sz="1700" spc="-165" dirty="0">
                <a:solidFill>
                  <a:srgbClr val="212121"/>
                </a:solidFill>
                <a:latin typeface="Trebuchet MS"/>
                <a:cs typeface="Trebuchet MS"/>
              </a:rPr>
              <a:t> </a:t>
            </a:r>
            <a:r>
              <a:rPr sz="1700" dirty="0">
                <a:solidFill>
                  <a:srgbClr val="212121"/>
                </a:solidFill>
                <a:latin typeface="Trebuchet MS"/>
                <a:cs typeface="Trebuchet MS"/>
              </a:rPr>
              <a:t>Spring</a:t>
            </a:r>
            <a:r>
              <a:rPr sz="1700" spc="-160" dirty="0">
                <a:solidFill>
                  <a:srgbClr val="212121"/>
                </a:solidFill>
                <a:latin typeface="Trebuchet MS"/>
                <a:cs typeface="Trebuchet MS"/>
              </a:rPr>
              <a:t> </a:t>
            </a:r>
            <a:r>
              <a:rPr sz="1700" spc="-35" dirty="0">
                <a:solidFill>
                  <a:srgbClr val="212121"/>
                </a:solidFill>
                <a:latin typeface="Trebuchet MS"/>
                <a:cs typeface="Trebuchet MS"/>
              </a:rPr>
              <a:t>Data</a:t>
            </a:r>
            <a:r>
              <a:rPr sz="1700" spc="-160" dirty="0">
                <a:solidFill>
                  <a:srgbClr val="212121"/>
                </a:solidFill>
                <a:latin typeface="Trebuchet MS"/>
                <a:cs typeface="Trebuchet MS"/>
              </a:rPr>
              <a:t> </a:t>
            </a:r>
            <a:r>
              <a:rPr sz="1700" spc="-30" dirty="0">
                <a:solidFill>
                  <a:srgbClr val="212121"/>
                </a:solidFill>
                <a:latin typeface="Trebuchet MS"/>
                <a:cs typeface="Trebuchet MS"/>
              </a:rPr>
              <a:t>JPA</a:t>
            </a:r>
            <a:r>
              <a:rPr sz="1700" spc="-165" dirty="0">
                <a:solidFill>
                  <a:srgbClr val="212121"/>
                </a:solidFill>
                <a:latin typeface="Trebuchet MS"/>
                <a:cs typeface="Trebuchet MS"/>
              </a:rPr>
              <a:t> </a:t>
            </a:r>
            <a:r>
              <a:rPr sz="1700" spc="-35" dirty="0">
                <a:solidFill>
                  <a:srgbClr val="212121"/>
                </a:solidFill>
                <a:latin typeface="Trebuchet MS"/>
                <a:cs typeface="Trebuchet MS"/>
              </a:rPr>
              <a:t>frameworks</a:t>
            </a:r>
            <a:endParaRPr sz="1700">
              <a:latin typeface="Trebuchet MS"/>
              <a:cs typeface="Trebuchet MS"/>
            </a:endParaRPr>
          </a:p>
          <a:p>
            <a:pPr marL="774065">
              <a:lnSpc>
                <a:spcPct val="100000"/>
              </a:lnSpc>
              <a:spcBef>
                <a:spcPts val="284"/>
              </a:spcBef>
            </a:pPr>
            <a:r>
              <a:rPr sz="1700" spc="-25" dirty="0">
                <a:solidFill>
                  <a:srgbClr val="212121"/>
                </a:solidFill>
                <a:latin typeface="Trebuchet MS"/>
                <a:cs typeface="Trebuchet MS"/>
              </a:rPr>
              <a:t>L</a:t>
            </a:r>
            <a:r>
              <a:rPr sz="1700" spc="-10" dirty="0">
                <a:solidFill>
                  <a:srgbClr val="212121"/>
                </a:solidFill>
                <a:latin typeface="Trebuchet MS"/>
                <a:cs typeface="Trebuchet MS"/>
              </a:rPr>
              <a:t>a</a:t>
            </a:r>
            <a:r>
              <a:rPr sz="1700" spc="10" dirty="0">
                <a:solidFill>
                  <a:srgbClr val="212121"/>
                </a:solidFill>
                <a:latin typeface="Trebuchet MS"/>
                <a:cs typeface="Trebuchet MS"/>
              </a:rPr>
              <a:t>u</a:t>
            </a:r>
            <a:r>
              <a:rPr sz="1700" spc="15" dirty="0">
                <a:solidFill>
                  <a:srgbClr val="212121"/>
                </a:solidFill>
                <a:latin typeface="Trebuchet MS"/>
                <a:cs typeface="Trebuchet MS"/>
              </a:rPr>
              <a:t>n</a:t>
            </a:r>
            <a:r>
              <a:rPr sz="1700" spc="-55" dirty="0">
                <a:solidFill>
                  <a:srgbClr val="212121"/>
                </a:solidFill>
                <a:latin typeface="Trebuchet MS"/>
                <a:cs typeface="Trebuchet MS"/>
              </a:rPr>
              <a:t>c</a:t>
            </a:r>
            <a:r>
              <a:rPr sz="1700" spc="10" dirty="0">
                <a:solidFill>
                  <a:srgbClr val="212121"/>
                </a:solidFill>
                <a:latin typeface="Trebuchet MS"/>
                <a:cs typeface="Trebuchet MS"/>
              </a:rPr>
              <a:t>h</a:t>
            </a:r>
            <a:r>
              <a:rPr sz="1700" spc="-165" dirty="0">
                <a:solidFill>
                  <a:srgbClr val="212121"/>
                </a:solidFill>
                <a:latin typeface="Trebuchet MS"/>
                <a:cs typeface="Trebuchet MS"/>
              </a:rPr>
              <a:t> </a:t>
            </a:r>
            <a:r>
              <a:rPr sz="1700" spc="-10" dirty="0">
                <a:solidFill>
                  <a:srgbClr val="212121"/>
                </a:solidFill>
                <a:latin typeface="Trebuchet MS"/>
                <a:cs typeface="Trebuchet MS"/>
              </a:rPr>
              <a:t>a</a:t>
            </a:r>
            <a:r>
              <a:rPr sz="1700" spc="15" dirty="0">
                <a:solidFill>
                  <a:srgbClr val="212121"/>
                </a:solidFill>
                <a:latin typeface="Trebuchet MS"/>
                <a:cs typeface="Trebuchet MS"/>
              </a:rPr>
              <a:t>n</a:t>
            </a:r>
            <a:r>
              <a:rPr sz="1700" spc="-165" dirty="0">
                <a:solidFill>
                  <a:srgbClr val="212121"/>
                </a:solidFill>
                <a:latin typeface="Trebuchet MS"/>
                <a:cs typeface="Trebuchet MS"/>
              </a:rPr>
              <a:t> </a:t>
            </a:r>
            <a:r>
              <a:rPr sz="1700" spc="-65" dirty="0">
                <a:solidFill>
                  <a:srgbClr val="212121"/>
                </a:solidFill>
                <a:latin typeface="Trebuchet MS"/>
                <a:cs typeface="Trebuchet MS"/>
              </a:rPr>
              <a:t>i</a:t>
            </a:r>
            <a:r>
              <a:rPr sz="1700" spc="15" dirty="0">
                <a:solidFill>
                  <a:srgbClr val="212121"/>
                </a:solidFill>
                <a:latin typeface="Trebuchet MS"/>
                <a:cs typeface="Trebuchet MS"/>
              </a:rPr>
              <a:t>n</a:t>
            </a:r>
            <a:r>
              <a:rPr sz="1700" spc="-165" dirty="0">
                <a:solidFill>
                  <a:srgbClr val="212121"/>
                </a:solidFill>
                <a:latin typeface="Trebuchet MS"/>
                <a:cs typeface="Trebuchet MS"/>
              </a:rPr>
              <a:t> </a:t>
            </a:r>
            <a:r>
              <a:rPr sz="1700" spc="20" dirty="0">
                <a:solidFill>
                  <a:srgbClr val="212121"/>
                </a:solidFill>
                <a:latin typeface="Trebuchet MS"/>
                <a:cs typeface="Trebuchet MS"/>
              </a:rPr>
              <a:t>m</a:t>
            </a:r>
            <a:r>
              <a:rPr sz="1700" spc="-75" dirty="0">
                <a:solidFill>
                  <a:srgbClr val="212121"/>
                </a:solidFill>
                <a:latin typeface="Trebuchet MS"/>
                <a:cs typeface="Trebuchet MS"/>
              </a:rPr>
              <a:t>e</a:t>
            </a:r>
            <a:r>
              <a:rPr sz="1700" spc="20" dirty="0">
                <a:solidFill>
                  <a:srgbClr val="212121"/>
                </a:solidFill>
                <a:latin typeface="Trebuchet MS"/>
                <a:cs typeface="Trebuchet MS"/>
              </a:rPr>
              <a:t>mo</a:t>
            </a:r>
            <a:r>
              <a:rPr sz="1700" spc="-35" dirty="0">
                <a:solidFill>
                  <a:srgbClr val="212121"/>
                </a:solidFill>
                <a:latin typeface="Trebuchet MS"/>
                <a:cs typeface="Trebuchet MS"/>
              </a:rPr>
              <a:t>ry</a:t>
            </a:r>
            <a:r>
              <a:rPr sz="1700" spc="-165" dirty="0">
                <a:solidFill>
                  <a:srgbClr val="212121"/>
                </a:solidFill>
                <a:latin typeface="Trebuchet MS"/>
                <a:cs typeface="Trebuchet MS"/>
              </a:rPr>
              <a:t> </a:t>
            </a:r>
            <a:r>
              <a:rPr sz="1700" spc="10" dirty="0">
                <a:solidFill>
                  <a:srgbClr val="212121"/>
                </a:solidFill>
                <a:latin typeface="Trebuchet MS"/>
                <a:cs typeface="Trebuchet MS"/>
              </a:rPr>
              <a:t>d</a:t>
            </a:r>
            <a:r>
              <a:rPr sz="1700" spc="-10" dirty="0">
                <a:solidFill>
                  <a:srgbClr val="212121"/>
                </a:solidFill>
                <a:latin typeface="Trebuchet MS"/>
                <a:cs typeface="Trebuchet MS"/>
              </a:rPr>
              <a:t>a</a:t>
            </a:r>
            <a:r>
              <a:rPr sz="1700" spc="-130" dirty="0">
                <a:solidFill>
                  <a:srgbClr val="212121"/>
                </a:solidFill>
                <a:latin typeface="Trebuchet MS"/>
                <a:cs typeface="Trebuchet MS"/>
              </a:rPr>
              <a:t>t</a:t>
            </a:r>
            <a:r>
              <a:rPr sz="1700" spc="-10" dirty="0">
                <a:solidFill>
                  <a:srgbClr val="212121"/>
                </a:solidFill>
                <a:latin typeface="Trebuchet MS"/>
                <a:cs typeface="Trebuchet MS"/>
              </a:rPr>
              <a:t>a</a:t>
            </a:r>
            <a:r>
              <a:rPr sz="1700" spc="-15" dirty="0">
                <a:solidFill>
                  <a:srgbClr val="212121"/>
                </a:solidFill>
                <a:latin typeface="Trebuchet MS"/>
                <a:cs typeface="Trebuchet MS"/>
              </a:rPr>
              <a:t>b</a:t>
            </a:r>
            <a:r>
              <a:rPr sz="1700" spc="-10" dirty="0">
                <a:solidFill>
                  <a:srgbClr val="212121"/>
                </a:solidFill>
                <a:latin typeface="Trebuchet MS"/>
                <a:cs typeface="Trebuchet MS"/>
              </a:rPr>
              <a:t>a</a:t>
            </a:r>
            <a:r>
              <a:rPr sz="1700" spc="35" dirty="0">
                <a:solidFill>
                  <a:srgbClr val="212121"/>
                </a:solidFill>
                <a:latin typeface="Trebuchet MS"/>
                <a:cs typeface="Trebuchet MS"/>
              </a:rPr>
              <a:t>s</a:t>
            </a:r>
            <a:r>
              <a:rPr sz="1700" spc="-75" dirty="0">
                <a:solidFill>
                  <a:srgbClr val="212121"/>
                </a:solidFill>
                <a:latin typeface="Trebuchet MS"/>
                <a:cs typeface="Trebuchet MS"/>
              </a:rPr>
              <a:t>e</a:t>
            </a:r>
            <a:r>
              <a:rPr sz="1700" spc="-165" dirty="0">
                <a:solidFill>
                  <a:srgbClr val="212121"/>
                </a:solidFill>
                <a:latin typeface="Trebuchet MS"/>
                <a:cs typeface="Trebuchet MS"/>
              </a:rPr>
              <a:t> </a:t>
            </a:r>
            <a:r>
              <a:rPr sz="1700" spc="-105" dirty="0">
                <a:solidFill>
                  <a:srgbClr val="212121"/>
                </a:solidFill>
                <a:latin typeface="Trebuchet MS"/>
                <a:cs typeface="Trebuchet MS"/>
              </a:rPr>
              <a:t>(</a:t>
            </a:r>
            <a:r>
              <a:rPr sz="1700" spc="10" dirty="0">
                <a:solidFill>
                  <a:srgbClr val="212121"/>
                </a:solidFill>
                <a:latin typeface="Trebuchet MS"/>
                <a:cs typeface="Trebuchet MS"/>
              </a:rPr>
              <a:t>H</a:t>
            </a:r>
            <a:r>
              <a:rPr sz="1700" spc="-35" dirty="0">
                <a:solidFill>
                  <a:srgbClr val="212121"/>
                </a:solidFill>
                <a:latin typeface="Trebuchet MS"/>
                <a:cs typeface="Trebuchet MS"/>
              </a:rPr>
              <a:t>2</a:t>
            </a:r>
            <a:r>
              <a:rPr sz="1700" spc="-105" dirty="0">
                <a:solidFill>
                  <a:srgbClr val="212121"/>
                </a:solidFill>
                <a:latin typeface="Trebuchet MS"/>
                <a:cs typeface="Trebuchet MS"/>
              </a:rPr>
              <a:t>)</a:t>
            </a:r>
            <a:endParaRPr sz="1700">
              <a:latin typeface="Trebuchet MS"/>
              <a:cs typeface="Trebuchet MS"/>
            </a:endParaRPr>
          </a:p>
          <a:p>
            <a:pPr marL="774065" marR="400050">
              <a:lnSpc>
                <a:spcPct val="113999"/>
              </a:lnSpc>
            </a:pPr>
            <a:r>
              <a:rPr sz="1700" spc="100" dirty="0">
                <a:solidFill>
                  <a:srgbClr val="212121"/>
                </a:solidFill>
                <a:latin typeface="Trebuchet MS"/>
                <a:cs typeface="Trebuchet MS"/>
              </a:rPr>
              <a:t>S</a:t>
            </a:r>
            <a:r>
              <a:rPr sz="1700" spc="-100" dirty="0">
                <a:solidFill>
                  <a:srgbClr val="212121"/>
                </a:solidFill>
                <a:latin typeface="Trebuchet MS"/>
                <a:cs typeface="Trebuchet MS"/>
              </a:rPr>
              <a:t>e</a:t>
            </a:r>
            <a:r>
              <a:rPr sz="1700" spc="-110" dirty="0">
                <a:solidFill>
                  <a:srgbClr val="212121"/>
                </a:solidFill>
                <a:latin typeface="Trebuchet MS"/>
                <a:cs typeface="Trebuchet MS"/>
              </a:rPr>
              <a:t>t</a:t>
            </a:r>
            <a:r>
              <a:rPr sz="1700" spc="10" dirty="0">
                <a:solidFill>
                  <a:srgbClr val="212121"/>
                </a:solidFill>
                <a:latin typeface="Trebuchet MS"/>
                <a:cs typeface="Trebuchet MS"/>
              </a:rPr>
              <a:t>up</a:t>
            </a:r>
            <a:r>
              <a:rPr sz="1700" spc="-165" dirty="0">
                <a:solidFill>
                  <a:srgbClr val="212121"/>
                </a:solidFill>
                <a:latin typeface="Trebuchet MS"/>
                <a:cs typeface="Trebuchet MS"/>
              </a:rPr>
              <a:t> </a:t>
            </a:r>
            <a:r>
              <a:rPr sz="1700" spc="-95" dirty="0">
                <a:solidFill>
                  <a:srgbClr val="212121"/>
                </a:solidFill>
                <a:latin typeface="Trebuchet MS"/>
                <a:cs typeface="Trebuchet MS"/>
              </a:rPr>
              <a:t>c</a:t>
            </a:r>
            <a:r>
              <a:rPr sz="1700" spc="20" dirty="0">
                <a:solidFill>
                  <a:srgbClr val="212121"/>
                </a:solidFill>
                <a:latin typeface="Trebuchet MS"/>
                <a:cs typeface="Trebuchet MS"/>
              </a:rPr>
              <a:t>o</a:t>
            </a:r>
            <a:r>
              <a:rPr sz="1700" spc="15" dirty="0">
                <a:solidFill>
                  <a:srgbClr val="212121"/>
                </a:solidFill>
                <a:latin typeface="Trebuchet MS"/>
                <a:cs typeface="Trebuchet MS"/>
              </a:rPr>
              <a:t>nn</a:t>
            </a:r>
            <a:r>
              <a:rPr sz="1700" spc="-75" dirty="0">
                <a:solidFill>
                  <a:srgbClr val="212121"/>
                </a:solidFill>
                <a:latin typeface="Trebuchet MS"/>
                <a:cs typeface="Trebuchet MS"/>
              </a:rPr>
              <a:t>e</a:t>
            </a:r>
            <a:r>
              <a:rPr sz="1700" spc="-55" dirty="0">
                <a:solidFill>
                  <a:srgbClr val="212121"/>
                </a:solidFill>
                <a:latin typeface="Trebuchet MS"/>
                <a:cs typeface="Trebuchet MS"/>
              </a:rPr>
              <a:t>c</a:t>
            </a:r>
            <a:r>
              <a:rPr sz="1700" spc="-95" dirty="0">
                <a:solidFill>
                  <a:srgbClr val="212121"/>
                </a:solidFill>
                <a:latin typeface="Trebuchet MS"/>
                <a:cs typeface="Trebuchet MS"/>
              </a:rPr>
              <a:t>t</a:t>
            </a:r>
            <a:r>
              <a:rPr sz="1700" spc="-65" dirty="0">
                <a:solidFill>
                  <a:srgbClr val="212121"/>
                </a:solidFill>
                <a:latin typeface="Trebuchet MS"/>
                <a:cs typeface="Trebuchet MS"/>
              </a:rPr>
              <a:t>i</a:t>
            </a:r>
            <a:r>
              <a:rPr sz="1700" spc="20" dirty="0">
                <a:solidFill>
                  <a:srgbClr val="212121"/>
                </a:solidFill>
                <a:latin typeface="Trebuchet MS"/>
                <a:cs typeface="Trebuchet MS"/>
              </a:rPr>
              <a:t>o</a:t>
            </a:r>
            <a:r>
              <a:rPr sz="1700" spc="15" dirty="0">
                <a:solidFill>
                  <a:srgbClr val="212121"/>
                </a:solidFill>
                <a:latin typeface="Trebuchet MS"/>
                <a:cs typeface="Trebuchet MS"/>
              </a:rPr>
              <a:t>n</a:t>
            </a:r>
            <a:r>
              <a:rPr sz="1700" spc="-165" dirty="0">
                <a:solidFill>
                  <a:srgbClr val="212121"/>
                </a:solidFill>
                <a:latin typeface="Trebuchet MS"/>
                <a:cs typeface="Trebuchet MS"/>
              </a:rPr>
              <a:t> </a:t>
            </a:r>
            <a:r>
              <a:rPr sz="1700" spc="-125" dirty="0">
                <a:solidFill>
                  <a:srgbClr val="212121"/>
                </a:solidFill>
                <a:latin typeface="Trebuchet MS"/>
                <a:cs typeface="Trebuchet MS"/>
              </a:rPr>
              <a:t>f</a:t>
            </a:r>
            <a:r>
              <a:rPr sz="1700" spc="-85" dirty="0">
                <a:solidFill>
                  <a:srgbClr val="212121"/>
                </a:solidFill>
                <a:latin typeface="Trebuchet MS"/>
                <a:cs typeface="Trebuchet MS"/>
              </a:rPr>
              <a:t>r</a:t>
            </a:r>
            <a:r>
              <a:rPr sz="1700" spc="20" dirty="0">
                <a:solidFill>
                  <a:srgbClr val="212121"/>
                </a:solidFill>
                <a:latin typeface="Trebuchet MS"/>
                <a:cs typeface="Trebuchet MS"/>
              </a:rPr>
              <a:t>om</a:t>
            </a:r>
            <a:r>
              <a:rPr sz="1700" spc="-165" dirty="0">
                <a:solidFill>
                  <a:srgbClr val="212121"/>
                </a:solidFill>
                <a:latin typeface="Trebuchet MS"/>
                <a:cs typeface="Trebuchet MS"/>
              </a:rPr>
              <a:t> </a:t>
            </a:r>
            <a:r>
              <a:rPr sz="1700" spc="-65" dirty="0">
                <a:solidFill>
                  <a:srgbClr val="212121"/>
                </a:solidFill>
                <a:latin typeface="Trebuchet MS"/>
                <a:cs typeface="Trebuchet MS"/>
              </a:rPr>
              <a:t>A</a:t>
            </a:r>
            <a:r>
              <a:rPr sz="1700" spc="10" dirty="0">
                <a:solidFill>
                  <a:srgbClr val="212121"/>
                </a:solidFill>
                <a:latin typeface="Trebuchet MS"/>
                <a:cs typeface="Trebuchet MS"/>
              </a:rPr>
              <a:t>pp</a:t>
            </a:r>
            <a:r>
              <a:rPr sz="1700" spc="-165" dirty="0">
                <a:solidFill>
                  <a:srgbClr val="212121"/>
                </a:solidFill>
                <a:latin typeface="Trebuchet MS"/>
                <a:cs typeface="Trebuchet MS"/>
              </a:rPr>
              <a:t> </a:t>
            </a:r>
            <a:r>
              <a:rPr sz="1700" spc="-114" dirty="0">
                <a:solidFill>
                  <a:srgbClr val="212121"/>
                </a:solidFill>
                <a:latin typeface="Trebuchet MS"/>
                <a:cs typeface="Trebuchet MS"/>
              </a:rPr>
              <a:t>t</a:t>
            </a:r>
            <a:r>
              <a:rPr sz="1700" spc="20" dirty="0">
                <a:solidFill>
                  <a:srgbClr val="212121"/>
                </a:solidFill>
                <a:latin typeface="Trebuchet MS"/>
                <a:cs typeface="Trebuchet MS"/>
              </a:rPr>
              <a:t>o</a:t>
            </a:r>
            <a:r>
              <a:rPr sz="1700" spc="-165" dirty="0">
                <a:solidFill>
                  <a:srgbClr val="212121"/>
                </a:solidFill>
                <a:latin typeface="Trebuchet MS"/>
                <a:cs typeface="Trebuchet MS"/>
              </a:rPr>
              <a:t> </a:t>
            </a:r>
            <a:r>
              <a:rPr sz="1700" spc="-65" dirty="0">
                <a:solidFill>
                  <a:srgbClr val="212121"/>
                </a:solidFill>
                <a:latin typeface="Trebuchet MS"/>
                <a:cs typeface="Trebuchet MS"/>
              </a:rPr>
              <a:t>i</a:t>
            </a:r>
            <a:r>
              <a:rPr sz="1700" spc="15" dirty="0">
                <a:solidFill>
                  <a:srgbClr val="212121"/>
                </a:solidFill>
                <a:latin typeface="Trebuchet MS"/>
                <a:cs typeface="Trebuchet MS"/>
              </a:rPr>
              <a:t>n</a:t>
            </a:r>
            <a:r>
              <a:rPr sz="1700" spc="-90" dirty="0">
                <a:solidFill>
                  <a:srgbClr val="212121"/>
                </a:solidFill>
                <a:latin typeface="Trebuchet MS"/>
                <a:cs typeface="Trebuchet MS"/>
              </a:rPr>
              <a:t>-</a:t>
            </a:r>
            <a:r>
              <a:rPr sz="1700" spc="20" dirty="0">
                <a:solidFill>
                  <a:srgbClr val="212121"/>
                </a:solidFill>
                <a:latin typeface="Trebuchet MS"/>
                <a:cs typeface="Trebuchet MS"/>
              </a:rPr>
              <a:t>m</a:t>
            </a:r>
            <a:r>
              <a:rPr sz="1700" spc="-75" dirty="0">
                <a:solidFill>
                  <a:srgbClr val="212121"/>
                </a:solidFill>
                <a:latin typeface="Trebuchet MS"/>
                <a:cs typeface="Trebuchet MS"/>
              </a:rPr>
              <a:t>e</a:t>
            </a:r>
            <a:r>
              <a:rPr sz="1700" spc="20" dirty="0">
                <a:solidFill>
                  <a:srgbClr val="212121"/>
                </a:solidFill>
                <a:latin typeface="Trebuchet MS"/>
                <a:cs typeface="Trebuchet MS"/>
              </a:rPr>
              <a:t>mo</a:t>
            </a:r>
            <a:r>
              <a:rPr sz="1700" spc="-35" dirty="0">
                <a:solidFill>
                  <a:srgbClr val="212121"/>
                </a:solidFill>
                <a:latin typeface="Trebuchet MS"/>
                <a:cs typeface="Trebuchet MS"/>
              </a:rPr>
              <a:t>ry</a:t>
            </a:r>
            <a:r>
              <a:rPr sz="1700" spc="-165" dirty="0">
                <a:solidFill>
                  <a:srgbClr val="212121"/>
                </a:solidFill>
                <a:latin typeface="Trebuchet MS"/>
                <a:cs typeface="Trebuchet MS"/>
              </a:rPr>
              <a:t> </a:t>
            </a:r>
            <a:r>
              <a:rPr sz="1700" spc="10" dirty="0">
                <a:solidFill>
                  <a:srgbClr val="212121"/>
                </a:solidFill>
                <a:latin typeface="Trebuchet MS"/>
                <a:cs typeface="Trebuchet MS"/>
              </a:rPr>
              <a:t>d</a:t>
            </a:r>
            <a:r>
              <a:rPr sz="1700" spc="-10" dirty="0">
                <a:solidFill>
                  <a:srgbClr val="212121"/>
                </a:solidFill>
                <a:latin typeface="Trebuchet MS"/>
                <a:cs typeface="Trebuchet MS"/>
              </a:rPr>
              <a:t>a</a:t>
            </a:r>
            <a:r>
              <a:rPr sz="1700" spc="-130" dirty="0">
                <a:solidFill>
                  <a:srgbClr val="212121"/>
                </a:solidFill>
                <a:latin typeface="Trebuchet MS"/>
                <a:cs typeface="Trebuchet MS"/>
              </a:rPr>
              <a:t>t</a:t>
            </a:r>
            <a:r>
              <a:rPr sz="1700" spc="-10" dirty="0">
                <a:solidFill>
                  <a:srgbClr val="212121"/>
                </a:solidFill>
                <a:latin typeface="Trebuchet MS"/>
                <a:cs typeface="Trebuchet MS"/>
              </a:rPr>
              <a:t>a</a:t>
            </a:r>
            <a:r>
              <a:rPr sz="1700" spc="-15" dirty="0">
                <a:solidFill>
                  <a:srgbClr val="212121"/>
                </a:solidFill>
                <a:latin typeface="Trebuchet MS"/>
                <a:cs typeface="Trebuchet MS"/>
              </a:rPr>
              <a:t>b</a:t>
            </a:r>
            <a:r>
              <a:rPr sz="1700" spc="-10" dirty="0">
                <a:solidFill>
                  <a:srgbClr val="212121"/>
                </a:solidFill>
                <a:latin typeface="Trebuchet MS"/>
                <a:cs typeface="Trebuchet MS"/>
              </a:rPr>
              <a:t>a</a:t>
            </a:r>
            <a:r>
              <a:rPr sz="1700" spc="35" dirty="0">
                <a:solidFill>
                  <a:srgbClr val="212121"/>
                </a:solidFill>
                <a:latin typeface="Trebuchet MS"/>
                <a:cs typeface="Trebuchet MS"/>
              </a:rPr>
              <a:t>s</a:t>
            </a:r>
            <a:r>
              <a:rPr sz="1700" spc="-50" dirty="0">
                <a:solidFill>
                  <a:srgbClr val="212121"/>
                </a:solidFill>
                <a:latin typeface="Trebuchet MS"/>
                <a:cs typeface="Trebuchet MS"/>
              </a:rPr>
              <a:t>e  </a:t>
            </a:r>
            <a:r>
              <a:rPr sz="1700" spc="-10" dirty="0">
                <a:solidFill>
                  <a:srgbClr val="212121"/>
                </a:solidFill>
                <a:latin typeface="Trebuchet MS"/>
                <a:cs typeface="Trebuchet MS"/>
              </a:rPr>
              <a:t>Launch</a:t>
            </a:r>
            <a:r>
              <a:rPr sz="1700" spc="-165" dirty="0">
                <a:solidFill>
                  <a:srgbClr val="212121"/>
                </a:solidFill>
                <a:latin typeface="Trebuchet MS"/>
                <a:cs typeface="Trebuchet MS"/>
              </a:rPr>
              <a:t> </a:t>
            </a:r>
            <a:r>
              <a:rPr sz="1700" spc="-10" dirty="0">
                <a:solidFill>
                  <a:srgbClr val="212121"/>
                </a:solidFill>
                <a:latin typeface="Trebuchet MS"/>
                <a:cs typeface="Trebuchet MS"/>
              </a:rPr>
              <a:t>a</a:t>
            </a:r>
            <a:r>
              <a:rPr sz="1700" spc="-160" dirty="0">
                <a:solidFill>
                  <a:srgbClr val="212121"/>
                </a:solidFill>
                <a:latin typeface="Trebuchet MS"/>
                <a:cs typeface="Trebuchet MS"/>
              </a:rPr>
              <a:t> </a:t>
            </a:r>
            <a:r>
              <a:rPr sz="1700" spc="-80" dirty="0">
                <a:solidFill>
                  <a:srgbClr val="212121"/>
                </a:solidFill>
                <a:latin typeface="Trebuchet MS"/>
                <a:cs typeface="Trebuchet MS"/>
              </a:rPr>
              <a:t>few</a:t>
            </a:r>
            <a:r>
              <a:rPr sz="1700" spc="-165" dirty="0">
                <a:solidFill>
                  <a:srgbClr val="212121"/>
                </a:solidFill>
                <a:latin typeface="Trebuchet MS"/>
                <a:cs typeface="Trebuchet MS"/>
              </a:rPr>
              <a:t> </a:t>
            </a:r>
            <a:r>
              <a:rPr sz="1700" spc="-30" dirty="0">
                <a:solidFill>
                  <a:srgbClr val="212121"/>
                </a:solidFill>
                <a:latin typeface="Trebuchet MS"/>
                <a:cs typeface="Trebuchet MS"/>
              </a:rPr>
              <a:t>scripts</a:t>
            </a:r>
            <a:r>
              <a:rPr sz="1700" spc="-160" dirty="0">
                <a:solidFill>
                  <a:srgbClr val="212121"/>
                </a:solidFill>
                <a:latin typeface="Trebuchet MS"/>
                <a:cs typeface="Trebuchet MS"/>
              </a:rPr>
              <a:t> </a:t>
            </a:r>
            <a:r>
              <a:rPr sz="1700" spc="-50" dirty="0">
                <a:solidFill>
                  <a:srgbClr val="212121"/>
                </a:solidFill>
                <a:latin typeface="Trebuchet MS"/>
                <a:cs typeface="Trebuchet MS"/>
              </a:rPr>
              <a:t>at</a:t>
            </a:r>
            <a:r>
              <a:rPr sz="1700" spc="-160" dirty="0">
                <a:solidFill>
                  <a:srgbClr val="212121"/>
                </a:solidFill>
                <a:latin typeface="Trebuchet MS"/>
                <a:cs typeface="Trebuchet MS"/>
              </a:rPr>
              <a:t> </a:t>
            </a:r>
            <a:r>
              <a:rPr sz="1700" spc="-35" dirty="0">
                <a:solidFill>
                  <a:srgbClr val="212121"/>
                </a:solidFill>
                <a:latin typeface="Trebuchet MS"/>
                <a:cs typeface="Trebuchet MS"/>
              </a:rPr>
              <a:t>startup</a:t>
            </a:r>
            <a:r>
              <a:rPr sz="1700" spc="-165" dirty="0">
                <a:solidFill>
                  <a:srgbClr val="212121"/>
                </a:solidFill>
                <a:latin typeface="Trebuchet MS"/>
                <a:cs typeface="Trebuchet MS"/>
              </a:rPr>
              <a:t> </a:t>
            </a:r>
            <a:r>
              <a:rPr sz="1700" spc="-70" dirty="0">
                <a:solidFill>
                  <a:srgbClr val="212121"/>
                </a:solidFill>
                <a:latin typeface="Trebuchet MS"/>
                <a:cs typeface="Trebuchet MS"/>
              </a:rPr>
              <a:t>(example:</a:t>
            </a:r>
            <a:r>
              <a:rPr sz="1700" spc="-160" dirty="0">
                <a:solidFill>
                  <a:srgbClr val="212121"/>
                </a:solidFill>
                <a:latin typeface="Trebuchet MS"/>
                <a:cs typeface="Trebuchet MS"/>
              </a:rPr>
              <a:t> </a:t>
            </a:r>
            <a:r>
              <a:rPr sz="1700" dirty="0">
                <a:solidFill>
                  <a:srgbClr val="212121"/>
                </a:solidFill>
                <a:latin typeface="Courier New"/>
                <a:cs typeface="Courier New"/>
              </a:rPr>
              <a:t>data.sql</a:t>
            </a:r>
            <a:r>
              <a:rPr sz="1700" dirty="0">
                <a:solidFill>
                  <a:srgbClr val="212121"/>
                </a:solidFill>
                <a:latin typeface="Trebuchet MS"/>
                <a:cs typeface="Trebuchet MS"/>
              </a:rPr>
              <a:t>)</a:t>
            </a:r>
            <a:endParaRPr sz="1700">
              <a:latin typeface="Trebuchet MS"/>
              <a:cs typeface="Trebuchet MS"/>
            </a:endParaRPr>
          </a:p>
          <a:p>
            <a:pPr marL="12700">
              <a:lnSpc>
                <a:spcPts val="2980"/>
              </a:lnSpc>
              <a:spcBef>
                <a:spcPts val="110"/>
              </a:spcBef>
            </a:pPr>
            <a:r>
              <a:rPr sz="2700" b="1" spc="-65" dirty="0">
                <a:solidFill>
                  <a:srgbClr val="212121"/>
                </a:solidFill>
                <a:latin typeface="Trebuchet MS"/>
                <a:cs typeface="Trebuchet MS"/>
              </a:rPr>
              <a:t>R</a:t>
            </a:r>
            <a:r>
              <a:rPr sz="2700" b="1" spc="-120" dirty="0">
                <a:solidFill>
                  <a:srgbClr val="212121"/>
                </a:solidFill>
                <a:latin typeface="Trebuchet MS"/>
                <a:cs typeface="Trebuchet MS"/>
              </a:rPr>
              <a:t>emember</a:t>
            </a:r>
            <a:r>
              <a:rPr sz="2700" b="1" spc="-270" dirty="0">
                <a:solidFill>
                  <a:srgbClr val="212121"/>
                </a:solidFill>
                <a:latin typeface="Trebuchet MS"/>
                <a:cs typeface="Trebuchet MS"/>
              </a:rPr>
              <a:t> </a:t>
            </a:r>
            <a:r>
              <a:rPr sz="2700" spc="-155" dirty="0">
                <a:solidFill>
                  <a:srgbClr val="212121"/>
                </a:solidFill>
                <a:latin typeface="Trebuchet MS"/>
                <a:cs typeface="Trebuchet MS"/>
              </a:rPr>
              <a:t>-</a:t>
            </a:r>
            <a:r>
              <a:rPr sz="2700" spc="-270" dirty="0">
                <a:solidFill>
                  <a:srgbClr val="212121"/>
                </a:solidFill>
                <a:latin typeface="Trebuchet MS"/>
                <a:cs typeface="Trebuchet MS"/>
              </a:rPr>
              <a:t> </a:t>
            </a:r>
            <a:r>
              <a:rPr sz="2700" spc="-45" dirty="0">
                <a:solidFill>
                  <a:srgbClr val="212121"/>
                </a:solidFill>
                <a:latin typeface="Trebuchet MS"/>
                <a:cs typeface="Trebuchet MS"/>
              </a:rPr>
              <a:t>H2</a:t>
            </a:r>
            <a:r>
              <a:rPr sz="2700" spc="-270" dirty="0">
                <a:solidFill>
                  <a:srgbClr val="212121"/>
                </a:solidFill>
                <a:latin typeface="Trebuchet MS"/>
                <a:cs typeface="Trebuchet MS"/>
              </a:rPr>
              <a:t> </a:t>
            </a:r>
            <a:r>
              <a:rPr sz="2700" spc="-35" dirty="0">
                <a:solidFill>
                  <a:srgbClr val="212121"/>
                </a:solidFill>
                <a:latin typeface="Trebuchet MS"/>
                <a:cs typeface="Trebuchet MS"/>
              </a:rPr>
              <a:t>is</a:t>
            </a:r>
            <a:r>
              <a:rPr sz="2700" spc="-270" dirty="0">
                <a:solidFill>
                  <a:srgbClr val="212121"/>
                </a:solidFill>
                <a:latin typeface="Trebuchet MS"/>
                <a:cs typeface="Trebuchet MS"/>
              </a:rPr>
              <a:t> </a:t>
            </a:r>
            <a:r>
              <a:rPr sz="2700" spc="-55" dirty="0">
                <a:solidFill>
                  <a:srgbClr val="212121"/>
                </a:solidFill>
                <a:latin typeface="Trebuchet MS"/>
                <a:cs typeface="Trebuchet MS"/>
              </a:rPr>
              <a:t>in</a:t>
            </a:r>
            <a:r>
              <a:rPr sz="2700" spc="-270" dirty="0">
                <a:solidFill>
                  <a:srgbClr val="212121"/>
                </a:solidFill>
                <a:latin typeface="Trebuchet MS"/>
                <a:cs typeface="Trebuchet MS"/>
              </a:rPr>
              <a:t> </a:t>
            </a:r>
            <a:r>
              <a:rPr sz="2700" spc="-55" dirty="0">
                <a:solidFill>
                  <a:srgbClr val="212121"/>
                </a:solidFill>
                <a:latin typeface="Trebuchet MS"/>
                <a:cs typeface="Trebuchet MS"/>
              </a:rPr>
              <a:t>memo</a:t>
            </a:r>
            <a:r>
              <a:rPr sz="2700" spc="20" dirty="0">
                <a:solidFill>
                  <a:srgbClr val="212121"/>
                </a:solidFill>
                <a:latin typeface="Trebuchet MS"/>
                <a:cs typeface="Trebuchet MS"/>
              </a:rPr>
              <a:t>r</a:t>
            </a:r>
            <a:r>
              <a:rPr sz="2700" spc="-75" dirty="0">
                <a:solidFill>
                  <a:srgbClr val="212121"/>
                </a:solidFill>
                <a:latin typeface="Trebuchet MS"/>
                <a:cs typeface="Trebuchet MS"/>
              </a:rPr>
              <a:t>y</a:t>
            </a:r>
            <a:r>
              <a:rPr sz="2700" spc="-270" dirty="0">
                <a:solidFill>
                  <a:srgbClr val="212121"/>
                </a:solidFill>
                <a:latin typeface="Trebuchet MS"/>
                <a:cs typeface="Trebuchet MS"/>
              </a:rPr>
              <a:t> </a:t>
            </a:r>
            <a:r>
              <a:rPr sz="2700" spc="-75" dirty="0">
                <a:solidFill>
                  <a:srgbClr val="212121"/>
                </a:solidFill>
                <a:latin typeface="Trebuchet MS"/>
                <a:cs typeface="Trebuchet MS"/>
              </a:rPr>
              <a:t>da</a:t>
            </a:r>
            <a:r>
              <a:rPr sz="2700" spc="-105" dirty="0">
                <a:solidFill>
                  <a:srgbClr val="212121"/>
                </a:solidFill>
                <a:latin typeface="Trebuchet MS"/>
                <a:cs typeface="Trebuchet MS"/>
              </a:rPr>
              <a:t>t</a:t>
            </a:r>
            <a:r>
              <a:rPr sz="2700" spc="-25" dirty="0">
                <a:solidFill>
                  <a:srgbClr val="212121"/>
                </a:solidFill>
                <a:latin typeface="Trebuchet MS"/>
                <a:cs typeface="Trebuchet MS"/>
              </a:rPr>
              <a:t>a</a:t>
            </a:r>
            <a:r>
              <a:rPr sz="2700" spc="-65" dirty="0">
                <a:solidFill>
                  <a:srgbClr val="212121"/>
                </a:solidFill>
                <a:latin typeface="Trebuchet MS"/>
                <a:cs typeface="Trebuchet MS"/>
              </a:rPr>
              <a:t>b</a:t>
            </a:r>
            <a:r>
              <a:rPr sz="2700" spc="-45" dirty="0">
                <a:solidFill>
                  <a:srgbClr val="212121"/>
                </a:solidFill>
                <a:latin typeface="Trebuchet MS"/>
                <a:cs typeface="Trebuchet MS"/>
              </a:rPr>
              <a:t>ase</a:t>
            </a:r>
            <a:endParaRPr sz="2700">
              <a:latin typeface="Trebuchet MS"/>
              <a:cs typeface="Trebuchet MS"/>
            </a:endParaRPr>
          </a:p>
          <a:p>
            <a:pPr marL="393065">
              <a:lnSpc>
                <a:spcPts val="2325"/>
              </a:lnSpc>
            </a:pPr>
            <a:r>
              <a:rPr sz="2150" spc="5" dirty="0">
                <a:solidFill>
                  <a:srgbClr val="212121"/>
                </a:solidFill>
                <a:latin typeface="Trebuchet MS"/>
                <a:cs typeface="Trebuchet MS"/>
              </a:rPr>
              <a:t>D</a:t>
            </a:r>
            <a:r>
              <a:rPr sz="2150" spc="-20" dirty="0">
                <a:solidFill>
                  <a:srgbClr val="212121"/>
                </a:solidFill>
                <a:latin typeface="Trebuchet MS"/>
                <a:cs typeface="Trebuchet MS"/>
              </a:rPr>
              <a:t>oes</a:t>
            </a:r>
            <a:r>
              <a:rPr sz="2150" spc="-215" dirty="0">
                <a:solidFill>
                  <a:srgbClr val="212121"/>
                </a:solidFill>
                <a:latin typeface="Trebuchet MS"/>
                <a:cs typeface="Trebuchet MS"/>
              </a:rPr>
              <a:t> </a:t>
            </a:r>
            <a:r>
              <a:rPr sz="2150" dirty="0">
                <a:solidFill>
                  <a:srgbClr val="212121"/>
                </a:solidFill>
                <a:latin typeface="Trebuchet MS"/>
                <a:cs typeface="Trebuchet MS"/>
              </a:rPr>
              <a:t>N</a:t>
            </a:r>
            <a:r>
              <a:rPr sz="2150" spc="-40" dirty="0">
                <a:solidFill>
                  <a:srgbClr val="212121"/>
                </a:solidFill>
                <a:latin typeface="Trebuchet MS"/>
                <a:cs typeface="Trebuchet MS"/>
              </a:rPr>
              <a:t>O</a:t>
            </a:r>
            <a:r>
              <a:rPr sz="2150" spc="-95" dirty="0">
                <a:solidFill>
                  <a:srgbClr val="212121"/>
                </a:solidFill>
                <a:latin typeface="Trebuchet MS"/>
                <a:cs typeface="Trebuchet MS"/>
              </a:rPr>
              <a:t>T</a:t>
            </a:r>
            <a:r>
              <a:rPr sz="2150" spc="-215" dirty="0">
                <a:solidFill>
                  <a:srgbClr val="212121"/>
                </a:solidFill>
                <a:latin typeface="Trebuchet MS"/>
                <a:cs typeface="Trebuchet MS"/>
              </a:rPr>
              <a:t> </a:t>
            </a:r>
            <a:r>
              <a:rPr sz="2150" dirty="0">
                <a:solidFill>
                  <a:srgbClr val="212121"/>
                </a:solidFill>
                <a:latin typeface="Trebuchet MS"/>
                <a:cs typeface="Trebuchet MS"/>
              </a:rPr>
              <a:t>p</a:t>
            </a:r>
            <a:r>
              <a:rPr sz="2150" spc="-114" dirty="0">
                <a:solidFill>
                  <a:srgbClr val="212121"/>
                </a:solidFill>
                <a:latin typeface="Trebuchet MS"/>
                <a:cs typeface="Trebuchet MS"/>
              </a:rPr>
              <a:t>e</a:t>
            </a:r>
            <a:r>
              <a:rPr sz="2150" spc="-105" dirty="0">
                <a:solidFill>
                  <a:srgbClr val="212121"/>
                </a:solidFill>
                <a:latin typeface="Trebuchet MS"/>
                <a:cs typeface="Trebuchet MS"/>
              </a:rPr>
              <a:t>r</a:t>
            </a:r>
            <a:r>
              <a:rPr sz="2150" spc="30" dirty="0">
                <a:solidFill>
                  <a:srgbClr val="212121"/>
                </a:solidFill>
                <a:latin typeface="Trebuchet MS"/>
                <a:cs typeface="Trebuchet MS"/>
              </a:rPr>
              <a:t>s</a:t>
            </a:r>
            <a:r>
              <a:rPr sz="2150" spc="-85" dirty="0">
                <a:solidFill>
                  <a:srgbClr val="212121"/>
                </a:solidFill>
                <a:latin typeface="Trebuchet MS"/>
                <a:cs typeface="Trebuchet MS"/>
              </a:rPr>
              <a:t>i</a:t>
            </a:r>
            <a:r>
              <a:rPr sz="2150" spc="30" dirty="0">
                <a:solidFill>
                  <a:srgbClr val="212121"/>
                </a:solidFill>
                <a:latin typeface="Trebuchet MS"/>
                <a:cs typeface="Trebuchet MS"/>
              </a:rPr>
              <a:t>s</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dirty="0">
                <a:solidFill>
                  <a:srgbClr val="212121"/>
                </a:solidFill>
                <a:latin typeface="Trebuchet MS"/>
                <a:cs typeface="Trebuchet MS"/>
              </a:rPr>
              <a:t>d</a:t>
            </a:r>
            <a:r>
              <a:rPr sz="2150" spc="-25" dirty="0">
                <a:solidFill>
                  <a:srgbClr val="212121"/>
                </a:solidFill>
                <a:latin typeface="Trebuchet MS"/>
                <a:cs typeface="Trebuchet MS"/>
              </a:rPr>
              <a:t>a</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endParaRPr sz="2150">
              <a:latin typeface="Trebuchet MS"/>
              <a:cs typeface="Trebuchet MS"/>
            </a:endParaRPr>
          </a:p>
          <a:p>
            <a:pPr marL="393065">
              <a:lnSpc>
                <a:spcPct val="100000"/>
              </a:lnSpc>
              <a:spcBef>
                <a:spcPts val="195"/>
              </a:spcBef>
            </a:pPr>
            <a:r>
              <a:rPr sz="2150" spc="-125" dirty="0">
                <a:solidFill>
                  <a:srgbClr val="212121"/>
                </a:solidFill>
                <a:latin typeface="Trebuchet MS"/>
                <a:cs typeface="Trebuchet MS"/>
              </a:rPr>
              <a:t>G</a:t>
            </a:r>
            <a:r>
              <a:rPr sz="2150" spc="-114" dirty="0">
                <a:solidFill>
                  <a:srgbClr val="212121"/>
                </a:solidFill>
                <a:latin typeface="Trebuchet MS"/>
                <a:cs typeface="Trebuchet MS"/>
              </a:rPr>
              <a:t>r</a:t>
            </a:r>
            <a:r>
              <a:rPr sz="2150" spc="-140" dirty="0">
                <a:solidFill>
                  <a:srgbClr val="212121"/>
                </a:solidFill>
                <a:latin typeface="Trebuchet MS"/>
                <a:cs typeface="Trebuchet MS"/>
              </a:rPr>
              <a:t>e</a:t>
            </a:r>
            <a:r>
              <a:rPr sz="2150" spc="-25" dirty="0">
                <a:solidFill>
                  <a:srgbClr val="212121"/>
                </a:solidFill>
                <a:latin typeface="Trebuchet MS"/>
                <a:cs typeface="Trebuchet MS"/>
              </a:rPr>
              <a:t>a</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spc="-190" dirty="0">
                <a:solidFill>
                  <a:srgbClr val="212121"/>
                </a:solidFill>
                <a:latin typeface="Trebuchet MS"/>
                <a:cs typeface="Trebuchet MS"/>
              </a:rPr>
              <a:t>f</a:t>
            </a:r>
            <a:r>
              <a:rPr sz="2150" spc="-35" dirty="0">
                <a:solidFill>
                  <a:srgbClr val="212121"/>
                </a:solidFill>
                <a:latin typeface="Trebuchet MS"/>
                <a:cs typeface="Trebuchet MS"/>
              </a:rPr>
              <a:t>or</a:t>
            </a:r>
            <a:r>
              <a:rPr sz="2150" spc="-215" dirty="0">
                <a:solidFill>
                  <a:srgbClr val="212121"/>
                </a:solidFill>
                <a:latin typeface="Trebuchet MS"/>
                <a:cs typeface="Trebuchet MS"/>
              </a:rPr>
              <a:t> </a:t>
            </a:r>
            <a:r>
              <a:rPr sz="2150" spc="-85" dirty="0">
                <a:solidFill>
                  <a:srgbClr val="212121"/>
                </a:solidFill>
                <a:latin typeface="Trebuchet MS"/>
                <a:cs typeface="Trebuchet MS"/>
              </a:rPr>
              <a:t>l</a:t>
            </a:r>
            <a:r>
              <a:rPr sz="2150" spc="-140" dirty="0">
                <a:solidFill>
                  <a:srgbClr val="212121"/>
                </a:solidFill>
                <a:latin typeface="Trebuchet MS"/>
                <a:cs typeface="Trebuchet MS"/>
              </a:rPr>
              <a:t>e</a:t>
            </a:r>
            <a:r>
              <a:rPr sz="2150" spc="-25" dirty="0">
                <a:solidFill>
                  <a:srgbClr val="212121"/>
                </a:solidFill>
                <a:latin typeface="Trebuchet MS"/>
                <a:cs typeface="Trebuchet MS"/>
              </a:rPr>
              <a:t>a</a:t>
            </a:r>
            <a:r>
              <a:rPr sz="2150" spc="-55" dirty="0">
                <a:solidFill>
                  <a:srgbClr val="212121"/>
                </a:solidFill>
                <a:latin typeface="Trebuchet MS"/>
                <a:cs typeface="Trebuchet MS"/>
              </a:rPr>
              <a:t>rni</a:t>
            </a:r>
            <a:r>
              <a:rPr sz="2150" spc="5" dirty="0">
                <a:solidFill>
                  <a:srgbClr val="212121"/>
                </a:solidFill>
                <a:latin typeface="Trebuchet MS"/>
                <a:cs typeface="Trebuchet MS"/>
              </a:rPr>
              <a:t>ng</a:t>
            </a:r>
            <a:endParaRPr sz="2150">
              <a:latin typeface="Trebuchet MS"/>
              <a:cs typeface="Trebuchet MS"/>
            </a:endParaRPr>
          </a:p>
          <a:p>
            <a:pPr marL="393065" marR="1944370">
              <a:lnSpc>
                <a:spcPct val="104700"/>
              </a:lnSpc>
              <a:spcBef>
                <a:spcPts val="70"/>
              </a:spcBef>
            </a:pPr>
            <a:r>
              <a:rPr sz="2150" spc="50" dirty="0">
                <a:solidFill>
                  <a:srgbClr val="212121"/>
                </a:solidFill>
                <a:latin typeface="Trebuchet MS"/>
                <a:cs typeface="Trebuchet MS"/>
              </a:rPr>
              <a:t>B</a:t>
            </a:r>
            <a:r>
              <a:rPr sz="2150" spc="-50" dirty="0">
                <a:solidFill>
                  <a:srgbClr val="212121"/>
                </a:solidFill>
                <a:latin typeface="Trebuchet MS"/>
                <a:cs typeface="Trebuchet MS"/>
              </a:rPr>
              <a:t>UT</a:t>
            </a:r>
            <a:r>
              <a:rPr sz="2150" spc="-215" dirty="0">
                <a:solidFill>
                  <a:srgbClr val="212121"/>
                </a:solidFill>
                <a:latin typeface="Trebuchet MS"/>
                <a:cs typeface="Trebuchet MS"/>
              </a:rPr>
              <a:t> </a:t>
            </a:r>
            <a:r>
              <a:rPr sz="2150" dirty="0">
                <a:solidFill>
                  <a:srgbClr val="212121"/>
                </a:solidFill>
                <a:latin typeface="Trebuchet MS"/>
                <a:cs typeface="Trebuchet MS"/>
              </a:rPr>
              <a:t>N</a:t>
            </a:r>
            <a:r>
              <a:rPr sz="2150" spc="-40" dirty="0">
                <a:solidFill>
                  <a:srgbClr val="212121"/>
                </a:solidFill>
                <a:latin typeface="Trebuchet MS"/>
                <a:cs typeface="Trebuchet MS"/>
              </a:rPr>
              <a:t>O</a:t>
            </a:r>
            <a:r>
              <a:rPr sz="2150" spc="-95" dirty="0">
                <a:solidFill>
                  <a:srgbClr val="212121"/>
                </a:solidFill>
                <a:latin typeface="Trebuchet MS"/>
                <a:cs typeface="Trebuchet MS"/>
              </a:rPr>
              <a:t>T</a:t>
            </a:r>
            <a:r>
              <a:rPr sz="2150" spc="-215" dirty="0">
                <a:solidFill>
                  <a:srgbClr val="212121"/>
                </a:solidFill>
                <a:latin typeface="Trebuchet MS"/>
                <a:cs typeface="Trebuchet MS"/>
              </a:rPr>
              <a:t> </a:t>
            </a:r>
            <a:r>
              <a:rPr sz="2150" spc="30" dirty="0">
                <a:solidFill>
                  <a:srgbClr val="212121"/>
                </a:solidFill>
                <a:latin typeface="Trebuchet MS"/>
                <a:cs typeface="Trebuchet MS"/>
              </a:rPr>
              <a:t>s</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spc="5" dirty="0">
                <a:solidFill>
                  <a:srgbClr val="212121"/>
                </a:solidFill>
                <a:latin typeface="Trebuchet MS"/>
                <a:cs typeface="Trebuchet MS"/>
              </a:rPr>
              <a:t>g</a:t>
            </a:r>
            <a:r>
              <a:rPr sz="2150" spc="-114" dirty="0">
                <a:solidFill>
                  <a:srgbClr val="212121"/>
                </a:solidFill>
                <a:latin typeface="Trebuchet MS"/>
                <a:cs typeface="Trebuchet MS"/>
              </a:rPr>
              <a:t>r</a:t>
            </a:r>
            <a:r>
              <a:rPr sz="2150" spc="-140" dirty="0">
                <a:solidFill>
                  <a:srgbClr val="212121"/>
                </a:solidFill>
                <a:latin typeface="Trebuchet MS"/>
                <a:cs typeface="Trebuchet MS"/>
              </a:rPr>
              <a:t>e</a:t>
            </a:r>
            <a:r>
              <a:rPr sz="2150" spc="-25" dirty="0">
                <a:solidFill>
                  <a:srgbClr val="212121"/>
                </a:solidFill>
                <a:latin typeface="Trebuchet MS"/>
                <a:cs typeface="Trebuchet MS"/>
              </a:rPr>
              <a:t>a</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spc="-190" dirty="0">
                <a:solidFill>
                  <a:srgbClr val="212121"/>
                </a:solidFill>
                <a:latin typeface="Trebuchet MS"/>
                <a:cs typeface="Trebuchet MS"/>
              </a:rPr>
              <a:t>f</a:t>
            </a:r>
            <a:r>
              <a:rPr sz="2150" spc="-35" dirty="0">
                <a:solidFill>
                  <a:srgbClr val="212121"/>
                </a:solidFill>
                <a:latin typeface="Trebuchet MS"/>
                <a:cs typeface="Trebuchet MS"/>
              </a:rPr>
              <a:t>or</a:t>
            </a:r>
            <a:r>
              <a:rPr sz="2150" spc="-215" dirty="0">
                <a:solidFill>
                  <a:srgbClr val="212121"/>
                </a:solidFill>
                <a:latin typeface="Trebuchet MS"/>
                <a:cs typeface="Trebuchet MS"/>
              </a:rPr>
              <a:t> </a:t>
            </a:r>
            <a:r>
              <a:rPr sz="2150" dirty="0">
                <a:solidFill>
                  <a:srgbClr val="212121"/>
                </a:solidFill>
                <a:latin typeface="Trebuchet MS"/>
                <a:cs typeface="Trebuchet MS"/>
              </a:rPr>
              <a:t>p</a:t>
            </a:r>
            <a:r>
              <a:rPr sz="2150" spc="-114" dirty="0">
                <a:solidFill>
                  <a:srgbClr val="212121"/>
                </a:solidFill>
                <a:latin typeface="Trebuchet MS"/>
                <a:cs typeface="Trebuchet MS"/>
              </a:rPr>
              <a:t>r</a:t>
            </a:r>
            <a:r>
              <a:rPr sz="2150" spc="5" dirty="0">
                <a:solidFill>
                  <a:srgbClr val="212121"/>
                </a:solidFill>
                <a:latin typeface="Trebuchet MS"/>
                <a:cs typeface="Trebuchet MS"/>
              </a:rPr>
              <a:t>od</a:t>
            </a:r>
            <a:r>
              <a:rPr sz="2150" dirty="0">
                <a:solidFill>
                  <a:srgbClr val="212121"/>
                </a:solidFill>
                <a:latin typeface="Trebuchet MS"/>
                <a:cs typeface="Trebuchet MS"/>
              </a:rPr>
              <a:t>u</a:t>
            </a:r>
            <a:r>
              <a:rPr sz="2150" spc="-85" dirty="0">
                <a:solidFill>
                  <a:srgbClr val="212121"/>
                </a:solidFill>
                <a:latin typeface="Trebuchet MS"/>
                <a:cs typeface="Trebuchet MS"/>
              </a:rPr>
              <a:t>c</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5" dirty="0">
                <a:solidFill>
                  <a:srgbClr val="212121"/>
                </a:solidFill>
                <a:latin typeface="Trebuchet MS"/>
                <a:cs typeface="Trebuchet MS"/>
              </a:rPr>
              <a:t>on  </a:t>
            </a:r>
            <a:r>
              <a:rPr sz="2150" spc="-70" dirty="0">
                <a:solidFill>
                  <a:srgbClr val="212121"/>
                </a:solidFill>
                <a:latin typeface="Trebuchet MS"/>
                <a:cs typeface="Trebuchet MS"/>
              </a:rPr>
              <a:t>L</a:t>
            </a:r>
            <a:r>
              <a:rPr sz="2150" spc="-140" dirty="0">
                <a:solidFill>
                  <a:srgbClr val="212121"/>
                </a:solidFill>
                <a:latin typeface="Trebuchet MS"/>
                <a:cs typeface="Trebuchet MS"/>
              </a:rPr>
              <a:t>e</a:t>
            </a:r>
            <a:r>
              <a:rPr sz="2150" spc="-125" dirty="0">
                <a:solidFill>
                  <a:srgbClr val="212121"/>
                </a:solidFill>
                <a:latin typeface="Trebuchet MS"/>
                <a:cs typeface="Trebuchet MS"/>
              </a:rPr>
              <a:t>t</a:t>
            </a:r>
            <a:r>
              <a:rPr sz="2150" spc="145" dirty="0">
                <a:solidFill>
                  <a:srgbClr val="212121"/>
                </a:solidFill>
                <a:latin typeface="Trebuchet MS"/>
                <a:cs typeface="Trebuchet MS"/>
              </a:rPr>
              <a:t>'</a:t>
            </a:r>
            <a:r>
              <a:rPr sz="2150" spc="30" dirty="0">
                <a:solidFill>
                  <a:srgbClr val="212121"/>
                </a:solidFill>
                <a:latin typeface="Trebuchet MS"/>
                <a:cs typeface="Trebuchet MS"/>
              </a:rPr>
              <a:t>s</a:t>
            </a:r>
            <a:r>
              <a:rPr sz="2150" spc="-215" dirty="0">
                <a:solidFill>
                  <a:srgbClr val="212121"/>
                </a:solidFill>
                <a:latin typeface="Trebuchet MS"/>
                <a:cs typeface="Trebuchet MS"/>
              </a:rPr>
              <a:t> </a:t>
            </a:r>
            <a:r>
              <a:rPr sz="2150" spc="30" dirty="0">
                <a:solidFill>
                  <a:srgbClr val="212121"/>
                </a:solidFill>
                <a:latin typeface="Trebuchet MS"/>
                <a:cs typeface="Trebuchet MS"/>
              </a:rPr>
              <a:t>s</a:t>
            </a:r>
            <a:r>
              <a:rPr sz="2150" spc="-105" dirty="0">
                <a:solidFill>
                  <a:srgbClr val="212121"/>
                </a:solidFill>
                <a:latin typeface="Trebuchet MS"/>
                <a:cs typeface="Trebuchet MS"/>
              </a:rPr>
              <a:t>ee</a:t>
            </a:r>
            <a:r>
              <a:rPr sz="2150" spc="-215" dirty="0">
                <a:solidFill>
                  <a:srgbClr val="212121"/>
                </a:solidFill>
                <a:latin typeface="Trebuchet MS"/>
                <a:cs typeface="Trebuchet MS"/>
              </a:rPr>
              <a:t> </a:t>
            </a:r>
            <a:r>
              <a:rPr sz="2150" dirty="0">
                <a:solidFill>
                  <a:srgbClr val="212121"/>
                </a:solidFill>
                <a:latin typeface="Trebuchet MS"/>
                <a:cs typeface="Trebuchet MS"/>
              </a:rPr>
              <a:t>h</a:t>
            </a:r>
            <a:r>
              <a:rPr sz="2150" spc="5" dirty="0">
                <a:solidFill>
                  <a:srgbClr val="212121"/>
                </a:solidFill>
                <a:latin typeface="Trebuchet MS"/>
                <a:cs typeface="Trebuchet MS"/>
              </a:rPr>
              <a:t>o</a:t>
            </a:r>
            <a:r>
              <a:rPr sz="2150" spc="-50" dirty="0">
                <a:solidFill>
                  <a:srgbClr val="212121"/>
                </a:solidFill>
                <a:latin typeface="Trebuchet MS"/>
                <a:cs typeface="Trebuchet MS"/>
              </a:rPr>
              <a:t>w</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dirty="0">
                <a:solidFill>
                  <a:srgbClr val="212121"/>
                </a:solidFill>
                <a:latin typeface="Trebuchet MS"/>
                <a:cs typeface="Trebuchet MS"/>
              </a:rPr>
              <a:t>u</a:t>
            </a:r>
            <a:r>
              <a:rPr sz="2150" spc="30" dirty="0">
                <a:solidFill>
                  <a:srgbClr val="212121"/>
                </a:solidFill>
                <a:latin typeface="Trebuchet MS"/>
                <a:cs typeface="Trebuchet MS"/>
              </a:rPr>
              <a:t>s</a:t>
            </a:r>
            <a:r>
              <a:rPr sz="2150" spc="-105" dirty="0">
                <a:solidFill>
                  <a:srgbClr val="212121"/>
                </a:solidFill>
                <a:latin typeface="Trebuchet MS"/>
                <a:cs typeface="Trebuchet MS"/>
              </a:rPr>
              <a:t>e</a:t>
            </a:r>
            <a:r>
              <a:rPr sz="2150" spc="-215" dirty="0">
                <a:solidFill>
                  <a:srgbClr val="212121"/>
                </a:solidFill>
                <a:latin typeface="Trebuchet MS"/>
                <a:cs typeface="Trebuchet MS"/>
              </a:rPr>
              <a:t> </a:t>
            </a:r>
            <a:r>
              <a:rPr sz="2150" spc="40" dirty="0">
                <a:solidFill>
                  <a:srgbClr val="212121"/>
                </a:solidFill>
                <a:latin typeface="Trebuchet MS"/>
                <a:cs typeface="Trebuchet MS"/>
              </a:rPr>
              <a:t>M</a:t>
            </a:r>
            <a:r>
              <a:rPr sz="2150" spc="-55" dirty="0">
                <a:solidFill>
                  <a:srgbClr val="212121"/>
                </a:solidFill>
                <a:latin typeface="Trebuchet MS"/>
                <a:cs typeface="Trebuchet MS"/>
              </a:rPr>
              <a:t>y</a:t>
            </a:r>
            <a:r>
              <a:rPr sz="2150" spc="114" dirty="0">
                <a:solidFill>
                  <a:srgbClr val="212121"/>
                </a:solidFill>
                <a:latin typeface="Trebuchet MS"/>
                <a:cs typeface="Trebuchet MS"/>
              </a:rPr>
              <a:t>S</a:t>
            </a:r>
            <a:r>
              <a:rPr sz="2150" spc="-20" dirty="0">
                <a:solidFill>
                  <a:srgbClr val="212121"/>
                </a:solidFill>
                <a:latin typeface="Trebuchet MS"/>
                <a:cs typeface="Trebuchet MS"/>
              </a:rPr>
              <a:t>Q</a:t>
            </a:r>
            <a:r>
              <a:rPr sz="2150" spc="-40" dirty="0">
                <a:solidFill>
                  <a:srgbClr val="212121"/>
                </a:solidFill>
                <a:latin typeface="Trebuchet MS"/>
                <a:cs typeface="Trebuchet MS"/>
              </a:rPr>
              <a:t>L</a:t>
            </a:r>
            <a:r>
              <a:rPr sz="2150" spc="-215" dirty="0">
                <a:solidFill>
                  <a:srgbClr val="212121"/>
                </a:solidFill>
                <a:latin typeface="Trebuchet MS"/>
                <a:cs typeface="Trebuchet MS"/>
              </a:rPr>
              <a:t> </a:t>
            </a:r>
            <a:r>
              <a:rPr sz="2150" spc="-50" dirty="0">
                <a:solidFill>
                  <a:srgbClr val="212121"/>
                </a:solidFill>
                <a:latin typeface="Trebuchet MS"/>
                <a:cs typeface="Trebuchet MS"/>
              </a:rPr>
              <a:t>n</a:t>
            </a:r>
            <a:r>
              <a:rPr sz="2150" spc="-65" dirty="0">
                <a:solidFill>
                  <a:srgbClr val="212121"/>
                </a:solidFill>
                <a:latin typeface="Trebuchet MS"/>
                <a:cs typeface="Trebuchet MS"/>
              </a:rPr>
              <a:t>e</a:t>
            </a:r>
            <a:r>
              <a:rPr sz="2150" spc="-114" dirty="0">
                <a:solidFill>
                  <a:srgbClr val="212121"/>
                </a:solidFill>
                <a:latin typeface="Trebuchet MS"/>
                <a:cs typeface="Trebuchet MS"/>
              </a:rPr>
              <a:t>x</a:t>
            </a:r>
            <a:r>
              <a:rPr sz="2150" spc="-125" dirty="0">
                <a:solidFill>
                  <a:srgbClr val="212121"/>
                </a:solidFill>
                <a:latin typeface="Trebuchet MS"/>
                <a:cs typeface="Trebuchet MS"/>
              </a:rPr>
              <a:t>t</a:t>
            </a:r>
            <a:r>
              <a:rPr sz="2150" spc="-170" dirty="0">
                <a:solidFill>
                  <a:srgbClr val="212121"/>
                </a:solidFill>
                <a:latin typeface="Trebuchet MS"/>
                <a:cs typeface="Trebuchet MS"/>
              </a:rPr>
              <a:t>!</a:t>
            </a:r>
            <a:endParaRPr sz="2150">
              <a:latin typeface="Trebuchet MS"/>
              <a:cs typeface="Trebuchet MS"/>
            </a:endParaRPr>
          </a:p>
        </p:txBody>
      </p:sp>
      <p:sp>
        <p:nvSpPr>
          <p:cNvPr id="15" name="object 15"/>
          <p:cNvSpPr txBox="1">
            <a:spLocks noGrp="1"/>
          </p:cNvSpPr>
          <p:nvPr>
            <p:ph type="title"/>
          </p:nvPr>
        </p:nvSpPr>
        <p:spPr>
          <a:xfrm>
            <a:off x="311149" y="74930"/>
            <a:ext cx="9252585" cy="560705"/>
          </a:xfrm>
          <a:prstGeom prst="rect">
            <a:avLst/>
          </a:prstGeom>
        </p:spPr>
        <p:txBody>
          <a:bodyPr vert="horz" wrap="square" lIns="0" tIns="13970" rIns="0" bIns="0" rtlCol="0">
            <a:spAutoFit/>
          </a:bodyPr>
          <a:lstStyle/>
          <a:p>
            <a:pPr marL="12700">
              <a:lnSpc>
                <a:spcPct val="100000"/>
              </a:lnSpc>
              <a:spcBef>
                <a:spcPts val="110"/>
              </a:spcBef>
            </a:pPr>
            <a:r>
              <a:rPr sz="3500" spc="-50" dirty="0">
                <a:solidFill>
                  <a:srgbClr val="000000"/>
                </a:solidFill>
              </a:rPr>
              <a:t>Spring</a:t>
            </a:r>
            <a:r>
              <a:rPr sz="3500" spc="-340" dirty="0">
                <a:solidFill>
                  <a:srgbClr val="000000"/>
                </a:solidFill>
              </a:rPr>
              <a:t> </a:t>
            </a:r>
            <a:r>
              <a:rPr sz="3500" spc="-55" dirty="0">
                <a:solidFill>
                  <a:srgbClr val="A52929"/>
                </a:solidFill>
              </a:rPr>
              <a:t>Bo</a:t>
            </a:r>
            <a:r>
              <a:rPr sz="3500" spc="-55" dirty="0">
                <a:solidFill>
                  <a:srgbClr val="000000"/>
                </a:solidFill>
              </a:rPr>
              <a:t>ot</a:t>
            </a:r>
            <a:r>
              <a:rPr sz="3500" spc="-340" dirty="0">
                <a:solidFill>
                  <a:srgbClr val="000000"/>
                </a:solidFill>
              </a:rPr>
              <a:t> </a:t>
            </a:r>
            <a:r>
              <a:rPr sz="3500" spc="-155" dirty="0">
                <a:solidFill>
                  <a:srgbClr val="A52929"/>
                </a:solidFill>
              </a:rPr>
              <a:t>Aut</a:t>
            </a:r>
            <a:r>
              <a:rPr sz="3500" spc="-155" dirty="0">
                <a:solidFill>
                  <a:srgbClr val="000000"/>
                </a:solidFill>
              </a:rPr>
              <a:t>o</a:t>
            </a:r>
            <a:r>
              <a:rPr sz="3500" spc="-340" dirty="0">
                <a:solidFill>
                  <a:srgbClr val="000000"/>
                </a:solidFill>
              </a:rPr>
              <a:t> </a:t>
            </a:r>
            <a:r>
              <a:rPr sz="3500" spc="-105" dirty="0">
                <a:solidFill>
                  <a:srgbClr val="000000"/>
                </a:solidFill>
              </a:rPr>
              <a:t>Co</a:t>
            </a:r>
            <a:r>
              <a:rPr sz="3500" spc="-105" dirty="0">
                <a:solidFill>
                  <a:srgbClr val="A52929"/>
                </a:solidFill>
              </a:rPr>
              <a:t>n</a:t>
            </a:r>
            <a:r>
              <a:rPr sz="3500" spc="-105" dirty="0">
                <a:solidFill>
                  <a:srgbClr val="000000"/>
                </a:solidFill>
              </a:rPr>
              <a:t>fig</a:t>
            </a:r>
            <a:r>
              <a:rPr sz="3500" spc="-105" dirty="0">
                <a:solidFill>
                  <a:srgbClr val="A52929"/>
                </a:solidFill>
              </a:rPr>
              <a:t>ura</a:t>
            </a:r>
            <a:r>
              <a:rPr sz="3500" spc="-105" dirty="0">
                <a:solidFill>
                  <a:srgbClr val="000000"/>
                </a:solidFill>
              </a:rPr>
              <a:t>tion</a:t>
            </a:r>
            <a:r>
              <a:rPr sz="3500" spc="-340" dirty="0">
                <a:solidFill>
                  <a:srgbClr val="000000"/>
                </a:solidFill>
              </a:rPr>
              <a:t> </a:t>
            </a:r>
            <a:r>
              <a:rPr sz="3500" spc="-55" dirty="0">
                <a:solidFill>
                  <a:srgbClr val="A52929"/>
                </a:solidFill>
              </a:rPr>
              <a:t>Magi</a:t>
            </a:r>
            <a:r>
              <a:rPr sz="3500" spc="-55" dirty="0">
                <a:solidFill>
                  <a:srgbClr val="000000"/>
                </a:solidFill>
              </a:rPr>
              <a:t>c</a:t>
            </a:r>
            <a:r>
              <a:rPr sz="3500" spc="-340" dirty="0">
                <a:solidFill>
                  <a:srgbClr val="000000"/>
                </a:solidFill>
              </a:rPr>
              <a:t> </a:t>
            </a:r>
            <a:r>
              <a:rPr sz="3500" spc="-160" dirty="0">
                <a:solidFill>
                  <a:srgbClr val="A52929"/>
                </a:solidFill>
              </a:rPr>
              <a:t>-</a:t>
            </a:r>
            <a:r>
              <a:rPr sz="3500" spc="-340" dirty="0">
                <a:solidFill>
                  <a:srgbClr val="A52929"/>
                </a:solidFill>
              </a:rPr>
              <a:t> </a:t>
            </a:r>
            <a:r>
              <a:rPr sz="3500" spc="-75" dirty="0">
                <a:solidFill>
                  <a:srgbClr val="A52929"/>
                </a:solidFill>
              </a:rPr>
              <a:t>Data</a:t>
            </a:r>
            <a:r>
              <a:rPr sz="3500" spc="-340" dirty="0">
                <a:solidFill>
                  <a:srgbClr val="A52929"/>
                </a:solidFill>
              </a:rPr>
              <a:t> </a:t>
            </a:r>
            <a:r>
              <a:rPr sz="3500" spc="-185" dirty="0">
                <a:solidFill>
                  <a:srgbClr val="A52929"/>
                </a:solidFill>
              </a:rPr>
              <a:t>JPA</a:t>
            </a:r>
            <a:endParaRPr sz="3500"/>
          </a:p>
        </p:txBody>
      </p:sp>
      <p:sp>
        <p:nvSpPr>
          <p:cNvPr id="16" name="object 16"/>
          <p:cNvSpPr/>
          <p:nvPr/>
        </p:nvSpPr>
        <p:spPr>
          <a:xfrm>
            <a:off x="11468099" y="6619870"/>
            <a:ext cx="247650" cy="228600"/>
          </a:xfrm>
          <a:custGeom>
            <a:avLst/>
            <a:gdLst/>
            <a:ahLst/>
            <a:cxnLst/>
            <a:rect l="l" t="t" r="r" b="b"/>
            <a:pathLst>
              <a:path w="247650" h="228600">
                <a:moveTo>
                  <a:pt x="247649" y="228599"/>
                </a:moveTo>
                <a:lnTo>
                  <a:pt x="0" y="228599"/>
                </a:lnTo>
                <a:lnTo>
                  <a:pt x="0" y="0"/>
                </a:lnTo>
                <a:lnTo>
                  <a:pt x="247649" y="0"/>
                </a:lnTo>
                <a:lnTo>
                  <a:pt x="247649" y="228599"/>
                </a:lnTo>
                <a:close/>
              </a:path>
            </a:pathLst>
          </a:custGeom>
          <a:solidFill>
            <a:srgbClr val="000000">
              <a:alpha val="39999"/>
            </a:srgbClr>
          </a:solid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17</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5960B0-18F5-D09C-853D-084F4BFA8118}"/>
              </a:ext>
            </a:extLst>
          </p:cNvPr>
          <p:cNvSpPr>
            <a:spLocks noGrp="1"/>
          </p:cNvSpPr>
          <p:nvPr>
            <p:ph type="title"/>
          </p:nvPr>
        </p:nvSpPr>
        <p:spPr>
          <a:xfrm>
            <a:off x="3581400" y="1562100"/>
            <a:ext cx="4495800" cy="492443"/>
          </a:xfrm>
        </p:spPr>
        <p:txBody>
          <a:bodyPr/>
          <a:lstStyle/>
          <a:p>
            <a:r>
              <a:rPr lang="en-US" sz="3200" b="0" i="0" dirty="0">
                <a:solidFill>
                  <a:srgbClr val="202124"/>
                </a:solidFill>
                <a:effectLst/>
                <a:latin typeface="arial" panose="020B0604020202020204" pitchFamily="34" charset="0"/>
              </a:rPr>
              <a:t>@SpringBootApplication</a:t>
            </a:r>
            <a:endParaRPr lang="en-IN" sz="3200" dirty="0"/>
          </a:p>
        </p:txBody>
      </p:sp>
      <p:sp>
        <p:nvSpPr>
          <p:cNvPr id="4" name="Text Placeholder 3">
            <a:extLst>
              <a:ext uri="{FF2B5EF4-FFF2-40B4-BE49-F238E27FC236}">
                <a16:creationId xmlns:a16="http://schemas.microsoft.com/office/drawing/2014/main" id="{351B6C89-D04E-9779-0D34-03BDFCEA2489}"/>
              </a:ext>
            </a:extLst>
          </p:cNvPr>
          <p:cNvSpPr>
            <a:spLocks noGrp="1"/>
          </p:cNvSpPr>
          <p:nvPr>
            <p:ph type="body" idx="1"/>
          </p:nvPr>
        </p:nvSpPr>
        <p:spPr>
          <a:xfrm>
            <a:off x="2667000" y="2552700"/>
            <a:ext cx="7263934" cy="2667000"/>
          </a:xfrm>
        </p:spPr>
        <p:txBody>
          <a:bodyPr/>
          <a:lstStyle/>
          <a:p>
            <a:r>
              <a:rPr lang="en-US" sz="2800" b="0" i="0" dirty="0">
                <a:solidFill>
                  <a:srgbClr val="202124"/>
                </a:solidFill>
                <a:effectLst/>
                <a:latin typeface="arial" panose="020B0604020202020204" pitchFamily="34" charset="0"/>
              </a:rPr>
              <a:t>The annotation @SpringBootApplication is the combination of three annotations: </a:t>
            </a:r>
          </a:p>
          <a:p>
            <a:r>
              <a:rPr lang="en-US" sz="2800" b="1" i="0" dirty="0">
                <a:solidFill>
                  <a:srgbClr val="202124"/>
                </a:solidFill>
                <a:effectLst/>
                <a:latin typeface="arial" panose="020B0604020202020204" pitchFamily="34" charset="0"/>
              </a:rPr>
              <a:t>@ComponentScan, </a:t>
            </a:r>
            <a:r>
              <a:rPr lang="en-US" sz="2800" b="1" i="0" dirty="0">
                <a:solidFill>
                  <a:srgbClr val="202124"/>
                </a:solidFill>
                <a:effectLst/>
                <a:highlight>
                  <a:srgbClr val="FFFF00"/>
                </a:highlight>
                <a:latin typeface="arial" panose="020B0604020202020204" pitchFamily="34" charset="0"/>
              </a:rPr>
              <a:t>@EnableAutoConfiguration</a:t>
            </a:r>
            <a:r>
              <a:rPr lang="en-US" sz="2800" b="1" i="0" dirty="0">
                <a:solidFill>
                  <a:srgbClr val="202124"/>
                </a:solidFill>
                <a:effectLst/>
                <a:latin typeface="arial" panose="020B0604020202020204" pitchFamily="34" charset="0"/>
              </a:rPr>
              <a:t>, and @Configuration</a:t>
            </a:r>
            <a:r>
              <a:rPr lang="en-US" sz="2800" b="0" i="0" dirty="0">
                <a:solidFill>
                  <a:srgbClr val="202124"/>
                </a:solidFill>
                <a:effectLst/>
                <a:latin typeface="arial" panose="020B0604020202020204" pitchFamily="34" charset="0"/>
              </a:rPr>
              <a:t>.</a:t>
            </a:r>
            <a:endParaRPr lang="en-US" sz="3200" dirty="0">
              <a:latin typeface="Trebuchet MS"/>
              <a:cs typeface="Trebuchet MS"/>
            </a:endParaRPr>
          </a:p>
          <a:p>
            <a:endParaRPr lang="en-IN" dirty="0"/>
          </a:p>
        </p:txBody>
      </p:sp>
    </p:spTree>
    <p:extLst>
      <p:ext uri="{BB962C8B-B14F-4D97-AF65-F5344CB8AC3E}">
        <p14:creationId xmlns:p14="http://schemas.microsoft.com/office/powerpoint/2010/main" val="28811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26797" y="1227199"/>
            <a:ext cx="3396228" cy="762659"/>
          </a:xfrm>
          <a:prstGeom prst="rect">
            <a:avLst/>
          </a:prstGeom>
        </p:spPr>
      </p:pic>
      <p:pic>
        <p:nvPicPr>
          <p:cNvPr id="3" name="object 3"/>
          <p:cNvPicPr/>
          <p:nvPr/>
        </p:nvPicPr>
        <p:blipFill>
          <a:blip r:embed="rId3" cstate="print"/>
          <a:stretch>
            <a:fillRect/>
          </a:stretch>
        </p:blipFill>
        <p:spPr>
          <a:xfrm>
            <a:off x="390524" y="981078"/>
            <a:ext cx="104775" cy="104765"/>
          </a:xfrm>
          <a:prstGeom prst="rect">
            <a:avLst/>
          </a:prstGeom>
        </p:spPr>
      </p:pic>
      <p:sp>
        <p:nvSpPr>
          <p:cNvPr id="4" name="object 4"/>
          <p:cNvSpPr/>
          <p:nvPr/>
        </p:nvSpPr>
        <p:spPr>
          <a:xfrm>
            <a:off x="809624" y="1276348"/>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5" name="object 5"/>
          <p:cNvPicPr/>
          <p:nvPr/>
        </p:nvPicPr>
        <p:blipFill>
          <a:blip r:embed="rId4" cstate="print"/>
          <a:stretch>
            <a:fillRect/>
          </a:stretch>
        </p:blipFill>
        <p:spPr>
          <a:xfrm>
            <a:off x="390524" y="1676398"/>
            <a:ext cx="104775" cy="104770"/>
          </a:xfrm>
          <a:prstGeom prst="rect">
            <a:avLst/>
          </a:prstGeom>
        </p:spPr>
      </p:pic>
      <p:sp>
        <p:nvSpPr>
          <p:cNvPr id="6" name="object 6"/>
          <p:cNvSpPr/>
          <p:nvPr/>
        </p:nvSpPr>
        <p:spPr>
          <a:xfrm>
            <a:off x="809624" y="1971673"/>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7" name="object 7"/>
          <p:cNvPicPr/>
          <p:nvPr/>
        </p:nvPicPr>
        <p:blipFill>
          <a:blip r:embed="rId5" cstate="print"/>
          <a:stretch>
            <a:fillRect/>
          </a:stretch>
        </p:blipFill>
        <p:spPr>
          <a:xfrm>
            <a:off x="390524" y="2371723"/>
            <a:ext cx="104775" cy="104774"/>
          </a:xfrm>
          <a:prstGeom prst="rect">
            <a:avLst/>
          </a:prstGeom>
        </p:spPr>
      </p:pic>
      <p:sp>
        <p:nvSpPr>
          <p:cNvPr id="8" name="object 8"/>
          <p:cNvSpPr/>
          <p:nvPr/>
        </p:nvSpPr>
        <p:spPr>
          <a:xfrm>
            <a:off x="809624" y="2666998"/>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9" name="object 9"/>
          <p:cNvSpPr txBox="1"/>
          <p:nvPr/>
        </p:nvSpPr>
        <p:spPr>
          <a:xfrm>
            <a:off x="654049" y="777875"/>
            <a:ext cx="4329430" cy="2090420"/>
          </a:xfrm>
          <a:prstGeom prst="rect">
            <a:avLst/>
          </a:prstGeom>
        </p:spPr>
        <p:txBody>
          <a:bodyPr vert="horz" wrap="square" lIns="0" tIns="12700" rIns="0" bIns="0" rtlCol="0">
            <a:spAutoFit/>
          </a:bodyPr>
          <a:lstStyle/>
          <a:p>
            <a:pPr marL="12700">
              <a:lnSpc>
                <a:spcPts val="2980"/>
              </a:lnSpc>
              <a:spcBef>
                <a:spcPts val="100"/>
              </a:spcBef>
            </a:pPr>
            <a:r>
              <a:rPr sz="2700" b="1" spc="-229" dirty="0">
                <a:solidFill>
                  <a:srgbClr val="212121"/>
                </a:solidFill>
                <a:latin typeface="Trebuchet MS"/>
                <a:cs typeface="Trebuchet MS"/>
              </a:rPr>
              <a:t>A:</a:t>
            </a:r>
            <a:r>
              <a:rPr sz="2700" b="1" spc="-270" dirty="0">
                <a:solidFill>
                  <a:srgbClr val="212121"/>
                </a:solidFill>
                <a:latin typeface="Trebuchet MS"/>
                <a:cs typeface="Trebuchet MS"/>
              </a:rPr>
              <a:t> </a:t>
            </a:r>
            <a:r>
              <a:rPr sz="2700" spc="-35" dirty="0">
                <a:solidFill>
                  <a:srgbClr val="212121"/>
                </a:solidFill>
                <a:latin typeface="Trebuchet MS"/>
                <a:cs typeface="Trebuchet MS"/>
              </a:rPr>
              <a:t>B</a:t>
            </a:r>
            <a:r>
              <a:rPr sz="2700" spc="-55" dirty="0">
                <a:solidFill>
                  <a:srgbClr val="212121"/>
                </a:solidFill>
                <a:latin typeface="Trebuchet MS"/>
                <a:cs typeface="Trebuchet MS"/>
              </a:rPr>
              <a:t>r</a:t>
            </a:r>
            <a:r>
              <a:rPr sz="2700" spc="-5" dirty="0">
                <a:solidFill>
                  <a:srgbClr val="212121"/>
                </a:solidFill>
                <a:latin typeface="Trebuchet MS"/>
                <a:cs typeface="Trebuchet MS"/>
              </a:rPr>
              <a:t>o</a:t>
            </a:r>
            <a:r>
              <a:rPr sz="2700" spc="-75" dirty="0">
                <a:solidFill>
                  <a:srgbClr val="212121"/>
                </a:solidFill>
                <a:latin typeface="Trebuchet MS"/>
                <a:cs typeface="Trebuchet MS"/>
              </a:rPr>
              <a:t>wser</a:t>
            </a:r>
            <a:r>
              <a:rPr sz="2700" spc="-270" dirty="0">
                <a:solidFill>
                  <a:srgbClr val="212121"/>
                </a:solidFill>
                <a:latin typeface="Trebuchet MS"/>
                <a:cs typeface="Trebuchet MS"/>
              </a:rPr>
              <a:t> </a:t>
            </a:r>
            <a:r>
              <a:rPr sz="2700" spc="-15" dirty="0">
                <a:solidFill>
                  <a:srgbClr val="212121"/>
                </a:solidFill>
                <a:latin typeface="Trebuchet MS"/>
                <a:cs typeface="Trebuchet MS"/>
              </a:rPr>
              <a:t>sends</a:t>
            </a:r>
            <a:r>
              <a:rPr sz="2700" spc="-270" dirty="0">
                <a:solidFill>
                  <a:srgbClr val="212121"/>
                </a:solidFill>
                <a:latin typeface="Trebuchet MS"/>
                <a:cs typeface="Trebuchet MS"/>
              </a:rPr>
              <a:t> </a:t>
            </a:r>
            <a:r>
              <a:rPr sz="2700" spc="-40" dirty="0">
                <a:solidFill>
                  <a:srgbClr val="212121"/>
                </a:solidFill>
                <a:latin typeface="Trebuchet MS"/>
                <a:cs typeface="Trebuchet MS"/>
              </a:rPr>
              <a:t>a</a:t>
            </a:r>
            <a:r>
              <a:rPr sz="2700" spc="-270" dirty="0">
                <a:solidFill>
                  <a:srgbClr val="212121"/>
                </a:solidFill>
                <a:latin typeface="Trebuchet MS"/>
                <a:cs typeface="Trebuchet MS"/>
              </a:rPr>
              <a:t> </a:t>
            </a:r>
            <a:r>
              <a:rPr sz="2700" spc="-145" dirty="0">
                <a:solidFill>
                  <a:srgbClr val="212121"/>
                </a:solidFill>
                <a:latin typeface="Trebuchet MS"/>
                <a:cs typeface="Trebuchet MS"/>
              </a:rPr>
              <a:t>r</a:t>
            </a:r>
            <a:r>
              <a:rPr sz="2700" spc="-70" dirty="0">
                <a:solidFill>
                  <a:srgbClr val="212121"/>
                </a:solidFill>
                <a:latin typeface="Trebuchet MS"/>
                <a:cs typeface="Trebuchet MS"/>
              </a:rPr>
              <a:t>equest</a:t>
            </a:r>
            <a:endParaRPr sz="2700">
              <a:latin typeface="Trebuchet MS"/>
              <a:cs typeface="Trebuchet MS"/>
            </a:endParaRPr>
          </a:p>
          <a:p>
            <a:pPr marL="393065">
              <a:lnSpc>
                <a:spcPts val="2325"/>
              </a:lnSpc>
            </a:pPr>
            <a:r>
              <a:rPr sz="2150" spc="-55" dirty="0">
                <a:solidFill>
                  <a:srgbClr val="212121"/>
                </a:solidFill>
                <a:latin typeface="Trebuchet MS"/>
                <a:cs typeface="Trebuchet MS"/>
              </a:rPr>
              <a:t>HttpRequest</a:t>
            </a:r>
            <a:endParaRPr sz="2150">
              <a:latin typeface="Trebuchet MS"/>
              <a:cs typeface="Trebuchet MS"/>
            </a:endParaRPr>
          </a:p>
          <a:p>
            <a:pPr marL="12700">
              <a:lnSpc>
                <a:spcPts val="2980"/>
              </a:lnSpc>
              <a:spcBef>
                <a:spcPts val="170"/>
              </a:spcBef>
            </a:pPr>
            <a:r>
              <a:rPr sz="2700" b="1" spc="-125" dirty="0">
                <a:solidFill>
                  <a:srgbClr val="212121"/>
                </a:solidFill>
                <a:latin typeface="Trebuchet MS"/>
                <a:cs typeface="Trebuchet MS"/>
              </a:rPr>
              <a:t>B:</a:t>
            </a:r>
            <a:r>
              <a:rPr sz="2700" b="1" spc="-270" dirty="0">
                <a:solidFill>
                  <a:srgbClr val="212121"/>
                </a:solidFill>
                <a:latin typeface="Trebuchet MS"/>
                <a:cs typeface="Trebuchet MS"/>
              </a:rPr>
              <a:t> </a:t>
            </a:r>
            <a:r>
              <a:rPr sz="2700" spc="-40" dirty="0">
                <a:solidFill>
                  <a:srgbClr val="212121"/>
                </a:solidFill>
                <a:latin typeface="Trebuchet MS"/>
                <a:cs typeface="Trebuchet MS"/>
              </a:rPr>
              <a:t>Se</a:t>
            </a:r>
            <a:r>
              <a:rPr sz="2700" spc="20" dirty="0">
                <a:solidFill>
                  <a:srgbClr val="212121"/>
                </a:solidFill>
                <a:latin typeface="Trebuchet MS"/>
                <a:cs typeface="Trebuchet MS"/>
              </a:rPr>
              <a:t>r</a:t>
            </a:r>
            <a:r>
              <a:rPr sz="2700" spc="-80" dirty="0">
                <a:solidFill>
                  <a:srgbClr val="212121"/>
                </a:solidFill>
                <a:latin typeface="Trebuchet MS"/>
                <a:cs typeface="Trebuchet MS"/>
              </a:rPr>
              <a:t>v</a:t>
            </a:r>
            <a:r>
              <a:rPr sz="2700" spc="-125" dirty="0">
                <a:solidFill>
                  <a:srgbClr val="212121"/>
                </a:solidFill>
                <a:latin typeface="Trebuchet MS"/>
                <a:cs typeface="Trebuchet MS"/>
              </a:rPr>
              <a:t>er</a:t>
            </a:r>
            <a:r>
              <a:rPr sz="2700" spc="-270" dirty="0">
                <a:solidFill>
                  <a:srgbClr val="212121"/>
                </a:solidFill>
                <a:latin typeface="Trebuchet MS"/>
                <a:cs typeface="Trebuchet MS"/>
              </a:rPr>
              <a:t> </a:t>
            </a:r>
            <a:r>
              <a:rPr sz="2700" spc="-40" dirty="0">
                <a:solidFill>
                  <a:srgbClr val="212121"/>
                </a:solidFill>
                <a:latin typeface="Trebuchet MS"/>
                <a:cs typeface="Trebuchet MS"/>
              </a:rPr>
              <a:t>handles</a:t>
            </a:r>
            <a:r>
              <a:rPr sz="2700" spc="-270" dirty="0">
                <a:solidFill>
                  <a:srgbClr val="212121"/>
                </a:solidFill>
                <a:latin typeface="Trebuchet MS"/>
                <a:cs typeface="Trebuchet MS"/>
              </a:rPr>
              <a:t> </a:t>
            </a:r>
            <a:r>
              <a:rPr sz="2700" spc="-100" dirty="0">
                <a:solidFill>
                  <a:srgbClr val="212121"/>
                </a:solidFill>
                <a:latin typeface="Trebuchet MS"/>
                <a:cs typeface="Trebuchet MS"/>
              </a:rPr>
              <a:t>the</a:t>
            </a:r>
            <a:r>
              <a:rPr sz="2700" spc="-270" dirty="0">
                <a:solidFill>
                  <a:srgbClr val="212121"/>
                </a:solidFill>
                <a:latin typeface="Trebuchet MS"/>
                <a:cs typeface="Trebuchet MS"/>
              </a:rPr>
              <a:t> </a:t>
            </a:r>
            <a:r>
              <a:rPr sz="2700" spc="-145" dirty="0">
                <a:solidFill>
                  <a:srgbClr val="212121"/>
                </a:solidFill>
                <a:latin typeface="Trebuchet MS"/>
                <a:cs typeface="Trebuchet MS"/>
              </a:rPr>
              <a:t>r</a:t>
            </a:r>
            <a:r>
              <a:rPr sz="2700" spc="-70" dirty="0">
                <a:solidFill>
                  <a:srgbClr val="212121"/>
                </a:solidFill>
                <a:latin typeface="Trebuchet MS"/>
                <a:cs typeface="Trebuchet MS"/>
              </a:rPr>
              <a:t>equest</a:t>
            </a:r>
            <a:endParaRPr sz="2700">
              <a:latin typeface="Trebuchet MS"/>
              <a:cs typeface="Trebuchet MS"/>
            </a:endParaRPr>
          </a:p>
          <a:p>
            <a:pPr marL="393065">
              <a:lnSpc>
                <a:spcPts val="2325"/>
              </a:lnSpc>
            </a:pPr>
            <a:r>
              <a:rPr sz="2150" spc="-290" dirty="0">
                <a:solidFill>
                  <a:srgbClr val="212121"/>
                </a:solidFill>
                <a:latin typeface="Trebuchet MS"/>
                <a:cs typeface="Trebuchet MS"/>
              </a:rPr>
              <a:t>Y</a:t>
            </a:r>
            <a:r>
              <a:rPr sz="2150" spc="5" dirty="0">
                <a:solidFill>
                  <a:srgbClr val="212121"/>
                </a:solidFill>
                <a:latin typeface="Trebuchet MS"/>
                <a:cs typeface="Trebuchet MS"/>
              </a:rPr>
              <a:t>ou</a:t>
            </a:r>
            <a:r>
              <a:rPr sz="2150" spc="-90" dirty="0">
                <a:solidFill>
                  <a:srgbClr val="212121"/>
                </a:solidFill>
                <a:latin typeface="Trebuchet MS"/>
                <a:cs typeface="Trebuchet MS"/>
              </a:rPr>
              <a:t>r</a:t>
            </a:r>
            <a:r>
              <a:rPr sz="2150" spc="-215" dirty="0">
                <a:solidFill>
                  <a:srgbClr val="212121"/>
                </a:solidFill>
                <a:latin typeface="Trebuchet MS"/>
                <a:cs typeface="Trebuchet MS"/>
              </a:rPr>
              <a:t> </a:t>
            </a:r>
            <a:r>
              <a:rPr sz="2150" spc="114" dirty="0">
                <a:solidFill>
                  <a:srgbClr val="212121"/>
                </a:solidFill>
                <a:latin typeface="Trebuchet MS"/>
                <a:cs typeface="Trebuchet MS"/>
              </a:rPr>
              <a:t>S</a:t>
            </a:r>
            <a:r>
              <a:rPr sz="2150" dirty="0">
                <a:solidFill>
                  <a:srgbClr val="212121"/>
                </a:solidFill>
                <a:latin typeface="Trebuchet MS"/>
                <a:cs typeface="Trebuchet MS"/>
              </a:rPr>
              <a:t>p</a:t>
            </a:r>
            <a:r>
              <a:rPr sz="2150" spc="-85" dirty="0">
                <a:solidFill>
                  <a:srgbClr val="212121"/>
                </a:solidFill>
                <a:latin typeface="Trebuchet MS"/>
                <a:cs typeface="Trebuchet MS"/>
              </a:rPr>
              <a:t>ri</a:t>
            </a:r>
            <a:r>
              <a:rPr sz="2150" spc="5" dirty="0">
                <a:solidFill>
                  <a:srgbClr val="212121"/>
                </a:solidFill>
                <a:latin typeface="Trebuchet MS"/>
                <a:cs typeface="Trebuchet MS"/>
              </a:rPr>
              <a:t>ng</a:t>
            </a:r>
            <a:r>
              <a:rPr sz="2150" spc="-215" dirty="0">
                <a:solidFill>
                  <a:srgbClr val="212121"/>
                </a:solidFill>
                <a:latin typeface="Trebuchet MS"/>
                <a:cs typeface="Trebuchet MS"/>
              </a:rPr>
              <a:t> </a:t>
            </a:r>
            <a:r>
              <a:rPr sz="2150" spc="50" dirty="0">
                <a:solidFill>
                  <a:srgbClr val="212121"/>
                </a:solidFill>
                <a:latin typeface="Trebuchet MS"/>
                <a:cs typeface="Trebuchet MS"/>
              </a:rPr>
              <a:t>B</a:t>
            </a:r>
            <a:r>
              <a:rPr sz="2150" spc="-30" dirty="0">
                <a:solidFill>
                  <a:srgbClr val="212121"/>
                </a:solidFill>
                <a:latin typeface="Trebuchet MS"/>
                <a:cs typeface="Trebuchet MS"/>
              </a:rPr>
              <a:t>oot</a:t>
            </a:r>
            <a:r>
              <a:rPr sz="2150" spc="-215" dirty="0">
                <a:solidFill>
                  <a:srgbClr val="212121"/>
                </a:solidFill>
                <a:latin typeface="Trebuchet MS"/>
                <a:cs typeface="Trebuchet MS"/>
              </a:rPr>
              <a:t> </a:t>
            </a:r>
            <a:r>
              <a:rPr sz="2150" spc="-135" dirty="0">
                <a:solidFill>
                  <a:srgbClr val="212121"/>
                </a:solidFill>
                <a:latin typeface="Trebuchet MS"/>
                <a:cs typeface="Trebuchet MS"/>
              </a:rPr>
              <a:t>W</a:t>
            </a:r>
            <a:r>
              <a:rPr sz="2150" spc="-55" dirty="0">
                <a:solidFill>
                  <a:srgbClr val="212121"/>
                </a:solidFill>
                <a:latin typeface="Trebuchet MS"/>
                <a:cs typeface="Trebuchet MS"/>
              </a:rPr>
              <a:t>eb</a:t>
            </a:r>
            <a:r>
              <a:rPr sz="2150" spc="-215" dirty="0">
                <a:solidFill>
                  <a:srgbClr val="212121"/>
                </a:solidFill>
                <a:latin typeface="Trebuchet MS"/>
                <a:cs typeface="Trebuchet MS"/>
              </a:rPr>
              <a:t> </a:t>
            </a:r>
            <a:r>
              <a:rPr sz="2150" spc="-95" dirty="0">
                <a:solidFill>
                  <a:srgbClr val="212121"/>
                </a:solidFill>
                <a:latin typeface="Trebuchet MS"/>
                <a:cs typeface="Trebuchet MS"/>
              </a:rPr>
              <a:t>A</a:t>
            </a:r>
            <a:r>
              <a:rPr sz="2150" dirty="0">
                <a:solidFill>
                  <a:srgbClr val="212121"/>
                </a:solidFill>
                <a:latin typeface="Trebuchet MS"/>
                <a:cs typeface="Trebuchet MS"/>
              </a:rPr>
              <a:t>pp</a:t>
            </a:r>
            <a:r>
              <a:rPr sz="2150" spc="-85" dirty="0">
                <a:solidFill>
                  <a:srgbClr val="212121"/>
                </a:solidFill>
                <a:latin typeface="Trebuchet MS"/>
                <a:cs typeface="Trebuchet MS"/>
              </a:rPr>
              <a:t>li</a:t>
            </a:r>
            <a:r>
              <a:rPr sz="2150" spc="-110" dirty="0">
                <a:solidFill>
                  <a:srgbClr val="212121"/>
                </a:solidFill>
                <a:latin typeface="Trebuchet MS"/>
                <a:cs typeface="Trebuchet MS"/>
              </a:rPr>
              <a:t>c</a:t>
            </a:r>
            <a:r>
              <a:rPr sz="2150" spc="-25" dirty="0">
                <a:solidFill>
                  <a:srgbClr val="212121"/>
                </a:solidFill>
                <a:latin typeface="Trebuchet MS"/>
                <a:cs typeface="Trebuchet MS"/>
              </a:rPr>
              <a:t>a</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10" dirty="0">
                <a:solidFill>
                  <a:srgbClr val="212121"/>
                </a:solidFill>
                <a:latin typeface="Trebuchet MS"/>
                <a:cs typeface="Trebuchet MS"/>
              </a:rPr>
              <a:t>on</a:t>
            </a:r>
            <a:endParaRPr sz="2150">
              <a:latin typeface="Trebuchet MS"/>
              <a:cs typeface="Trebuchet MS"/>
            </a:endParaRPr>
          </a:p>
          <a:p>
            <a:pPr marL="12700">
              <a:lnSpc>
                <a:spcPts val="2980"/>
              </a:lnSpc>
              <a:spcBef>
                <a:spcPts val="170"/>
              </a:spcBef>
            </a:pPr>
            <a:r>
              <a:rPr sz="2700" b="1" spc="-175" dirty="0">
                <a:solidFill>
                  <a:srgbClr val="212121"/>
                </a:solidFill>
                <a:latin typeface="Trebuchet MS"/>
                <a:cs typeface="Trebuchet MS"/>
              </a:rPr>
              <a:t>C:</a:t>
            </a:r>
            <a:r>
              <a:rPr sz="2700" b="1" spc="-270" dirty="0">
                <a:solidFill>
                  <a:srgbClr val="212121"/>
                </a:solidFill>
                <a:latin typeface="Trebuchet MS"/>
                <a:cs typeface="Trebuchet MS"/>
              </a:rPr>
              <a:t> </a:t>
            </a:r>
            <a:r>
              <a:rPr sz="2700" spc="-40" dirty="0">
                <a:solidFill>
                  <a:srgbClr val="212121"/>
                </a:solidFill>
                <a:latin typeface="Trebuchet MS"/>
                <a:cs typeface="Trebuchet MS"/>
              </a:rPr>
              <a:t>Se</a:t>
            </a:r>
            <a:r>
              <a:rPr sz="2700" spc="20" dirty="0">
                <a:solidFill>
                  <a:srgbClr val="212121"/>
                </a:solidFill>
                <a:latin typeface="Trebuchet MS"/>
                <a:cs typeface="Trebuchet MS"/>
              </a:rPr>
              <a:t>r</a:t>
            </a:r>
            <a:r>
              <a:rPr sz="2700" spc="-80" dirty="0">
                <a:solidFill>
                  <a:srgbClr val="212121"/>
                </a:solidFill>
                <a:latin typeface="Trebuchet MS"/>
                <a:cs typeface="Trebuchet MS"/>
              </a:rPr>
              <a:t>v</a:t>
            </a:r>
            <a:r>
              <a:rPr sz="2700" spc="-125" dirty="0">
                <a:solidFill>
                  <a:srgbClr val="212121"/>
                </a:solidFill>
                <a:latin typeface="Trebuchet MS"/>
                <a:cs typeface="Trebuchet MS"/>
              </a:rPr>
              <a:t>er</a:t>
            </a:r>
            <a:r>
              <a:rPr sz="2700" spc="-270" dirty="0">
                <a:solidFill>
                  <a:srgbClr val="212121"/>
                </a:solidFill>
                <a:latin typeface="Trebuchet MS"/>
                <a:cs typeface="Trebuchet MS"/>
              </a:rPr>
              <a:t> </a:t>
            </a:r>
            <a:r>
              <a:rPr sz="2700" spc="-145" dirty="0">
                <a:solidFill>
                  <a:srgbClr val="212121"/>
                </a:solidFill>
                <a:latin typeface="Trebuchet MS"/>
                <a:cs typeface="Trebuchet MS"/>
              </a:rPr>
              <a:t>r</a:t>
            </a:r>
            <a:r>
              <a:rPr sz="2700" spc="-175" dirty="0">
                <a:solidFill>
                  <a:srgbClr val="212121"/>
                </a:solidFill>
                <a:latin typeface="Trebuchet MS"/>
                <a:cs typeface="Trebuchet MS"/>
              </a:rPr>
              <a:t>e</a:t>
            </a:r>
            <a:r>
              <a:rPr sz="2700" spc="-180" dirty="0">
                <a:solidFill>
                  <a:srgbClr val="212121"/>
                </a:solidFill>
                <a:latin typeface="Trebuchet MS"/>
                <a:cs typeface="Trebuchet MS"/>
              </a:rPr>
              <a:t>t</a:t>
            </a:r>
            <a:r>
              <a:rPr sz="2700" spc="-25" dirty="0">
                <a:solidFill>
                  <a:srgbClr val="212121"/>
                </a:solidFill>
                <a:latin typeface="Trebuchet MS"/>
                <a:cs typeface="Trebuchet MS"/>
              </a:rPr>
              <a:t>urns</a:t>
            </a:r>
            <a:r>
              <a:rPr sz="2700" spc="-270" dirty="0">
                <a:solidFill>
                  <a:srgbClr val="212121"/>
                </a:solidFill>
                <a:latin typeface="Trebuchet MS"/>
                <a:cs typeface="Trebuchet MS"/>
              </a:rPr>
              <a:t> </a:t>
            </a:r>
            <a:r>
              <a:rPr sz="2700" spc="-100" dirty="0">
                <a:solidFill>
                  <a:srgbClr val="212121"/>
                </a:solidFill>
                <a:latin typeface="Trebuchet MS"/>
                <a:cs typeface="Trebuchet MS"/>
              </a:rPr>
              <a:t>the</a:t>
            </a:r>
            <a:r>
              <a:rPr sz="2700" spc="-270" dirty="0">
                <a:solidFill>
                  <a:srgbClr val="212121"/>
                </a:solidFill>
                <a:latin typeface="Trebuchet MS"/>
                <a:cs typeface="Trebuchet MS"/>
              </a:rPr>
              <a:t> </a:t>
            </a:r>
            <a:r>
              <a:rPr sz="2700" spc="-145" dirty="0">
                <a:solidFill>
                  <a:srgbClr val="212121"/>
                </a:solidFill>
                <a:latin typeface="Trebuchet MS"/>
                <a:cs typeface="Trebuchet MS"/>
              </a:rPr>
              <a:t>r</a:t>
            </a:r>
            <a:r>
              <a:rPr sz="2700" spc="-30" dirty="0">
                <a:solidFill>
                  <a:srgbClr val="212121"/>
                </a:solidFill>
                <a:latin typeface="Trebuchet MS"/>
                <a:cs typeface="Trebuchet MS"/>
              </a:rPr>
              <a:t>esponse</a:t>
            </a:r>
            <a:endParaRPr sz="2700">
              <a:latin typeface="Trebuchet MS"/>
              <a:cs typeface="Trebuchet MS"/>
            </a:endParaRPr>
          </a:p>
          <a:p>
            <a:pPr marL="393065">
              <a:lnSpc>
                <a:spcPts val="2325"/>
              </a:lnSpc>
            </a:pPr>
            <a:r>
              <a:rPr sz="2150" spc="-35" dirty="0">
                <a:solidFill>
                  <a:srgbClr val="212121"/>
                </a:solidFill>
                <a:latin typeface="Trebuchet MS"/>
                <a:cs typeface="Trebuchet MS"/>
              </a:rPr>
              <a:t>HttpResponse</a:t>
            </a:r>
            <a:endParaRPr sz="2150">
              <a:latin typeface="Trebuchet MS"/>
              <a:cs typeface="Trebuchet MS"/>
            </a:endParaRPr>
          </a:p>
        </p:txBody>
      </p:sp>
      <p:sp>
        <p:nvSpPr>
          <p:cNvPr id="10" name="object 10"/>
          <p:cNvSpPr txBox="1">
            <a:spLocks noGrp="1"/>
          </p:cNvSpPr>
          <p:nvPr>
            <p:ph type="title"/>
          </p:nvPr>
        </p:nvSpPr>
        <p:spPr>
          <a:xfrm>
            <a:off x="311149" y="74930"/>
            <a:ext cx="4079875" cy="560705"/>
          </a:xfrm>
          <a:prstGeom prst="rect">
            <a:avLst/>
          </a:prstGeom>
        </p:spPr>
        <p:txBody>
          <a:bodyPr vert="horz" wrap="square" lIns="0" tIns="13970" rIns="0" bIns="0" rtlCol="0">
            <a:spAutoFit/>
          </a:bodyPr>
          <a:lstStyle/>
          <a:p>
            <a:pPr marL="12700">
              <a:lnSpc>
                <a:spcPct val="100000"/>
              </a:lnSpc>
              <a:spcBef>
                <a:spcPts val="110"/>
              </a:spcBef>
            </a:pPr>
            <a:r>
              <a:rPr sz="3500" spc="-70" dirty="0">
                <a:solidFill>
                  <a:srgbClr val="000000"/>
                </a:solidFill>
              </a:rPr>
              <a:t>H</a:t>
            </a:r>
            <a:r>
              <a:rPr sz="3500" spc="-80" dirty="0">
                <a:solidFill>
                  <a:srgbClr val="000000"/>
                </a:solidFill>
              </a:rPr>
              <a:t>o</a:t>
            </a:r>
            <a:r>
              <a:rPr sz="3500" spc="-120" dirty="0">
                <a:solidFill>
                  <a:srgbClr val="000000"/>
                </a:solidFill>
              </a:rPr>
              <a:t>w</a:t>
            </a:r>
            <a:r>
              <a:rPr sz="3500" spc="-340" dirty="0">
                <a:solidFill>
                  <a:srgbClr val="000000"/>
                </a:solidFill>
              </a:rPr>
              <a:t> </a:t>
            </a:r>
            <a:r>
              <a:rPr sz="3500" spc="-55" dirty="0">
                <a:solidFill>
                  <a:srgbClr val="000000"/>
                </a:solidFill>
              </a:rPr>
              <a:t>do</a:t>
            </a:r>
            <a:r>
              <a:rPr sz="3500" spc="-235" dirty="0">
                <a:solidFill>
                  <a:srgbClr val="000000"/>
                </a:solidFill>
              </a:rPr>
              <a:t>e</a:t>
            </a:r>
            <a:r>
              <a:rPr sz="3500" dirty="0">
                <a:solidFill>
                  <a:srgbClr val="000000"/>
                </a:solidFill>
              </a:rPr>
              <a:t>s</a:t>
            </a:r>
            <a:r>
              <a:rPr sz="3500" spc="-340" dirty="0">
                <a:solidFill>
                  <a:srgbClr val="000000"/>
                </a:solidFill>
              </a:rPr>
              <a:t> </a:t>
            </a:r>
            <a:r>
              <a:rPr sz="3500" spc="-290" dirty="0">
                <a:solidFill>
                  <a:srgbClr val="000000"/>
                </a:solidFill>
              </a:rPr>
              <a:t>W</a:t>
            </a:r>
            <a:r>
              <a:rPr sz="3500" spc="-235" dirty="0">
                <a:solidFill>
                  <a:srgbClr val="000000"/>
                </a:solidFill>
              </a:rPr>
              <a:t>e</a:t>
            </a:r>
            <a:r>
              <a:rPr sz="3500" spc="-60" dirty="0">
                <a:solidFill>
                  <a:srgbClr val="000000"/>
                </a:solidFill>
              </a:rPr>
              <a:t>b</a:t>
            </a:r>
            <a:r>
              <a:rPr sz="3500" spc="-340" dirty="0">
                <a:solidFill>
                  <a:srgbClr val="000000"/>
                </a:solidFill>
              </a:rPr>
              <a:t> </a:t>
            </a:r>
            <a:r>
              <a:rPr sz="3500" spc="-145" dirty="0">
                <a:solidFill>
                  <a:srgbClr val="000000"/>
                </a:solidFill>
              </a:rPr>
              <a:t>w</a:t>
            </a:r>
            <a:r>
              <a:rPr sz="3500" spc="-55" dirty="0">
                <a:solidFill>
                  <a:srgbClr val="000000"/>
                </a:solidFill>
              </a:rPr>
              <a:t>o</a:t>
            </a:r>
            <a:r>
              <a:rPr sz="3500" spc="-190" dirty="0">
                <a:solidFill>
                  <a:srgbClr val="A52929"/>
                </a:solidFill>
              </a:rPr>
              <a:t>r</a:t>
            </a:r>
            <a:r>
              <a:rPr sz="3500" spc="-170" dirty="0">
                <a:solidFill>
                  <a:srgbClr val="A52929"/>
                </a:solidFill>
              </a:rPr>
              <a:t>k</a:t>
            </a:r>
            <a:r>
              <a:rPr sz="3500" spc="20" dirty="0">
                <a:solidFill>
                  <a:srgbClr val="A52929"/>
                </a:solidFill>
              </a:rPr>
              <a:t>?</a:t>
            </a:r>
            <a:endParaRPr sz="3500"/>
          </a:p>
        </p:txBody>
      </p:sp>
      <p:sp>
        <p:nvSpPr>
          <p:cNvPr id="11" name="object 11"/>
          <p:cNvSpPr/>
          <p:nvPr/>
        </p:nvSpPr>
        <p:spPr>
          <a:xfrm>
            <a:off x="11544299" y="6619872"/>
            <a:ext cx="171450" cy="228600"/>
          </a:xfrm>
          <a:custGeom>
            <a:avLst/>
            <a:gdLst/>
            <a:ahLst/>
            <a:cxnLst/>
            <a:rect l="l" t="t" r="r" b="b"/>
            <a:pathLst>
              <a:path w="171450" h="228600">
                <a:moveTo>
                  <a:pt x="171449" y="228599"/>
                </a:moveTo>
                <a:lnTo>
                  <a:pt x="0" y="228599"/>
                </a:lnTo>
                <a:lnTo>
                  <a:pt x="0" y="0"/>
                </a:lnTo>
                <a:lnTo>
                  <a:pt x="171449" y="0"/>
                </a:lnTo>
                <a:lnTo>
                  <a:pt x="171449" y="228599"/>
                </a:lnTo>
                <a:close/>
              </a:path>
            </a:pathLst>
          </a:custGeom>
          <a:solidFill>
            <a:srgbClr val="000000">
              <a:alpha val="39999"/>
            </a:srgbClr>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6</a:t>
            </a:r>
          </a:p>
        </p:txBody>
      </p:sp>
      <p:sp>
        <p:nvSpPr>
          <p:cNvPr id="13" name="TextBox 12">
            <a:extLst>
              <a:ext uri="{FF2B5EF4-FFF2-40B4-BE49-F238E27FC236}">
                <a16:creationId xmlns:a16="http://schemas.microsoft.com/office/drawing/2014/main" id="{524755C2-FC11-DD62-472A-8371E4599C32}"/>
              </a:ext>
            </a:extLst>
          </p:cNvPr>
          <p:cNvSpPr txBox="1"/>
          <p:nvPr/>
        </p:nvSpPr>
        <p:spPr>
          <a:xfrm>
            <a:off x="2164081" y="4488180"/>
            <a:ext cx="6141719" cy="646331"/>
          </a:xfrm>
          <a:prstGeom prst="rect">
            <a:avLst/>
          </a:prstGeom>
          <a:noFill/>
        </p:spPr>
        <p:txBody>
          <a:bodyPr wrap="square" rtlCol="0">
            <a:spAutoFit/>
          </a:bodyPr>
          <a:lstStyle/>
          <a:p>
            <a:r>
              <a:rPr lang="en-IN" dirty="0"/>
              <a:t>Show request-response flow using simple HelloWorld  web-application using with Welcome/SayHello controller.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14903" y="1181629"/>
            <a:ext cx="1569203" cy="1408641"/>
          </a:xfrm>
          <a:prstGeom prst="rect">
            <a:avLst/>
          </a:prstGeom>
        </p:spPr>
      </p:pic>
      <p:pic>
        <p:nvPicPr>
          <p:cNvPr id="3" name="object 3"/>
          <p:cNvPicPr/>
          <p:nvPr/>
        </p:nvPicPr>
        <p:blipFill>
          <a:blip r:embed="rId3" cstate="print"/>
          <a:stretch>
            <a:fillRect/>
          </a:stretch>
        </p:blipFill>
        <p:spPr>
          <a:xfrm>
            <a:off x="390524" y="981070"/>
            <a:ext cx="104775" cy="104774"/>
          </a:xfrm>
          <a:prstGeom prst="rect">
            <a:avLst/>
          </a:prstGeom>
        </p:spPr>
      </p:pic>
      <p:sp>
        <p:nvSpPr>
          <p:cNvPr id="4" name="object 4"/>
          <p:cNvSpPr/>
          <p:nvPr/>
        </p:nvSpPr>
        <p:spPr>
          <a:xfrm>
            <a:off x="809624" y="127634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5" name="object 5"/>
          <p:cNvSpPr/>
          <p:nvPr/>
        </p:nvSpPr>
        <p:spPr>
          <a:xfrm>
            <a:off x="809624" y="1628770"/>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6" name="object 6"/>
          <p:cNvSpPr/>
          <p:nvPr/>
        </p:nvSpPr>
        <p:spPr>
          <a:xfrm>
            <a:off x="809624" y="1981195"/>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7" name="object 7"/>
          <p:cNvPicPr/>
          <p:nvPr/>
        </p:nvPicPr>
        <p:blipFill>
          <a:blip r:embed="rId4" cstate="print"/>
          <a:stretch>
            <a:fillRect/>
          </a:stretch>
        </p:blipFill>
        <p:spPr>
          <a:xfrm>
            <a:off x="390524" y="2381245"/>
            <a:ext cx="104775" cy="104765"/>
          </a:xfrm>
          <a:prstGeom prst="rect">
            <a:avLst/>
          </a:prstGeom>
        </p:spPr>
      </p:pic>
      <p:pic>
        <p:nvPicPr>
          <p:cNvPr id="8" name="object 8"/>
          <p:cNvPicPr/>
          <p:nvPr/>
        </p:nvPicPr>
        <p:blipFill>
          <a:blip r:embed="rId5" cstate="print"/>
          <a:stretch>
            <a:fillRect/>
          </a:stretch>
        </p:blipFill>
        <p:spPr>
          <a:xfrm>
            <a:off x="390524" y="2800345"/>
            <a:ext cx="104775" cy="104774"/>
          </a:xfrm>
          <a:prstGeom prst="rect">
            <a:avLst/>
          </a:prstGeom>
        </p:spPr>
      </p:pic>
      <p:sp>
        <p:nvSpPr>
          <p:cNvPr id="9" name="object 9"/>
          <p:cNvSpPr/>
          <p:nvPr/>
        </p:nvSpPr>
        <p:spPr>
          <a:xfrm>
            <a:off x="809624" y="3095619"/>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10" name="object 10"/>
          <p:cNvPicPr/>
          <p:nvPr/>
        </p:nvPicPr>
        <p:blipFill>
          <a:blip r:embed="rId6" cstate="print"/>
          <a:stretch>
            <a:fillRect/>
          </a:stretch>
        </p:blipFill>
        <p:spPr>
          <a:xfrm>
            <a:off x="390524" y="3486144"/>
            <a:ext cx="104775" cy="104765"/>
          </a:xfrm>
          <a:prstGeom prst="rect">
            <a:avLst/>
          </a:prstGeom>
        </p:spPr>
      </p:pic>
      <p:sp>
        <p:nvSpPr>
          <p:cNvPr id="11" name="object 11"/>
          <p:cNvSpPr/>
          <p:nvPr/>
        </p:nvSpPr>
        <p:spPr>
          <a:xfrm>
            <a:off x="809624" y="3781419"/>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2" name="object 12"/>
          <p:cNvSpPr txBox="1"/>
          <p:nvPr/>
        </p:nvSpPr>
        <p:spPr>
          <a:xfrm>
            <a:off x="654049" y="777875"/>
            <a:ext cx="8931910" cy="3204845"/>
          </a:xfrm>
          <a:prstGeom prst="rect">
            <a:avLst/>
          </a:prstGeom>
        </p:spPr>
        <p:txBody>
          <a:bodyPr vert="horz" wrap="square" lIns="0" tIns="12700" rIns="0" bIns="0" rtlCol="0">
            <a:spAutoFit/>
          </a:bodyPr>
          <a:lstStyle/>
          <a:p>
            <a:pPr marL="12700">
              <a:lnSpc>
                <a:spcPts val="2980"/>
              </a:lnSpc>
              <a:spcBef>
                <a:spcPts val="100"/>
              </a:spcBef>
            </a:pPr>
            <a:r>
              <a:rPr sz="2700" spc="-100" dirty="0">
                <a:solidFill>
                  <a:srgbClr val="212121"/>
                </a:solidFill>
                <a:latin typeface="Trebuchet MS"/>
                <a:cs typeface="Trebuchet MS"/>
              </a:rPr>
              <a:t>What</a:t>
            </a:r>
            <a:r>
              <a:rPr sz="2700" spc="-270" dirty="0">
                <a:solidFill>
                  <a:srgbClr val="212121"/>
                </a:solidFill>
                <a:latin typeface="Trebuchet MS"/>
                <a:cs typeface="Trebuchet MS"/>
              </a:rPr>
              <a:t> </a:t>
            </a:r>
            <a:r>
              <a:rPr sz="2700" spc="-35" dirty="0">
                <a:solidFill>
                  <a:srgbClr val="212121"/>
                </a:solidFill>
                <a:latin typeface="Trebuchet MS"/>
                <a:cs typeface="Trebuchet MS"/>
              </a:rPr>
              <a:t>is</a:t>
            </a:r>
            <a:r>
              <a:rPr sz="2700" spc="-270" dirty="0">
                <a:solidFill>
                  <a:srgbClr val="212121"/>
                </a:solidFill>
                <a:latin typeface="Trebuchet MS"/>
                <a:cs typeface="Trebuchet MS"/>
              </a:rPr>
              <a:t> </a:t>
            </a:r>
            <a:r>
              <a:rPr sz="2700" spc="-100" dirty="0">
                <a:solidFill>
                  <a:srgbClr val="212121"/>
                </a:solidFill>
                <a:latin typeface="Trebuchet MS"/>
                <a:cs typeface="Trebuchet MS"/>
              </a:rPr>
              <a:t>the</a:t>
            </a:r>
            <a:r>
              <a:rPr sz="2700" spc="-270" dirty="0">
                <a:solidFill>
                  <a:srgbClr val="212121"/>
                </a:solidFill>
                <a:latin typeface="Trebuchet MS"/>
                <a:cs typeface="Trebuchet MS"/>
              </a:rPr>
              <a:t> </a:t>
            </a:r>
            <a:r>
              <a:rPr sz="2700" b="1" spc="-75" dirty="0">
                <a:solidFill>
                  <a:srgbClr val="212121"/>
                </a:solidFill>
                <a:latin typeface="Trebuchet MS"/>
                <a:cs typeface="Trebuchet MS"/>
              </a:rPr>
              <a:t>di</a:t>
            </a:r>
            <a:r>
              <a:rPr sz="2700" b="1" spc="-170" dirty="0">
                <a:solidFill>
                  <a:srgbClr val="212121"/>
                </a:solidFill>
                <a:latin typeface="Trebuchet MS"/>
                <a:cs typeface="Trebuchet MS"/>
              </a:rPr>
              <a:t>f</a:t>
            </a:r>
            <a:r>
              <a:rPr sz="2700" b="1" spc="-200" dirty="0">
                <a:solidFill>
                  <a:srgbClr val="212121"/>
                </a:solidFill>
                <a:latin typeface="Trebuchet MS"/>
                <a:cs typeface="Trebuchet MS"/>
              </a:rPr>
              <a:t>f</a:t>
            </a:r>
            <a:r>
              <a:rPr sz="2700" b="1" spc="-190" dirty="0">
                <a:solidFill>
                  <a:srgbClr val="212121"/>
                </a:solidFill>
                <a:latin typeface="Trebuchet MS"/>
                <a:cs typeface="Trebuchet MS"/>
              </a:rPr>
              <a:t>e</a:t>
            </a:r>
            <a:r>
              <a:rPr sz="2700" b="1" spc="-175" dirty="0">
                <a:solidFill>
                  <a:srgbClr val="212121"/>
                </a:solidFill>
                <a:latin typeface="Trebuchet MS"/>
                <a:cs typeface="Trebuchet MS"/>
              </a:rPr>
              <a:t>r</a:t>
            </a:r>
            <a:r>
              <a:rPr sz="2700" b="1" spc="-140" dirty="0">
                <a:solidFill>
                  <a:srgbClr val="212121"/>
                </a:solidFill>
                <a:latin typeface="Trebuchet MS"/>
                <a:cs typeface="Trebuchet MS"/>
              </a:rPr>
              <a:t>en</a:t>
            </a:r>
            <a:r>
              <a:rPr sz="2700" b="1" spc="-190" dirty="0">
                <a:solidFill>
                  <a:srgbClr val="212121"/>
                </a:solidFill>
                <a:latin typeface="Trebuchet MS"/>
                <a:cs typeface="Trebuchet MS"/>
              </a:rPr>
              <a:t>c</a:t>
            </a:r>
            <a:r>
              <a:rPr sz="2700" b="1" spc="-185" dirty="0">
                <a:solidFill>
                  <a:srgbClr val="212121"/>
                </a:solidFill>
                <a:latin typeface="Trebuchet MS"/>
                <a:cs typeface="Trebuchet MS"/>
              </a:rPr>
              <a:t>e</a:t>
            </a:r>
            <a:r>
              <a:rPr sz="2700" b="1" spc="-270" dirty="0">
                <a:solidFill>
                  <a:srgbClr val="212121"/>
                </a:solidFill>
                <a:latin typeface="Trebuchet MS"/>
                <a:cs typeface="Trebuchet MS"/>
              </a:rPr>
              <a:t> </a:t>
            </a:r>
            <a:r>
              <a:rPr sz="2700" spc="-75" dirty="0">
                <a:solidFill>
                  <a:srgbClr val="212121"/>
                </a:solidFill>
                <a:latin typeface="Trebuchet MS"/>
                <a:cs typeface="Trebuchet MS"/>
              </a:rPr>
              <a:t>b</a:t>
            </a:r>
            <a:r>
              <a:rPr sz="2700" spc="-110" dirty="0">
                <a:solidFill>
                  <a:srgbClr val="212121"/>
                </a:solidFill>
                <a:latin typeface="Trebuchet MS"/>
                <a:cs typeface="Trebuchet MS"/>
              </a:rPr>
              <a:t>e</a:t>
            </a:r>
            <a:r>
              <a:rPr sz="2700" spc="-80" dirty="0">
                <a:solidFill>
                  <a:srgbClr val="212121"/>
                </a:solidFill>
                <a:latin typeface="Trebuchet MS"/>
                <a:cs typeface="Trebuchet MS"/>
              </a:rPr>
              <a:t>t</a:t>
            </a:r>
            <a:r>
              <a:rPr sz="2700" spc="-165" dirty="0">
                <a:solidFill>
                  <a:srgbClr val="212121"/>
                </a:solidFill>
                <a:latin typeface="Trebuchet MS"/>
                <a:cs typeface="Trebuchet MS"/>
              </a:rPr>
              <a:t>w</a:t>
            </a:r>
            <a:r>
              <a:rPr sz="2700" spc="-90" dirty="0">
                <a:solidFill>
                  <a:srgbClr val="212121"/>
                </a:solidFill>
                <a:latin typeface="Trebuchet MS"/>
                <a:cs typeface="Trebuchet MS"/>
              </a:rPr>
              <a:t>een</a:t>
            </a:r>
            <a:r>
              <a:rPr sz="2700" spc="-270" dirty="0">
                <a:solidFill>
                  <a:srgbClr val="212121"/>
                </a:solidFill>
                <a:latin typeface="Trebuchet MS"/>
                <a:cs typeface="Trebuchet MS"/>
              </a:rPr>
              <a:t> </a:t>
            </a:r>
            <a:r>
              <a:rPr sz="2700" spc="-80" dirty="0">
                <a:solidFill>
                  <a:srgbClr val="212121"/>
                </a:solidFill>
                <a:latin typeface="Trebuchet MS"/>
                <a:cs typeface="Trebuchet MS"/>
              </a:rPr>
              <a:t>thes</a:t>
            </a:r>
            <a:r>
              <a:rPr sz="2700" spc="-110" dirty="0">
                <a:solidFill>
                  <a:srgbClr val="212121"/>
                </a:solidFill>
                <a:latin typeface="Trebuchet MS"/>
                <a:cs typeface="Trebuchet MS"/>
              </a:rPr>
              <a:t>e</a:t>
            </a:r>
            <a:r>
              <a:rPr sz="2700" spc="155" dirty="0">
                <a:solidFill>
                  <a:srgbClr val="212121"/>
                </a:solidFill>
                <a:latin typeface="Trebuchet MS"/>
                <a:cs typeface="Trebuchet MS"/>
              </a:rPr>
              <a:t>?</a:t>
            </a:r>
            <a:endParaRPr sz="2700">
              <a:latin typeface="Trebuchet MS"/>
              <a:cs typeface="Trebuchet MS"/>
            </a:endParaRPr>
          </a:p>
          <a:p>
            <a:pPr marL="393065">
              <a:lnSpc>
                <a:spcPts val="2325"/>
              </a:lnSpc>
            </a:pPr>
            <a:r>
              <a:rPr sz="2150" spc="-55" dirty="0">
                <a:solidFill>
                  <a:srgbClr val="212121"/>
                </a:solidFill>
                <a:latin typeface="Trebuchet MS"/>
                <a:cs typeface="Trebuchet MS"/>
              </a:rPr>
              <a:t>4</a:t>
            </a:r>
            <a:r>
              <a:rPr sz="2150" spc="-254" dirty="0">
                <a:solidFill>
                  <a:srgbClr val="212121"/>
                </a:solidFill>
                <a:latin typeface="Trebuchet MS"/>
                <a:cs typeface="Trebuchet MS"/>
              </a:rPr>
              <a:t>.</a:t>
            </a:r>
            <a:r>
              <a:rPr sz="2150" spc="-55" dirty="0">
                <a:solidFill>
                  <a:srgbClr val="212121"/>
                </a:solidFill>
                <a:latin typeface="Trebuchet MS"/>
                <a:cs typeface="Trebuchet MS"/>
              </a:rPr>
              <a:t>2</a:t>
            </a:r>
            <a:r>
              <a:rPr sz="2150" spc="-254" dirty="0">
                <a:solidFill>
                  <a:srgbClr val="212121"/>
                </a:solidFill>
                <a:latin typeface="Trebuchet MS"/>
                <a:cs typeface="Trebuchet MS"/>
              </a:rPr>
              <a:t>.</a:t>
            </a:r>
            <a:r>
              <a:rPr sz="2150" spc="-55" dirty="0">
                <a:solidFill>
                  <a:srgbClr val="212121"/>
                </a:solidFill>
                <a:latin typeface="Trebuchet MS"/>
                <a:cs typeface="Trebuchet MS"/>
              </a:rPr>
              <a:t>0</a:t>
            </a:r>
            <a:r>
              <a:rPr sz="2150" spc="-215" dirty="0">
                <a:solidFill>
                  <a:srgbClr val="212121"/>
                </a:solidFill>
                <a:latin typeface="Trebuchet MS"/>
                <a:cs typeface="Trebuchet MS"/>
              </a:rPr>
              <a:t> </a:t>
            </a:r>
            <a:r>
              <a:rPr sz="2150" spc="-10" dirty="0">
                <a:solidFill>
                  <a:srgbClr val="212121"/>
                </a:solidFill>
                <a:latin typeface="Trebuchet MS"/>
                <a:cs typeface="Trebuchet MS"/>
              </a:rPr>
              <a:t>(S</a:t>
            </a:r>
            <a:r>
              <a:rPr sz="2150" spc="-35" dirty="0">
                <a:solidFill>
                  <a:srgbClr val="212121"/>
                </a:solidFill>
                <a:latin typeface="Trebuchet MS"/>
                <a:cs typeface="Trebuchet MS"/>
              </a:rPr>
              <a:t>NA</a:t>
            </a:r>
            <a:r>
              <a:rPr sz="2150" spc="15" dirty="0">
                <a:solidFill>
                  <a:srgbClr val="212121"/>
                </a:solidFill>
                <a:latin typeface="Trebuchet MS"/>
                <a:cs typeface="Trebuchet MS"/>
              </a:rPr>
              <a:t>P</a:t>
            </a:r>
            <a:r>
              <a:rPr sz="2150" spc="114" dirty="0">
                <a:solidFill>
                  <a:srgbClr val="212121"/>
                </a:solidFill>
                <a:latin typeface="Trebuchet MS"/>
                <a:cs typeface="Trebuchet MS"/>
              </a:rPr>
              <a:t>S</a:t>
            </a:r>
            <a:r>
              <a:rPr sz="2150" spc="-10" dirty="0">
                <a:solidFill>
                  <a:srgbClr val="212121"/>
                </a:solidFill>
                <a:latin typeface="Trebuchet MS"/>
                <a:cs typeface="Trebuchet MS"/>
              </a:rPr>
              <a:t>H</a:t>
            </a:r>
            <a:r>
              <a:rPr sz="2150" spc="-55" dirty="0">
                <a:solidFill>
                  <a:srgbClr val="212121"/>
                </a:solidFill>
                <a:latin typeface="Trebuchet MS"/>
                <a:cs typeface="Trebuchet MS"/>
              </a:rPr>
              <a:t>O</a:t>
            </a:r>
            <a:r>
              <a:rPr sz="2150" spc="-95" dirty="0">
                <a:solidFill>
                  <a:srgbClr val="212121"/>
                </a:solidFill>
                <a:latin typeface="Trebuchet MS"/>
                <a:cs typeface="Trebuchet MS"/>
              </a:rPr>
              <a:t>T</a:t>
            </a:r>
            <a:r>
              <a:rPr sz="2150" spc="-140" dirty="0">
                <a:solidFill>
                  <a:srgbClr val="212121"/>
                </a:solidFill>
                <a:latin typeface="Trebuchet MS"/>
                <a:cs typeface="Trebuchet MS"/>
              </a:rPr>
              <a:t>)</a:t>
            </a:r>
            <a:endParaRPr sz="2150">
              <a:latin typeface="Trebuchet MS"/>
              <a:cs typeface="Trebuchet MS"/>
            </a:endParaRPr>
          </a:p>
          <a:p>
            <a:pPr marL="393065" marR="7428230">
              <a:lnSpc>
                <a:spcPts val="2780"/>
              </a:lnSpc>
              <a:spcBef>
                <a:spcPts val="120"/>
              </a:spcBef>
            </a:pPr>
            <a:r>
              <a:rPr sz="2150" spc="-55" dirty="0">
                <a:solidFill>
                  <a:srgbClr val="212121"/>
                </a:solidFill>
                <a:latin typeface="Trebuchet MS"/>
                <a:cs typeface="Trebuchet MS"/>
              </a:rPr>
              <a:t>4</a:t>
            </a:r>
            <a:r>
              <a:rPr sz="2150" spc="-254" dirty="0">
                <a:solidFill>
                  <a:srgbClr val="212121"/>
                </a:solidFill>
                <a:latin typeface="Trebuchet MS"/>
                <a:cs typeface="Trebuchet MS"/>
              </a:rPr>
              <a:t>.</a:t>
            </a:r>
            <a:r>
              <a:rPr sz="2150" spc="-55" dirty="0">
                <a:solidFill>
                  <a:srgbClr val="212121"/>
                </a:solidFill>
                <a:latin typeface="Trebuchet MS"/>
                <a:cs typeface="Trebuchet MS"/>
              </a:rPr>
              <a:t>4</a:t>
            </a:r>
            <a:r>
              <a:rPr sz="2150" spc="-254" dirty="0">
                <a:solidFill>
                  <a:srgbClr val="212121"/>
                </a:solidFill>
                <a:latin typeface="Trebuchet MS"/>
                <a:cs typeface="Trebuchet MS"/>
              </a:rPr>
              <a:t>.</a:t>
            </a:r>
            <a:r>
              <a:rPr sz="2150" spc="-55" dirty="0">
                <a:solidFill>
                  <a:srgbClr val="212121"/>
                </a:solidFill>
                <a:latin typeface="Trebuchet MS"/>
                <a:cs typeface="Trebuchet MS"/>
              </a:rPr>
              <a:t>5</a:t>
            </a:r>
            <a:r>
              <a:rPr sz="2150" spc="-215" dirty="0">
                <a:solidFill>
                  <a:srgbClr val="212121"/>
                </a:solidFill>
                <a:latin typeface="Trebuchet MS"/>
                <a:cs typeface="Trebuchet MS"/>
              </a:rPr>
              <a:t> </a:t>
            </a:r>
            <a:r>
              <a:rPr sz="2150" spc="-50" dirty="0">
                <a:solidFill>
                  <a:srgbClr val="212121"/>
                </a:solidFill>
                <a:latin typeface="Trebuchet MS"/>
                <a:cs typeface="Trebuchet MS"/>
              </a:rPr>
              <a:t>(M</a:t>
            </a:r>
            <a:r>
              <a:rPr sz="2150" spc="-55" dirty="0">
                <a:solidFill>
                  <a:srgbClr val="212121"/>
                </a:solidFill>
                <a:latin typeface="Trebuchet MS"/>
                <a:cs typeface="Trebuchet MS"/>
              </a:rPr>
              <a:t>3</a:t>
            </a:r>
            <a:r>
              <a:rPr sz="2150" spc="-120" dirty="0">
                <a:solidFill>
                  <a:srgbClr val="212121"/>
                </a:solidFill>
                <a:latin typeface="Trebuchet MS"/>
                <a:cs typeface="Trebuchet MS"/>
              </a:rPr>
              <a:t>)  </a:t>
            </a:r>
            <a:r>
              <a:rPr sz="2150" spc="-135" dirty="0">
                <a:solidFill>
                  <a:srgbClr val="212121"/>
                </a:solidFill>
                <a:latin typeface="Trebuchet MS"/>
                <a:cs typeface="Trebuchet MS"/>
              </a:rPr>
              <a:t>4.4.0</a:t>
            </a:r>
            <a:endParaRPr sz="2150">
              <a:latin typeface="Trebuchet MS"/>
              <a:cs typeface="Trebuchet MS"/>
            </a:endParaRPr>
          </a:p>
          <a:p>
            <a:pPr marL="12700">
              <a:lnSpc>
                <a:spcPct val="100000"/>
              </a:lnSpc>
              <a:spcBef>
                <a:spcPts val="40"/>
              </a:spcBef>
            </a:pPr>
            <a:r>
              <a:rPr sz="2700" spc="-85" dirty="0">
                <a:solidFill>
                  <a:srgbClr val="212121"/>
                </a:solidFill>
                <a:latin typeface="Trebuchet MS"/>
                <a:cs typeface="Trebuchet MS"/>
              </a:rPr>
              <a:t>Release</a:t>
            </a:r>
            <a:r>
              <a:rPr sz="2700" spc="-270" dirty="0">
                <a:solidFill>
                  <a:srgbClr val="212121"/>
                </a:solidFill>
                <a:latin typeface="Trebuchet MS"/>
                <a:cs typeface="Trebuchet MS"/>
              </a:rPr>
              <a:t> </a:t>
            </a:r>
            <a:r>
              <a:rPr sz="2700" spc="-85" dirty="0">
                <a:solidFill>
                  <a:srgbClr val="212121"/>
                </a:solidFill>
                <a:latin typeface="Trebuchet MS"/>
                <a:cs typeface="Trebuchet MS"/>
              </a:rPr>
              <a:t>Number:</a:t>
            </a:r>
            <a:r>
              <a:rPr sz="2700" spc="-270" dirty="0">
                <a:solidFill>
                  <a:srgbClr val="212121"/>
                </a:solidFill>
                <a:latin typeface="Trebuchet MS"/>
                <a:cs typeface="Trebuchet MS"/>
              </a:rPr>
              <a:t> </a:t>
            </a:r>
            <a:r>
              <a:rPr sz="2700" spc="-70" dirty="0">
                <a:solidFill>
                  <a:srgbClr val="212121"/>
                </a:solidFill>
                <a:latin typeface="Trebuchet MS"/>
                <a:cs typeface="Trebuchet MS"/>
              </a:rPr>
              <a:t>MAJOR.MINOR.FIX</a:t>
            </a:r>
            <a:endParaRPr sz="2700">
              <a:latin typeface="Trebuchet MS"/>
              <a:cs typeface="Trebuchet MS"/>
            </a:endParaRPr>
          </a:p>
          <a:p>
            <a:pPr marL="12700">
              <a:lnSpc>
                <a:spcPts val="2980"/>
              </a:lnSpc>
              <a:spcBef>
                <a:spcPts val="60"/>
              </a:spcBef>
            </a:pPr>
            <a:r>
              <a:rPr sz="2700" spc="-15" dirty="0">
                <a:solidFill>
                  <a:srgbClr val="212121"/>
                </a:solidFill>
                <a:latin typeface="Trebuchet MS"/>
                <a:cs typeface="Trebuchet MS"/>
              </a:rPr>
              <a:t>Spring</a:t>
            </a:r>
            <a:r>
              <a:rPr sz="2700" spc="-270" dirty="0">
                <a:solidFill>
                  <a:srgbClr val="212121"/>
                </a:solidFill>
                <a:latin typeface="Trebuchet MS"/>
                <a:cs typeface="Trebuchet MS"/>
              </a:rPr>
              <a:t> </a:t>
            </a:r>
            <a:r>
              <a:rPr sz="2700" spc="-15" dirty="0">
                <a:solidFill>
                  <a:srgbClr val="212121"/>
                </a:solidFill>
                <a:latin typeface="Trebuchet MS"/>
                <a:cs typeface="Trebuchet MS"/>
              </a:rPr>
              <a:t>and</a:t>
            </a:r>
            <a:r>
              <a:rPr sz="2700" spc="-270" dirty="0">
                <a:solidFill>
                  <a:srgbClr val="212121"/>
                </a:solidFill>
                <a:latin typeface="Trebuchet MS"/>
                <a:cs typeface="Trebuchet MS"/>
              </a:rPr>
              <a:t> </a:t>
            </a:r>
            <a:r>
              <a:rPr sz="2700" spc="-15" dirty="0">
                <a:solidFill>
                  <a:srgbClr val="212121"/>
                </a:solidFill>
                <a:latin typeface="Trebuchet MS"/>
                <a:cs typeface="Trebuchet MS"/>
              </a:rPr>
              <a:t>Spring</a:t>
            </a:r>
            <a:r>
              <a:rPr sz="2700" spc="-270" dirty="0">
                <a:solidFill>
                  <a:srgbClr val="212121"/>
                </a:solidFill>
                <a:latin typeface="Trebuchet MS"/>
                <a:cs typeface="Trebuchet MS"/>
              </a:rPr>
              <a:t> </a:t>
            </a:r>
            <a:r>
              <a:rPr sz="2700" spc="-20" dirty="0">
                <a:solidFill>
                  <a:srgbClr val="212121"/>
                </a:solidFill>
                <a:latin typeface="Trebuchet MS"/>
                <a:cs typeface="Trebuchet MS"/>
              </a:rPr>
              <a:t>Boot</a:t>
            </a:r>
            <a:r>
              <a:rPr sz="2700" spc="-270" dirty="0">
                <a:solidFill>
                  <a:srgbClr val="212121"/>
                </a:solidFill>
                <a:latin typeface="Trebuchet MS"/>
                <a:cs typeface="Trebuchet MS"/>
              </a:rPr>
              <a:t> </a:t>
            </a:r>
            <a:r>
              <a:rPr sz="2700" b="1" spc="-65" dirty="0">
                <a:solidFill>
                  <a:srgbClr val="212121"/>
                </a:solidFill>
                <a:latin typeface="Trebuchet MS"/>
                <a:cs typeface="Trebuchet MS"/>
              </a:rPr>
              <a:t>R</a:t>
            </a:r>
            <a:r>
              <a:rPr sz="2700" b="1" spc="-130" dirty="0">
                <a:solidFill>
                  <a:srgbClr val="212121"/>
                </a:solidFill>
                <a:latin typeface="Trebuchet MS"/>
                <a:cs typeface="Trebuchet MS"/>
              </a:rPr>
              <a:t>el</a:t>
            </a:r>
            <a:r>
              <a:rPr sz="2700" b="1" spc="-210" dirty="0">
                <a:solidFill>
                  <a:srgbClr val="212121"/>
                </a:solidFill>
                <a:latin typeface="Trebuchet MS"/>
                <a:cs typeface="Trebuchet MS"/>
              </a:rPr>
              <a:t>e</a:t>
            </a:r>
            <a:r>
              <a:rPr sz="2700" b="1" spc="-70" dirty="0">
                <a:solidFill>
                  <a:srgbClr val="212121"/>
                </a:solidFill>
                <a:latin typeface="Trebuchet MS"/>
                <a:cs typeface="Trebuchet MS"/>
              </a:rPr>
              <a:t>ase</a:t>
            </a:r>
            <a:r>
              <a:rPr sz="2700" b="1" spc="-265" dirty="0">
                <a:solidFill>
                  <a:srgbClr val="212121"/>
                </a:solidFill>
                <a:latin typeface="Trebuchet MS"/>
                <a:cs typeface="Trebuchet MS"/>
              </a:rPr>
              <a:t> </a:t>
            </a:r>
            <a:r>
              <a:rPr sz="2700" b="1" spc="-145" dirty="0">
                <a:solidFill>
                  <a:srgbClr val="212121"/>
                </a:solidFill>
                <a:latin typeface="Trebuchet MS"/>
                <a:cs typeface="Trebuchet MS"/>
              </a:rPr>
              <a:t>C</a:t>
            </a:r>
            <a:r>
              <a:rPr sz="2700" b="1" spc="-130" dirty="0">
                <a:solidFill>
                  <a:srgbClr val="212121"/>
                </a:solidFill>
                <a:latin typeface="Trebuchet MS"/>
                <a:cs typeface="Trebuchet MS"/>
              </a:rPr>
              <a:t>y</a:t>
            </a:r>
            <a:r>
              <a:rPr sz="2700" b="1" spc="-114" dirty="0">
                <a:solidFill>
                  <a:srgbClr val="212121"/>
                </a:solidFill>
                <a:latin typeface="Trebuchet MS"/>
                <a:cs typeface="Trebuchet MS"/>
              </a:rPr>
              <a:t>cl</a:t>
            </a:r>
            <a:r>
              <a:rPr sz="2700" b="1" spc="-165" dirty="0">
                <a:solidFill>
                  <a:srgbClr val="212121"/>
                </a:solidFill>
                <a:latin typeface="Trebuchet MS"/>
                <a:cs typeface="Trebuchet MS"/>
              </a:rPr>
              <a:t>e</a:t>
            </a:r>
            <a:r>
              <a:rPr sz="2700" spc="-325" dirty="0">
                <a:solidFill>
                  <a:srgbClr val="212121"/>
                </a:solidFill>
                <a:latin typeface="Trebuchet MS"/>
                <a:cs typeface="Trebuchet MS"/>
              </a:rPr>
              <a:t>:</a:t>
            </a:r>
            <a:endParaRPr sz="2700">
              <a:latin typeface="Trebuchet MS"/>
              <a:cs typeface="Trebuchet MS"/>
            </a:endParaRPr>
          </a:p>
          <a:p>
            <a:pPr marL="393065">
              <a:lnSpc>
                <a:spcPts val="2325"/>
              </a:lnSpc>
            </a:pPr>
            <a:r>
              <a:rPr sz="2150" dirty="0">
                <a:solidFill>
                  <a:srgbClr val="212121"/>
                </a:solidFill>
                <a:latin typeface="Trebuchet MS"/>
                <a:cs typeface="Trebuchet MS"/>
              </a:rPr>
              <a:t>SNAPSHOT</a:t>
            </a:r>
            <a:r>
              <a:rPr sz="2150" spc="-204" dirty="0">
                <a:solidFill>
                  <a:srgbClr val="212121"/>
                </a:solidFill>
                <a:latin typeface="Trebuchet MS"/>
                <a:cs typeface="Trebuchet MS"/>
              </a:rPr>
              <a:t> </a:t>
            </a:r>
            <a:r>
              <a:rPr sz="2150" spc="-45" dirty="0">
                <a:solidFill>
                  <a:srgbClr val="212121"/>
                </a:solidFill>
                <a:latin typeface="Trebuchet MS"/>
                <a:cs typeface="Trebuchet MS"/>
              </a:rPr>
              <a:t>(versions</a:t>
            </a:r>
            <a:r>
              <a:rPr sz="2150" spc="-204" dirty="0">
                <a:solidFill>
                  <a:srgbClr val="212121"/>
                </a:solidFill>
                <a:latin typeface="Trebuchet MS"/>
                <a:cs typeface="Trebuchet MS"/>
              </a:rPr>
              <a:t> </a:t>
            </a:r>
            <a:r>
              <a:rPr sz="2150" spc="-40" dirty="0">
                <a:solidFill>
                  <a:srgbClr val="212121"/>
                </a:solidFill>
                <a:latin typeface="Trebuchet MS"/>
                <a:cs typeface="Trebuchet MS"/>
              </a:rPr>
              <a:t>under</a:t>
            </a:r>
            <a:r>
              <a:rPr sz="2150" spc="-204" dirty="0">
                <a:solidFill>
                  <a:srgbClr val="212121"/>
                </a:solidFill>
                <a:latin typeface="Trebuchet MS"/>
                <a:cs typeface="Trebuchet MS"/>
              </a:rPr>
              <a:t> </a:t>
            </a:r>
            <a:r>
              <a:rPr sz="2150" spc="-60" dirty="0">
                <a:solidFill>
                  <a:srgbClr val="212121"/>
                </a:solidFill>
                <a:latin typeface="Trebuchet MS"/>
                <a:cs typeface="Trebuchet MS"/>
              </a:rPr>
              <a:t>development)</a:t>
            </a:r>
            <a:r>
              <a:rPr sz="2150" spc="-204" dirty="0">
                <a:solidFill>
                  <a:srgbClr val="212121"/>
                </a:solidFill>
                <a:latin typeface="Trebuchet MS"/>
                <a:cs typeface="Trebuchet MS"/>
              </a:rPr>
              <a:t> </a:t>
            </a:r>
            <a:r>
              <a:rPr sz="2150" spc="-55" dirty="0">
                <a:solidFill>
                  <a:srgbClr val="212121"/>
                </a:solidFill>
                <a:latin typeface="Trebuchet MS"/>
                <a:cs typeface="Trebuchet MS"/>
              </a:rPr>
              <a:t>&gt;</a:t>
            </a:r>
            <a:r>
              <a:rPr sz="2150" spc="-204" dirty="0">
                <a:solidFill>
                  <a:srgbClr val="212121"/>
                </a:solidFill>
                <a:latin typeface="Trebuchet MS"/>
                <a:cs typeface="Trebuchet MS"/>
              </a:rPr>
              <a:t> </a:t>
            </a:r>
            <a:r>
              <a:rPr sz="2150" spc="-60" dirty="0">
                <a:solidFill>
                  <a:srgbClr val="212121"/>
                </a:solidFill>
                <a:latin typeface="Trebuchet MS"/>
                <a:cs typeface="Trebuchet MS"/>
              </a:rPr>
              <a:t>Mile</a:t>
            </a:r>
            <a:r>
              <a:rPr sz="2150" spc="-204" dirty="0">
                <a:solidFill>
                  <a:srgbClr val="212121"/>
                </a:solidFill>
                <a:latin typeface="Trebuchet MS"/>
                <a:cs typeface="Trebuchet MS"/>
              </a:rPr>
              <a:t> </a:t>
            </a:r>
            <a:r>
              <a:rPr sz="2150" spc="-15" dirty="0">
                <a:solidFill>
                  <a:srgbClr val="212121"/>
                </a:solidFill>
                <a:latin typeface="Trebuchet MS"/>
                <a:cs typeface="Trebuchet MS"/>
              </a:rPr>
              <a:t>Stones</a:t>
            </a:r>
            <a:r>
              <a:rPr sz="2150" spc="-204" dirty="0">
                <a:solidFill>
                  <a:srgbClr val="212121"/>
                </a:solidFill>
                <a:latin typeface="Trebuchet MS"/>
                <a:cs typeface="Trebuchet MS"/>
              </a:rPr>
              <a:t> </a:t>
            </a:r>
            <a:r>
              <a:rPr sz="2150" spc="-55" dirty="0">
                <a:solidFill>
                  <a:srgbClr val="212121"/>
                </a:solidFill>
                <a:latin typeface="Trebuchet MS"/>
                <a:cs typeface="Trebuchet MS"/>
              </a:rPr>
              <a:t>&gt;</a:t>
            </a:r>
            <a:r>
              <a:rPr sz="2150" spc="-204" dirty="0">
                <a:solidFill>
                  <a:srgbClr val="212121"/>
                </a:solidFill>
                <a:latin typeface="Trebuchet MS"/>
                <a:cs typeface="Trebuchet MS"/>
              </a:rPr>
              <a:t> </a:t>
            </a:r>
            <a:r>
              <a:rPr sz="2150" spc="-55" dirty="0">
                <a:solidFill>
                  <a:srgbClr val="212121"/>
                </a:solidFill>
                <a:latin typeface="Trebuchet MS"/>
                <a:cs typeface="Trebuchet MS"/>
              </a:rPr>
              <a:t>Released</a:t>
            </a:r>
            <a:r>
              <a:rPr sz="2150" spc="-204" dirty="0">
                <a:solidFill>
                  <a:srgbClr val="212121"/>
                </a:solidFill>
                <a:latin typeface="Trebuchet MS"/>
                <a:cs typeface="Trebuchet MS"/>
              </a:rPr>
              <a:t> </a:t>
            </a:r>
            <a:r>
              <a:rPr sz="2150" spc="-65" dirty="0">
                <a:solidFill>
                  <a:srgbClr val="212121"/>
                </a:solidFill>
                <a:latin typeface="Trebuchet MS"/>
                <a:cs typeface="Trebuchet MS"/>
              </a:rPr>
              <a:t>Version</a:t>
            </a:r>
            <a:endParaRPr sz="2150">
              <a:latin typeface="Trebuchet MS"/>
              <a:cs typeface="Trebuchet MS"/>
            </a:endParaRPr>
          </a:p>
          <a:p>
            <a:pPr marL="12700">
              <a:lnSpc>
                <a:spcPts val="2980"/>
              </a:lnSpc>
              <a:spcBef>
                <a:spcPts val="95"/>
              </a:spcBef>
            </a:pPr>
            <a:r>
              <a:rPr sz="2700" b="1" spc="-65" dirty="0">
                <a:solidFill>
                  <a:srgbClr val="212121"/>
                </a:solidFill>
                <a:latin typeface="Trebuchet MS"/>
                <a:cs typeface="Trebuchet MS"/>
              </a:rPr>
              <a:t>R</a:t>
            </a:r>
            <a:r>
              <a:rPr sz="2700" b="1" spc="-170" dirty="0">
                <a:solidFill>
                  <a:srgbClr val="212121"/>
                </a:solidFill>
                <a:latin typeface="Trebuchet MS"/>
                <a:cs typeface="Trebuchet MS"/>
              </a:rPr>
              <a:t>e</a:t>
            </a:r>
            <a:r>
              <a:rPr sz="2700" b="1" spc="-215" dirty="0">
                <a:solidFill>
                  <a:srgbClr val="212121"/>
                </a:solidFill>
                <a:latin typeface="Trebuchet MS"/>
                <a:cs typeface="Trebuchet MS"/>
              </a:rPr>
              <a:t>c</a:t>
            </a:r>
            <a:r>
              <a:rPr sz="2700" b="1" spc="-75" dirty="0">
                <a:solidFill>
                  <a:srgbClr val="212121"/>
                </a:solidFill>
                <a:latin typeface="Trebuchet MS"/>
                <a:cs typeface="Trebuchet MS"/>
              </a:rPr>
              <a:t>ommendation</a:t>
            </a:r>
            <a:r>
              <a:rPr sz="2700" b="1" spc="-270" dirty="0">
                <a:solidFill>
                  <a:srgbClr val="212121"/>
                </a:solidFill>
                <a:latin typeface="Trebuchet MS"/>
                <a:cs typeface="Trebuchet MS"/>
              </a:rPr>
              <a:t> </a:t>
            </a:r>
            <a:r>
              <a:rPr sz="2700" spc="-155" dirty="0">
                <a:solidFill>
                  <a:srgbClr val="212121"/>
                </a:solidFill>
                <a:latin typeface="Trebuchet MS"/>
                <a:cs typeface="Trebuchet MS"/>
              </a:rPr>
              <a:t>-</a:t>
            </a:r>
            <a:r>
              <a:rPr sz="2700" spc="-270" dirty="0">
                <a:solidFill>
                  <a:srgbClr val="212121"/>
                </a:solidFill>
                <a:latin typeface="Trebuchet MS"/>
                <a:cs typeface="Trebuchet MS"/>
              </a:rPr>
              <a:t> </a:t>
            </a:r>
            <a:r>
              <a:rPr sz="2700" spc="5" dirty="0">
                <a:solidFill>
                  <a:srgbClr val="212121"/>
                </a:solidFill>
                <a:latin typeface="Trebuchet MS"/>
                <a:cs typeface="Trebuchet MS"/>
              </a:rPr>
              <a:t>Do</a:t>
            </a:r>
            <a:r>
              <a:rPr sz="2700" spc="-270" dirty="0">
                <a:solidFill>
                  <a:srgbClr val="212121"/>
                </a:solidFill>
                <a:latin typeface="Trebuchet MS"/>
                <a:cs typeface="Trebuchet MS"/>
              </a:rPr>
              <a:t> </a:t>
            </a:r>
            <a:r>
              <a:rPr sz="2700" spc="-5" dirty="0">
                <a:solidFill>
                  <a:srgbClr val="212121"/>
                </a:solidFill>
                <a:latin typeface="Trebuchet MS"/>
                <a:cs typeface="Trebuchet MS"/>
              </a:rPr>
              <a:t>N</a:t>
            </a:r>
            <a:r>
              <a:rPr sz="2700" spc="-60" dirty="0">
                <a:solidFill>
                  <a:srgbClr val="212121"/>
                </a:solidFill>
                <a:latin typeface="Trebuchet MS"/>
                <a:cs typeface="Trebuchet MS"/>
              </a:rPr>
              <a:t>O</a:t>
            </a:r>
            <a:r>
              <a:rPr sz="2700" spc="-125" dirty="0">
                <a:solidFill>
                  <a:srgbClr val="212121"/>
                </a:solidFill>
                <a:latin typeface="Trebuchet MS"/>
                <a:cs typeface="Trebuchet MS"/>
              </a:rPr>
              <a:t>T</a:t>
            </a:r>
            <a:r>
              <a:rPr sz="2700" spc="-270" dirty="0">
                <a:solidFill>
                  <a:srgbClr val="212121"/>
                </a:solidFill>
                <a:latin typeface="Trebuchet MS"/>
                <a:cs typeface="Trebuchet MS"/>
              </a:rPr>
              <a:t> </a:t>
            </a:r>
            <a:r>
              <a:rPr sz="2700" spc="-35" dirty="0">
                <a:solidFill>
                  <a:srgbClr val="212121"/>
                </a:solidFill>
                <a:latin typeface="Trebuchet MS"/>
                <a:cs typeface="Trebuchet MS"/>
              </a:rPr>
              <a:t>use</a:t>
            </a:r>
            <a:r>
              <a:rPr sz="2700" spc="-270" dirty="0">
                <a:solidFill>
                  <a:srgbClr val="212121"/>
                </a:solidFill>
                <a:latin typeface="Trebuchet MS"/>
                <a:cs typeface="Trebuchet MS"/>
              </a:rPr>
              <a:t> </a:t>
            </a:r>
            <a:r>
              <a:rPr sz="2700" spc="20" dirty="0">
                <a:solidFill>
                  <a:srgbClr val="212121"/>
                </a:solidFill>
                <a:latin typeface="Trebuchet MS"/>
                <a:cs typeface="Trebuchet MS"/>
              </a:rPr>
              <a:t>SNA</a:t>
            </a:r>
            <a:r>
              <a:rPr sz="2700" spc="-10" dirty="0">
                <a:solidFill>
                  <a:srgbClr val="212121"/>
                </a:solidFill>
                <a:latin typeface="Trebuchet MS"/>
                <a:cs typeface="Trebuchet MS"/>
              </a:rPr>
              <a:t>P</a:t>
            </a:r>
            <a:r>
              <a:rPr sz="2700" spc="30" dirty="0">
                <a:solidFill>
                  <a:srgbClr val="212121"/>
                </a:solidFill>
                <a:latin typeface="Trebuchet MS"/>
                <a:cs typeface="Trebuchet MS"/>
              </a:rPr>
              <a:t>SH</a:t>
            </a:r>
            <a:r>
              <a:rPr sz="2700" spc="-15" dirty="0">
                <a:solidFill>
                  <a:srgbClr val="212121"/>
                </a:solidFill>
                <a:latin typeface="Trebuchet MS"/>
                <a:cs typeface="Trebuchet MS"/>
              </a:rPr>
              <a:t>O</a:t>
            </a:r>
            <a:r>
              <a:rPr sz="2700" spc="-285" dirty="0">
                <a:solidFill>
                  <a:srgbClr val="212121"/>
                </a:solidFill>
                <a:latin typeface="Trebuchet MS"/>
                <a:cs typeface="Trebuchet MS"/>
              </a:rPr>
              <a:t>T</a:t>
            </a:r>
            <a:r>
              <a:rPr sz="2700" spc="35" dirty="0">
                <a:solidFill>
                  <a:srgbClr val="212121"/>
                </a:solidFill>
                <a:latin typeface="Trebuchet MS"/>
                <a:cs typeface="Trebuchet MS"/>
              </a:rPr>
              <a:t>s</a:t>
            </a:r>
            <a:r>
              <a:rPr sz="2700" spc="-270" dirty="0">
                <a:solidFill>
                  <a:srgbClr val="212121"/>
                </a:solidFill>
                <a:latin typeface="Trebuchet MS"/>
                <a:cs typeface="Trebuchet MS"/>
              </a:rPr>
              <a:t> </a:t>
            </a:r>
            <a:r>
              <a:rPr sz="2700" spc="-50" dirty="0">
                <a:solidFill>
                  <a:srgbClr val="212121"/>
                </a:solidFill>
                <a:latin typeface="Trebuchet MS"/>
                <a:cs typeface="Trebuchet MS"/>
              </a:rPr>
              <a:t>or</a:t>
            </a:r>
            <a:r>
              <a:rPr sz="2700" spc="-270" dirty="0">
                <a:solidFill>
                  <a:srgbClr val="212121"/>
                </a:solidFill>
                <a:latin typeface="Trebuchet MS"/>
                <a:cs typeface="Trebuchet MS"/>
              </a:rPr>
              <a:t> </a:t>
            </a:r>
            <a:r>
              <a:rPr sz="2700" spc="-15" dirty="0">
                <a:solidFill>
                  <a:srgbClr val="212121"/>
                </a:solidFill>
                <a:latin typeface="Trebuchet MS"/>
                <a:cs typeface="Trebuchet MS"/>
              </a:rPr>
              <a:t>M1</a:t>
            </a:r>
            <a:r>
              <a:rPr sz="2700" spc="-270" dirty="0">
                <a:solidFill>
                  <a:srgbClr val="212121"/>
                </a:solidFill>
                <a:latin typeface="Trebuchet MS"/>
                <a:cs typeface="Trebuchet MS"/>
              </a:rPr>
              <a:t> </a:t>
            </a:r>
            <a:r>
              <a:rPr sz="2700" spc="-50" dirty="0">
                <a:solidFill>
                  <a:srgbClr val="212121"/>
                </a:solidFill>
                <a:latin typeface="Trebuchet MS"/>
                <a:cs typeface="Trebuchet MS"/>
              </a:rPr>
              <a:t>or</a:t>
            </a:r>
            <a:r>
              <a:rPr sz="2700" spc="-270" dirty="0">
                <a:solidFill>
                  <a:srgbClr val="212121"/>
                </a:solidFill>
                <a:latin typeface="Trebuchet MS"/>
                <a:cs typeface="Trebuchet MS"/>
              </a:rPr>
              <a:t> </a:t>
            </a:r>
            <a:r>
              <a:rPr sz="2700" spc="-15" dirty="0">
                <a:solidFill>
                  <a:srgbClr val="212121"/>
                </a:solidFill>
                <a:latin typeface="Trebuchet MS"/>
                <a:cs typeface="Trebuchet MS"/>
              </a:rPr>
              <a:t>M2</a:t>
            </a:r>
            <a:r>
              <a:rPr sz="2700" spc="-270" dirty="0">
                <a:solidFill>
                  <a:srgbClr val="212121"/>
                </a:solidFill>
                <a:latin typeface="Trebuchet MS"/>
                <a:cs typeface="Trebuchet MS"/>
              </a:rPr>
              <a:t> </a:t>
            </a:r>
            <a:r>
              <a:rPr sz="2700" spc="-50" dirty="0">
                <a:solidFill>
                  <a:srgbClr val="212121"/>
                </a:solidFill>
                <a:latin typeface="Trebuchet MS"/>
                <a:cs typeface="Trebuchet MS"/>
              </a:rPr>
              <a:t>or</a:t>
            </a:r>
            <a:r>
              <a:rPr sz="2700" spc="-270" dirty="0">
                <a:solidFill>
                  <a:srgbClr val="212121"/>
                </a:solidFill>
                <a:latin typeface="Trebuchet MS"/>
                <a:cs typeface="Trebuchet MS"/>
              </a:rPr>
              <a:t> </a:t>
            </a:r>
            <a:r>
              <a:rPr sz="2700" spc="-15" dirty="0">
                <a:solidFill>
                  <a:srgbClr val="212121"/>
                </a:solidFill>
                <a:latin typeface="Trebuchet MS"/>
                <a:cs typeface="Trebuchet MS"/>
              </a:rPr>
              <a:t>M3</a:t>
            </a:r>
            <a:endParaRPr sz="2700">
              <a:latin typeface="Trebuchet MS"/>
              <a:cs typeface="Trebuchet MS"/>
            </a:endParaRPr>
          </a:p>
          <a:p>
            <a:pPr marL="393065">
              <a:lnSpc>
                <a:spcPts val="2320"/>
              </a:lnSpc>
            </a:pPr>
            <a:r>
              <a:rPr sz="2150" spc="40" dirty="0">
                <a:solidFill>
                  <a:srgbClr val="212121"/>
                </a:solidFill>
                <a:latin typeface="Trebuchet MS"/>
                <a:cs typeface="Trebuchet MS"/>
              </a:rPr>
              <a:t>P</a:t>
            </a:r>
            <a:r>
              <a:rPr sz="2150" spc="-114" dirty="0">
                <a:solidFill>
                  <a:srgbClr val="212121"/>
                </a:solidFill>
                <a:latin typeface="Trebuchet MS"/>
                <a:cs typeface="Trebuchet MS"/>
              </a:rPr>
              <a:t>r</a:t>
            </a:r>
            <a:r>
              <a:rPr sz="2150" spc="-160" dirty="0">
                <a:solidFill>
                  <a:srgbClr val="212121"/>
                </a:solidFill>
                <a:latin typeface="Trebuchet MS"/>
                <a:cs typeface="Trebuchet MS"/>
              </a:rPr>
              <a:t>e</a:t>
            </a:r>
            <a:r>
              <a:rPr sz="2150" spc="-135" dirty="0">
                <a:solidFill>
                  <a:srgbClr val="212121"/>
                </a:solidFill>
                <a:latin typeface="Trebuchet MS"/>
                <a:cs typeface="Trebuchet MS"/>
              </a:rPr>
              <a:t>f</a:t>
            </a:r>
            <a:r>
              <a:rPr sz="2150" spc="-95" dirty="0">
                <a:solidFill>
                  <a:srgbClr val="212121"/>
                </a:solidFill>
                <a:latin typeface="Trebuchet MS"/>
                <a:cs typeface="Trebuchet MS"/>
              </a:rPr>
              <a:t>er</a:t>
            </a:r>
            <a:r>
              <a:rPr sz="2150" spc="-215" dirty="0">
                <a:solidFill>
                  <a:srgbClr val="212121"/>
                </a:solidFill>
                <a:latin typeface="Trebuchet MS"/>
                <a:cs typeface="Trebuchet MS"/>
              </a:rPr>
              <a:t> </a:t>
            </a:r>
            <a:r>
              <a:rPr sz="2150" spc="-114" dirty="0">
                <a:solidFill>
                  <a:srgbClr val="212121"/>
                </a:solidFill>
                <a:latin typeface="Trebuchet MS"/>
                <a:cs typeface="Trebuchet MS"/>
              </a:rPr>
              <a:t>r</a:t>
            </a:r>
            <a:r>
              <a:rPr sz="2150" spc="-95" dirty="0">
                <a:solidFill>
                  <a:srgbClr val="212121"/>
                </a:solidFill>
                <a:latin typeface="Trebuchet MS"/>
                <a:cs typeface="Trebuchet MS"/>
              </a:rPr>
              <a:t>el</a:t>
            </a:r>
            <a:r>
              <a:rPr sz="2150" spc="-140" dirty="0">
                <a:solidFill>
                  <a:srgbClr val="212121"/>
                </a:solidFill>
                <a:latin typeface="Trebuchet MS"/>
                <a:cs typeface="Trebuchet MS"/>
              </a:rPr>
              <a:t>e</a:t>
            </a:r>
            <a:r>
              <a:rPr sz="2150" spc="-25" dirty="0">
                <a:solidFill>
                  <a:srgbClr val="212121"/>
                </a:solidFill>
                <a:latin typeface="Trebuchet MS"/>
                <a:cs typeface="Trebuchet MS"/>
              </a:rPr>
              <a:t>a</a:t>
            </a:r>
            <a:r>
              <a:rPr sz="2150" spc="30" dirty="0">
                <a:solidFill>
                  <a:srgbClr val="212121"/>
                </a:solidFill>
                <a:latin typeface="Trebuchet MS"/>
                <a:cs typeface="Trebuchet MS"/>
              </a:rPr>
              <a:t>s</a:t>
            </a:r>
            <a:r>
              <a:rPr sz="2150" spc="-55" dirty="0">
                <a:solidFill>
                  <a:srgbClr val="212121"/>
                </a:solidFill>
                <a:latin typeface="Trebuchet MS"/>
                <a:cs typeface="Trebuchet MS"/>
              </a:rPr>
              <a:t>ed</a:t>
            </a:r>
            <a:r>
              <a:rPr sz="2150" spc="-215" dirty="0">
                <a:solidFill>
                  <a:srgbClr val="212121"/>
                </a:solidFill>
                <a:latin typeface="Trebuchet MS"/>
                <a:cs typeface="Trebuchet MS"/>
              </a:rPr>
              <a:t> </a:t>
            </a:r>
            <a:r>
              <a:rPr sz="2150" spc="-55" dirty="0">
                <a:solidFill>
                  <a:srgbClr val="212121"/>
                </a:solidFill>
                <a:latin typeface="Trebuchet MS"/>
                <a:cs typeface="Trebuchet MS"/>
              </a:rPr>
              <a:t>v</a:t>
            </a:r>
            <a:r>
              <a:rPr sz="2150" spc="-114" dirty="0">
                <a:solidFill>
                  <a:srgbClr val="212121"/>
                </a:solidFill>
                <a:latin typeface="Trebuchet MS"/>
                <a:cs typeface="Trebuchet MS"/>
              </a:rPr>
              <a:t>e</a:t>
            </a:r>
            <a:r>
              <a:rPr sz="2150" spc="-105" dirty="0">
                <a:solidFill>
                  <a:srgbClr val="212121"/>
                </a:solidFill>
                <a:latin typeface="Trebuchet MS"/>
                <a:cs typeface="Trebuchet MS"/>
              </a:rPr>
              <a:t>r</a:t>
            </a:r>
            <a:r>
              <a:rPr sz="2150" spc="30" dirty="0">
                <a:solidFill>
                  <a:srgbClr val="212121"/>
                </a:solidFill>
                <a:latin typeface="Trebuchet MS"/>
                <a:cs typeface="Trebuchet MS"/>
              </a:rPr>
              <a:t>s</a:t>
            </a:r>
            <a:r>
              <a:rPr sz="2150" spc="-85" dirty="0">
                <a:solidFill>
                  <a:srgbClr val="212121"/>
                </a:solidFill>
                <a:latin typeface="Trebuchet MS"/>
                <a:cs typeface="Trebuchet MS"/>
              </a:rPr>
              <a:t>i</a:t>
            </a:r>
            <a:r>
              <a:rPr sz="2150" spc="15" dirty="0">
                <a:solidFill>
                  <a:srgbClr val="212121"/>
                </a:solidFill>
                <a:latin typeface="Trebuchet MS"/>
                <a:cs typeface="Trebuchet MS"/>
              </a:rPr>
              <a:t>ons</a:t>
            </a:r>
            <a:r>
              <a:rPr sz="2150" spc="-170" dirty="0">
                <a:solidFill>
                  <a:srgbClr val="212121"/>
                </a:solidFill>
                <a:latin typeface="Trebuchet MS"/>
                <a:cs typeface="Trebuchet MS"/>
              </a:rPr>
              <a:t>!</a:t>
            </a:r>
            <a:endParaRPr sz="2150">
              <a:latin typeface="Trebuchet MS"/>
              <a:cs typeface="Trebuchet MS"/>
            </a:endParaRPr>
          </a:p>
        </p:txBody>
      </p:sp>
      <p:sp>
        <p:nvSpPr>
          <p:cNvPr id="13" name="object 13"/>
          <p:cNvSpPr txBox="1">
            <a:spLocks noGrp="1"/>
          </p:cNvSpPr>
          <p:nvPr>
            <p:ph type="title"/>
          </p:nvPr>
        </p:nvSpPr>
        <p:spPr>
          <a:xfrm>
            <a:off x="311149" y="74930"/>
            <a:ext cx="7340600" cy="560705"/>
          </a:xfrm>
          <a:prstGeom prst="rect">
            <a:avLst/>
          </a:prstGeom>
        </p:spPr>
        <p:txBody>
          <a:bodyPr vert="horz" wrap="square" lIns="0" tIns="13970" rIns="0" bIns="0" rtlCol="0">
            <a:spAutoFit/>
          </a:bodyPr>
          <a:lstStyle/>
          <a:p>
            <a:pPr marL="12700">
              <a:lnSpc>
                <a:spcPct val="100000"/>
              </a:lnSpc>
              <a:spcBef>
                <a:spcPts val="110"/>
              </a:spcBef>
            </a:pPr>
            <a:r>
              <a:rPr sz="3500" spc="120" dirty="0">
                <a:solidFill>
                  <a:srgbClr val="A52929"/>
                </a:solidFill>
              </a:rPr>
              <a:t>S</a:t>
            </a:r>
            <a:r>
              <a:rPr sz="3500" spc="-125" dirty="0">
                <a:solidFill>
                  <a:srgbClr val="A52929"/>
                </a:solidFill>
              </a:rPr>
              <a:t>pr</a:t>
            </a:r>
            <a:r>
              <a:rPr sz="3500" spc="-130" dirty="0">
                <a:solidFill>
                  <a:srgbClr val="000000"/>
                </a:solidFill>
              </a:rPr>
              <a:t>i</a:t>
            </a:r>
            <a:r>
              <a:rPr sz="3500" spc="-105" dirty="0">
                <a:solidFill>
                  <a:srgbClr val="000000"/>
                </a:solidFill>
              </a:rPr>
              <a:t>n</a:t>
            </a:r>
            <a:r>
              <a:rPr sz="3500" spc="65" dirty="0">
                <a:solidFill>
                  <a:srgbClr val="000000"/>
                </a:solidFill>
              </a:rPr>
              <a:t>g</a:t>
            </a:r>
            <a:r>
              <a:rPr sz="3500" spc="-340" dirty="0">
                <a:solidFill>
                  <a:srgbClr val="000000"/>
                </a:solidFill>
              </a:rPr>
              <a:t> </a:t>
            </a:r>
            <a:r>
              <a:rPr sz="3500" spc="-30" dirty="0">
                <a:solidFill>
                  <a:srgbClr val="000000"/>
                </a:solidFill>
              </a:rPr>
              <a:t>a</a:t>
            </a:r>
            <a:r>
              <a:rPr sz="3500" spc="-105" dirty="0">
                <a:solidFill>
                  <a:srgbClr val="000000"/>
                </a:solidFill>
              </a:rPr>
              <a:t>n</a:t>
            </a:r>
            <a:r>
              <a:rPr sz="3500" spc="-55" dirty="0">
                <a:solidFill>
                  <a:srgbClr val="A52929"/>
                </a:solidFill>
              </a:rPr>
              <a:t>d</a:t>
            </a:r>
            <a:r>
              <a:rPr sz="3500" spc="-340" dirty="0">
                <a:solidFill>
                  <a:srgbClr val="A52929"/>
                </a:solidFill>
              </a:rPr>
              <a:t> </a:t>
            </a:r>
            <a:r>
              <a:rPr sz="3500" spc="120" dirty="0">
                <a:solidFill>
                  <a:srgbClr val="000000"/>
                </a:solidFill>
              </a:rPr>
              <a:t>S</a:t>
            </a:r>
            <a:r>
              <a:rPr sz="3500" spc="-125" dirty="0">
                <a:solidFill>
                  <a:srgbClr val="000000"/>
                </a:solidFill>
              </a:rPr>
              <a:t>pr</a:t>
            </a:r>
            <a:r>
              <a:rPr sz="3500" spc="-130" dirty="0">
                <a:solidFill>
                  <a:srgbClr val="A52929"/>
                </a:solidFill>
              </a:rPr>
              <a:t>i</a:t>
            </a:r>
            <a:r>
              <a:rPr sz="3500" spc="-105" dirty="0">
                <a:solidFill>
                  <a:srgbClr val="A52929"/>
                </a:solidFill>
              </a:rPr>
              <a:t>n</a:t>
            </a:r>
            <a:r>
              <a:rPr sz="3500" spc="65" dirty="0">
                <a:solidFill>
                  <a:srgbClr val="000000"/>
                </a:solidFill>
              </a:rPr>
              <a:t>g</a:t>
            </a:r>
            <a:r>
              <a:rPr sz="3500" spc="-340" dirty="0">
                <a:solidFill>
                  <a:srgbClr val="000000"/>
                </a:solidFill>
              </a:rPr>
              <a:t> </a:t>
            </a:r>
            <a:r>
              <a:rPr sz="3500" spc="10" dirty="0">
                <a:solidFill>
                  <a:srgbClr val="000000"/>
                </a:solidFill>
              </a:rPr>
              <a:t>B</a:t>
            </a:r>
            <a:r>
              <a:rPr sz="3500" spc="-55" dirty="0">
                <a:solidFill>
                  <a:srgbClr val="000000"/>
                </a:solidFill>
              </a:rPr>
              <a:t>oo</a:t>
            </a:r>
            <a:r>
              <a:rPr sz="3500" spc="-125" dirty="0">
                <a:solidFill>
                  <a:srgbClr val="000000"/>
                </a:solidFill>
              </a:rPr>
              <a:t>t</a:t>
            </a:r>
            <a:r>
              <a:rPr sz="3500" spc="-340" dirty="0">
                <a:solidFill>
                  <a:srgbClr val="000000"/>
                </a:solidFill>
              </a:rPr>
              <a:t> </a:t>
            </a:r>
            <a:r>
              <a:rPr sz="3500" spc="-75" dirty="0">
                <a:solidFill>
                  <a:srgbClr val="000000"/>
                </a:solidFill>
              </a:rPr>
              <a:t>R</a:t>
            </a:r>
            <a:r>
              <a:rPr sz="3500" spc="-235" dirty="0">
                <a:solidFill>
                  <a:srgbClr val="A52929"/>
                </a:solidFill>
              </a:rPr>
              <a:t>e</a:t>
            </a:r>
            <a:r>
              <a:rPr sz="3500" spc="-110" dirty="0">
                <a:solidFill>
                  <a:srgbClr val="A52929"/>
                </a:solidFill>
              </a:rPr>
              <a:t>l</a:t>
            </a:r>
            <a:r>
              <a:rPr sz="3500" spc="-254" dirty="0">
                <a:solidFill>
                  <a:srgbClr val="A52929"/>
                </a:solidFill>
              </a:rPr>
              <a:t>e</a:t>
            </a:r>
            <a:r>
              <a:rPr sz="3500" spc="-30" dirty="0">
                <a:solidFill>
                  <a:srgbClr val="A52929"/>
                </a:solidFill>
              </a:rPr>
              <a:t>a</a:t>
            </a:r>
            <a:r>
              <a:rPr sz="3500" dirty="0">
                <a:solidFill>
                  <a:srgbClr val="A52929"/>
                </a:solidFill>
              </a:rPr>
              <a:t>s</a:t>
            </a:r>
            <a:r>
              <a:rPr sz="3500" spc="-235" dirty="0">
                <a:solidFill>
                  <a:srgbClr val="A52929"/>
                </a:solidFill>
              </a:rPr>
              <a:t>e</a:t>
            </a:r>
            <a:r>
              <a:rPr sz="3500" spc="-340" dirty="0">
                <a:solidFill>
                  <a:srgbClr val="A52929"/>
                </a:solidFill>
              </a:rPr>
              <a:t> </a:t>
            </a:r>
            <a:r>
              <a:rPr sz="3500" spc="-185" dirty="0">
                <a:solidFill>
                  <a:srgbClr val="000000"/>
                </a:solidFill>
              </a:rPr>
              <a:t>C</a:t>
            </a:r>
            <a:r>
              <a:rPr sz="3500" spc="-160" dirty="0">
                <a:solidFill>
                  <a:srgbClr val="A52929"/>
                </a:solidFill>
              </a:rPr>
              <a:t>y</a:t>
            </a:r>
            <a:r>
              <a:rPr sz="3500" spc="-170" dirty="0">
                <a:solidFill>
                  <a:srgbClr val="A52929"/>
                </a:solidFill>
              </a:rPr>
              <a:t>c</a:t>
            </a:r>
            <a:r>
              <a:rPr sz="3500" spc="-160" dirty="0">
                <a:solidFill>
                  <a:srgbClr val="A52929"/>
                </a:solidFill>
              </a:rPr>
              <a:t>le</a:t>
            </a:r>
            <a:r>
              <a:rPr sz="3500" dirty="0">
                <a:solidFill>
                  <a:srgbClr val="A52929"/>
                </a:solidFill>
              </a:rPr>
              <a:t>s</a:t>
            </a:r>
            <a:endParaRPr sz="3500"/>
          </a:p>
        </p:txBody>
      </p:sp>
      <p:sp>
        <p:nvSpPr>
          <p:cNvPr id="14" name="object 14"/>
          <p:cNvSpPr/>
          <p:nvPr/>
        </p:nvSpPr>
        <p:spPr>
          <a:xfrm>
            <a:off x="11468099" y="6619869"/>
            <a:ext cx="247650" cy="228600"/>
          </a:xfrm>
          <a:custGeom>
            <a:avLst/>
            <a:gdLst/>
            <a:ahLst/>
            <a:cxnLst/>
            <a:rect l="l" t="t" r="r" b="b"/>
            <a:pathLst>
              <a:path w="247650" h="228600">
                <a:moveTo>
                  <a:pt x="247649" y="228599"/>
                </a:moveTo>
                <a:lnTo>
                  <a:pt x="0" y="228599"/>
                </a:lnTo>
                <a:lnTo>
                  <a:pt x="0" y="0"/>
                </a:lnTo>
                <a:lnTo>
                  <a:pt x="247649" y="0"/>
                </a:lnTo>
                <a:lnTo>
                  <a:pt x="247649" y="228599"/>
                </a:lnTo>
                <a:close/>
              </a:path>
            </a:pathLst>
          </a:custGeom>
          <a:solidFill>
            <a:srgbClr val="000000">
              <a:alpha val="39999"/>
            </a:srgbClr>
          </a:solid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18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49" y="74930"/>
            <a:ext cx="4498340" cy="560705"/>
          </a:xfrm>
          <a:prstGeom prst="rect">
            <a:avLst/>
          </a:prstGeom>
        </p:spPr>
        <p:txBody>
          <a:bodyPr vert="horz" wrap="square" lIns="0" tIns="13970" rIns="0" bIns="0" rtlCol="0">
            <a:spAutoFit/>
          </a:bodyPr>
          <a:lstStyle/>
          <a:p>
            <a:pPr marL="12700">
              <a:lnSpc>
                <a:spcPct val="100000"/>
              </a:lnSpc>
              <a:spcBef>
                <a:spcPts val="110"/>
              </a:spcBef>
            </a:pPr>
            <a:r>
              <a:rPr sz="3500" spc="-75" dirty="0">
                <a:solidFill>
                  <a:srgbClr val="A52929"/>
                </a:solidFill>
              </a:rPr>
              <a:t>U</a:t>
            </a:r>
            <a:r>
              <a:rPr sz="3500" spc="-105" dirty="0">
                <a:solidFill>
                  <a:srgbClr val="000000"/>
                </a:solidFill>
              </a:rPr>
              <a:t>n</a:t>
            </a:r>
            <a:r>
              <a:rPr sz="3500" spc="-145" dirty="0">
                <a:solidFill>
                  <a:srgbClr val="000000"/>
                </a:solidFill>
              </a:rPr>
              <a:t>de</a:t>
            </a:r>
            <a:r>
              <a:rPr sz="3500" spc="-225" dirty="0">
                <a:solidFill>
                  <a:srgbClr val="000000"/>
                </a:solidFill>
              </a:rPr>
              <a:t>r</a:t>
            </a:r>
            <a:r>
              <a:rPr sz="3500" dirty="0">
                <a:solidFill>
                  <a:srgbClr val="000000"/>
                </a:solidFill>
              </a:rPr>
              <a:t>s</a:t>
            </a:r>
            <a:r>
              <a:rPr sz="3500" spc="-180" dirty="0">
                <a:solidFill>
                  <a:srgbClr val="A52929"/>
                </a:solidFill>
              </a:rPr>
              <a:t>t</a:t>
            </a:r>
            <a:r>
              <a:rPr sz="3500" spc="-30" dirty="0">
                <a:solidFill>
                  <a:srgbClr val="A52929"/>
                </a:solidFill>
              </a:rPr>
              <a:t>a</a:t>
            </a:r>
            <a:r>
              <a:rPr sz="3500" spc="-105" dirty="0">
                <a:solidFill>
                  <a:srgbClr val="A52929"/>
                </a:solidFill>
              </a:rPr>
              <a:t>n</a:t>
            </a:r>
            <a:r>
              <a:rPr sz="3500" spc="-90" dirty="0">
                <a:solidFill>
                  <a:srgbClr val="A52929"/>
                </a:solidFill>
              </a:rPr>
              <a:t>di</a:t>
            </a:r>
            <a:r>
              <a:rPr sz="3500" spc="-105" dirty="0">
                <a:solidFill>
                  <a:srgbClr val="A52929"/>
                </a:solidFill>
              </a:rPr>
              <a:t>n</a:t>
            </a:r>
            <a:r>
              <a:rPr sz="3500" spc="65" dirty="0">
                <a:solidFill>
                  <a:srgbClr val="A52929"/>
                </a:solidFill>
              </a:rPr>
              <a:t>g</a:t>
            </a:r>
            <a:r>
              <a:rPr sz="3500" spc="-340" dirty="0">
                <a:solidFill>
                  <a:srgbClr val="A52929"/>
                </a:solidFill>
              </a:rPr>
              <a:t> </a:t>
            </a:r>
            <a:r>
              <a:rPr sz="3500" spc="-225" dirty="0">
                <a:solidFill>
                  <a:srgbClr val="A52929"/>
                </a:solidFill>
              </a:rPr>
              <a:t>L</a:t>
            </a:r>
            <a:r>
              <a:rPr sz="3500" spc="-55" dirty="0">
                <a:solidFill>
                  <a:srgbClr val="A52929"/>
                </a:solidFill>
              </a:rPr>
              <a:t>o</a:t>
            </a:r>
            <a:r>
              <a:rPr sz="3500" spc="65" dirty="0">
                <a:solidFill>
                  <a:srgbClr val="A52929"/>
                </a:solidFill>
              </a:rPr>
              <a:t>gg</a:t>
            </a:r>
            <a:r>
              <a:rPr sz="3500" spc="-130" dirty="0">
                <a:solidFill>
                  <a:srgbClr val="000000"/>
                </a:solidFill>
              </a:rPr>
              <a:t>i</a:t>
            </a:r>
            <a:r>
              <a:rPr sz="3500" spc="-105" dirty="0">
                <a:solidFill>
                  <a:srgbClr val="000000"/>
                </a:solidFill>
              </a:rPr>
              <a:t>n</a:t>
            </a:r>
            <a:r>
              <a:rPr sz="3500" spc="65" dirty="0">
                <a:solidFill>
                  <a:srgbClr val="000000"/>
                </a:solidFill>
              </a:rPr>
              <a:t>g</a:t>
            </a:r>
            <a:endParaRPr sz="3500"/>
          </a:p>
        </p:txBody>
      </p:sp>
      <p:sp>
        <p:nvSpPr>
          <p:cNvPr id="6" name="object 6"/>
          <p:cNvSpPr txBox="1"/>
          <p:nvPr/>
        </p:nvSpPr>
        <p:spPr>
          <a:xfrm>
            <a:off x="1368741" y="3004819"/>
            <a:ext cx="10112901" cy="1978106"/>
          </a:xfrm>
          <a:prstGeom prst="rect">
            <a:avLst/>
          </a:prstGeom>
        </p:spPr>
        <p:txBody>
          <a:bodyPr vert="horz" wrap="square" lIns="0" tIns="4445" rIns="0" bIns="0" rtlCol="0">
            <a:spAutoFit/>
          </a:bodyPr>
          <a:lstStyle/>
          <a:p>
            <a:pPr marL="12700" marR="5080">
              <a:lnSpc>
                <a:spcPct val="101899"/>
              </a:lnSpc>
              <a:spcBef>
                <a:spcPts val="35"/>
              </a:spcBef>
            </a:pPr>
            <a:r>
              <a:rPr lang="en-IN" sz="2700" b="1" spc="-65" dirty="0" err="1">
                <a:solidFill>
                  <a:srgbClr val="212121"/>
                </a:solidFill>
                <a:latin typeface="Trebuchet MS"/>
                <a:cs typeface="Trebuchet MS"/>
              </a:rPr>
              <a:t>Kn</a:t>
            </a:r>
            <a:r>
              <a:rPr sz="2700" b="1" spc="-65" dirty="0">
                <a:solidFill>
                  <a:srgbClr val="212121"/>
                </a:solidFill>
                <a:latin typeface="Trebuchet MS"/>
                <a:cs typeface="Trebuchet MS"/>
              </a:rPr>
              <a:t>owing</a:t>
            </a:r>
            <a:r>
              <a:rPr sz="2700" b="1" spc="-260" dirty="0">
                <a:solidFill>
                  <a:srgbClr val="212121"/>
                </a:solidFill>
                <a:latin typeface="Trebuchet MS"/>
                <a:cs typeface="Trebuchet MS"/>
              </a:rPr>
              <a:t> </a:t>
            </a:r>
            <a:r>
              <a:rPr sz="2700" b="1" spc="-80" dirty="0">
                <a:solidFill>
                  <a:srgbClr val="212121"/>
                </a:solidFill>
                <a:latin typeface="Trebuchet MS"/>
                <a:cs typeface="Trebuchet MS"/>
              </a:rPr>
              <a:t>what</a:t>
            </a:r>
            <a:r>
              <a:rPr sz="2700" b="1" spc="-260" dirty="0">
                <a:solidFill>
                  <a:srgbClr val="212121"/>
                </a:solidFill>
                <a:latin typeface="Trebuchet MS"/>
                <a:cs typeface="Trebuchet MS"/>
              </a:rPr>
              <a:t> </a:t>
            </a:r>
            <a:r>
              <a:rPr sz="2700" b="1" spc="-90" dirty="0">
                <a:solidFill>
                  <a:srgbClr val="212121"/>
                </a:solidFill>
                <a:latin typeface="Trebuchet MS"/>
                <a:cs typeface="Trebuchet MS"/>
              </a:rPr>
              <a:t>to</a:t>
            </a:r>
            <a:r>
              <a:rPr sz="2700" b="1" spc="-260" dirty="0">
                <a:solidFill>
                  <a:srgbClr val="212121"/>
                </a:solidFill>
                <a:latin typeface="Trebuchet MS"/>
                <a:cs typeface="Trebuchet MS"/>
              </a:rPr>
              <a:t> </a:t>
            </a:r>
            <a:r>
              <a:rPr sz="2700" b="1" spc="-25" dirty="0">
                <a:solidFill>
                  <a:srgbClr val="212121"/>
                </a:solidFill>
                <a:latin typeface="Trebuchet MS"/>
                <a:cs typeface="Trebuchet MS"/>
              </a:rPr>
              <a:t>log</a:t>
            </a:r>
            <a:r>
              <a:rPr sz="2700" b="1" spc="-265" dirty="0">
                <a:solidFill>
                  <a:srgbClr val="212121"/>
                </a:solidFill>
                <a:latin typeface="Trebuchet MS"/>
                <a:cs typeface="Trebuchet MS"/>
              </a:rPr>
              <a:t> </a:t>
            </a:r>
            <a:r>
              <a:rPr sz="2700" spc="-35" dirty="0">
                <a:solidFill>
                  <a:srgbClr val="212121"/>
                </a:solidFill>
                <a:latin typeface="Trebuchet MS"/>
                <a:cs typeface="Trebuchet MS"/>
              </a:rPr>
              <a:t>is</a:t>
            </a:r>
            <a:r>
              <a:rPr sz="2700" spc="-265" dirty="0">
                <a:solidFill>
                  <a:srgbClr val="212121"/>
                </a:solidFill>
                <a:latin typeface="Trebuchet MS"/>
                <a:cs typeface="Trebuchet MS"/>
              </a:rPr>
              <a:t> </a:t>
            </a:r>
            <a:r>
              <a:rPr sz="2700" spc="-20" dirty="0">
                <a:solidFill>
                  <a:srgbClr val="212121"/>
                </a:solidFill>
                <a:latin typeface="Trebuchet MS"/>
                <a:cs typeface="Trebuchet MS"/>
              </a:rPr>
              <a:t>an</a:t>
            </a:r>
            <a:r>
              <a:rPr sz="2700" spc="-260" dirty="0">
                <a:solidFill>
                  <a:srgbClr val="212121"/>
                </a:solidFill>
                <a:latin typeface="Trebuchet MS"/>
                <a:cs typeface="Trebuchet MS"/>
              </a:rPr>
              <a:t> </a:t>
            </a:r>
            <a:r>
              <a:rPr sz="2700" spc="-70" dirty="0">
                <a:solidFill>
                  <a:srgbClr val="212121"/>
                </a:solidFill>
                <a:latin typeface="Trebuchet MS"/>
                <a:cs typeface="Trebuchet MS"/>
              </a:rPr>
              <a:t>essential</a:t>
            </a:r>
            <a:r>
              <a:rPr sz="2700" spc="-265" dirty="0">
                <a:solidFill>
                  <a:srgbClr val="212121"/>
                </a:solidFill>
                <a:latin typeface="Trebuchet MS"/>
                <a:cs typeface="Trebuchet MS"/>
              </a:rPr>
              <a:t> </a:t>
            </a:r>
            <a:r>
              <a:rPr sz="2700" spc="-65" dirty="0">
                <a:solidFill>
                  <a:srgbClr val="212121"/>
                </a:solidFill>
                <a:latin typeface="Trebuchet MS"/>
                <a:cs typeface="Trebuchet MS"/>
              </a:rPr>
              <a:t>skill</a:t>
            </a:r>
            <a:r>
              <a:rPr sz="2700" spc="-265" dirty="0">
                <a:solidFill>
                  <a:srgbClr val="212121"/>
                </a:solidFill>
                <a:latin typeface="Trebuchet MS"/>
                <a:cs typeface="Trebuchet MS"/>
              </a:rPr>
              <a:t> </a:t>
            </a:r>
            <a:r>
              <a:rPr sz="2700" spc="-90" dirty="0">
                <a:solidFill>
                  <a:srgbClr val="212121"/>
                </a:solidFill>
                <a:latin typeface="Trebuchet MS"/>
                <a:cs typeface="Trebuchet MS"/>
              </a:rPr>
              <a:t>to</a:t>
            </a:r>
            <a:r>
              <a:rPr sz="2700" spc="-265" dirty="0">
                <a:solidFill>
                  <a:srgbClr val="212121"/>
                </a:solidFill>
                <a:latin typeface="Trebuchet MS"/>
                <a:cs typeface="Trebuchet MS"/>
              </a:rPr>
              <a:t> </a:t>
            </a:r>
            <a:r>
              <a:rPr sz="2700" spc="-75" dirty="0">
                <a:solidFill>
                  <a:srgbClr val="212121"/>
                </a:solidFill>
                <a:latin typeface="Trebuchet MS"/>
                <a:cs typeface="Trebuchet MS"/>
              </a:rPr>
              <a:t>be</a:t>
            </a:r>
            <a:r>
              <a:rPr sz="2700" spc="-265" dirty="0">
                <a:solidFill>
                  <a:srgbClr val="212121"/>
                </a:solidFill>
                <a:latin typeface="Trebuchet MS"/>
                <a:cs typeface="Trebuchet MS"/>
              </a:rPr>
              <a:t> </a:t>
            </a:r>
            <a:r>
              <a:rPr sz="2700" spc="-40" dirty="0">
                <a:solidFill>
                  <a:srgbClr val="212121"/>
                </a:solidFill>
                <a:latin typeface="Trebuchet MS"/>
                <a:cs typeface="Trebuchet MS"/>
              </a:rPr>
              <a:t>a</a:t>
            </a:r>
            <a:r>
              <a:rPr sz="2700" spc="-265" dirty="0">
                <a:solidFill>
                  <a:srgbClr val="212121"/>
                </a:solidFill>
                <a:latin typeface="Trebuchet MS"/>
                <a:cs typeface="Trebuchet MS"/>
              </a:rPr>
              <a:t> </a:t>
            </a:r>
            <a:r>
              <a:rPr sz="2700" spc="-105" dirty="0">
                <a:solidFill>
                  <a:srgbClr val="212121"/>
                </a:solidFill>
                <a:latin typeface="Trebuchet MS"/>
                <a:cs typeface="Trebuchet MS"/>
              </a:rPr>
              <a:t>great</a:t>
            </a:r>
            <a:r>
              <a:rPr sz="2700" spc="-265" dirty="0">
                <a:solidFill>
                  <a:srgbClr val="212121"/>
                </a:solidFill>
                <a:latin typeface="Trebuchet MS"/>
                <a:cs typeface="Trebuchet MS"/>
              </a:rPr>
              <a:t> </a:t>
            </a:r>
            <a:r>
              <a:rPr sz="2700" spc="-65" dirty="0">
                <a:solidFill>
                  <a:srgbClr val="212121"/>
                </a:solidFill>
                <a:latin typeface="Trebuchet MS"/>
                <a:cs typeface="Trebuchet MS"/>
              </a:rPr>
              <a:t>programmer </a:t>
            </a:r>
            <a:r>
              <a:rPr sz="2700" spc="-795" dirty="0">
                <a:solidFill>
                  <a:srgbClr val="212121"/>
                </a:solidFill>
                <a:latin typeface="Trebuchet MS"/>
                <a:cs typeface="Trebuchet MS"/>
              </a:rPr>
              <a:t> </a:t>
            </a:r>
            <a:endParaRPr lang="en-IN" sz="2700" spc="-795" dirty="0">
              <a:solidFill>
                <a:srgbClr val="212121"/>
              </a:solidFill>
              <a:latin typeface="Trebuchet MS"/>
              <a:cs typeface="Trebuchet MS"/>
            </a:endParaRPr>
          </a:p>
          <a:p>
            <a:pPr marL="12700" marR="5080">
              <a:lnSpc>
                <a:spcPct val="101899"/>
              </a:lnSpc>
              <a:spcBef>
                <a:spcPts val="35"/>
              </a:spcBef>
            </a:pPr>
            <a:r>
              <a:rPr sz="2700" spc="-15" dirty="0">
                <a:solidFill>
                  <a:srgbClr val="212121"/>
                </a:solidFill>
                <a:latin typeface="Trebuchet MS"/>
                <a:cs typeface="Trebuchet MS"/>
              </a:rPr>
              <a:t>Spring</a:t>
            </a:r>
            <a:r>
              <a:rPr sz="2700" spc="-270" dirty="0">
                <a:solidFill>
                  <a:srgbClr val="212121"/>
                </a:solidFill>
                <a:latin typeface="Trebuchet MS"/>
                <a:cs typeface="Trebuchet MS"/>
              </a:rPr>
              <a:t> </a:t>
            </a:r>
            <a:r>
              <a:rPr sz="2700" spc="-20" dirty="0">
                <a:solidFill>
                  <a:srgbClr val="212121"/>
                </a:solidFill>
                <a:latin typeface="Trebuchet MS"/>
                <a:cs typeface="Trebuchet MS"/>
              </a:rPr>
              <a:t>Boot</a:t>
            </a:r>
            <a:r>
              <a:rPr sz="2700" spc="-270" dirty="0">
                <a:solidFill>
                  <a:srgbClr val="212121"/>
                </a:solidFill>
                <a:latin typeface="Trebuchet MS"/>
                <a:cs typeface="Trebuchet MS"/>
              </a:rPr>
              <a:t> </a:t>
            </a:r>
            <a:r>
              <a:rPr sz="2700" spc="-25" dirty="0">
                <a:solidFill>
                  <a:srgbClr val="212121"/>
                </a:solidFill>
                <a:latin typeface="Trebuchet MS"/>
                <a:cs typeface="Trebuchet MS"/>
              </a:rPr>
              <a:t>ma</a:t>
            </a:r>
            <a:r>
              <a:rPr sz="2700" spc="-70" dirty="0">
                <a:solidFill>
                  <a:srgbClr val="212121"/>
                </a:solidFill>
                <a:latin typeface="Trebuchet MS"/>
                <a:cs typeface="Trebuchet MS"/>
              </a:rPr>
              <a:t>k</a:t>
            </a:r>
            <a:r>
              <a:rPr sz="2700" spc="-50" dirty="0">
                <a:solidFill>
                  <a:srgbClr val="212121"/>
                </a:solidFill>
                <a:latin typeface="Trebuchet MS"/>
                <a:cs typeface="Trebuchet MS"/>
              </a:rPr>
              <a:t>es</a:t>
            </a:r>
            <a:r>
              <a:rPr sz="2700" spc="-270" dirty="0">
                <a:solidFill>
                  <a:srgbClr val="212121"/>
                </a:solidFill>
                <a:latin typeface="Trebuchet MS"/>
                <a:cs typeface="Trebuchet MS"/>
              </a:rPr>
              <a:t> </a:t>
            </a:r>
            <a:r>
              <a:rPr sz="2700" spc="-30" dirty="0">
                <a:solidFill>
                  <a:srgbClr val="212121"/>
                </a:solidFill>
                <a:latin typeface="Trebuchet MS"/>
                <a:cs typeface="Trebuchet MS"/>
              </a:rPr>
              <a:t>logging</a:t>
            </a:r>
            <a:r>
              <a:rPr sz="2700" spc="-270" dirty="0">
                <a:solidFill>
                  <a:srgbClr val="212121"/>
                </a:solidFill>
                <a:latin typeface="Trebuchet MS"/>
                <a:cs typeface="Trebuchet MS"/>
              </a:rPr>
              <a:t> </a:t>
            </a:r>
            <a:r>
              <a:rPr sz="2700" spc="-175" dirty="0">
                <a:solidFill>
                  <a:srgbClr val="212121"/>
                </a:solidFill>
                <a:latin typeface="Trebuchet MS"/>
                <a:cs typeface="Trebuchet MS"/>
              </a:rPr>
              <a:t>e</a:t>
            </a:r>
            <a:r>
              <a:rPr sz="2700" spc="-25" dirty="0">
                <a:solidFill>
                  <a:srgbClr val="212121"/>
                </a:solidFill>
                <a:latin typeface="Trebuchet MS"/>
                <a:cs typeface="Trebuchet MS"/>
              </a:rPr>
              <a:t>asy</a:t>
            </a:r>
            <a:endParaRPr sz="2700" dirty="0">
              <a:latin typeface="Trebuchet MS"/>
              <a:cs typeface="Trebuchet MS"/>
            </a:endParaRPr>
          </a:p>
          <a:p>
            <a:pPr marL="393065">
              <a:lnSpc>
                <a:spcPts val="2140"/>
              </a:lnSpc>
            </a:pPr>
            <a:r>
              <a:rPr sz="2150" spc="5" dirty="0">
                <a:solidFill>
                  <a:srgbClr val="212121"/>
                </a:solidFill>
                <a:latin typeface="Courier New"/>
                <a:cs typeface="Courier New"/>
              </a:rPr>
              <a:t>spring-boot-starter-logging</a:t>
            </a:r>
            <a:endParaRPr sz="2150" dirty="0">
              <a:latin typeface="Courier New"/>
              <a:cs typeface="Courier New"/>
            </a:endParaRPr>
          </a:p>
          <a:p>
            <a:pPr marL="12700">
              <a:lnSpc>
                <a:spcPct val="100000"/>
              </a:lnSpc>
              <a:spcBef>
                <a:spcPts val="95"/>
              </a:spcBef>
            </a:pPr>
            <a:r>
              <a:rPr sz="2700" b="1" spc="-125" dirty="0">
                <a:solidFill>
                  <a:srgbClr val="212121"/>
                </a:solidFill>
                <a:latin typeface="Trebuchet MS"/>
                <a:cs typeface="Trebuchet MS"/>
              </a:rPr>
              <a:t>De</a:t>
            </a:r>
            <a:r>
              <a:rPr sz="2700" b="1" spc="-200" dirty="0">
                <a:solidFill>
                  <a:srgbClr val="212121"/>
                </a:solidFill>
                <a:latin typeface="Trebuchet MS"/>
                <a:cs typeface="Trebuchet MS"/>
              </a:rPr>
              <a:t>f</a:t>
            </a:r>
            <a:r>
              <a:rPr sz="2700" b="1" spc="-75" dirty="0">
                <a:solidFill>
                  <a:srgbClr val="212121"/>
                </a:solidFill>
                <a:latin typeface="Trebuchet MS"/>
                <a:cs typeface="Trebuchet MS"/>
              </a:rPr>
              <a:t>aul</a:t>
            </a:r>
            <a:r>
              <a:rPr sz="2700" b="1" spc="-70" dirty="0">
                <a:solidFill>
                  <a:srgbClr val="212121"/>
                </a:solidFill>
                <a:latin typeface="Trebuchet MS"/>
                <a:cs typeface="Trebuchet MS"/>
              </a:rPr>
              <a:t>t</a:t>
            </a:r>
            <a:r>
              <a:rPr sz="2700" spc="-325" dirty="0">
                <a:solidFill>
                  <a:srgbClr val="212121"/>
                </a:solidFill>
                <a:latin typeface="Trebuchet MS"/>
                <a:cs typeface="Trebuchet MS"/>
              </a:rPr>
              <a:t>:</a:t>
            </a:r>
            <a:r>
              <a:rPr sz="2700" spc="-270" dirty="0">
                <a:solidFill>
                  <a:srgbClr val="212121"/>
                </a:solidFill>
                <a:latin typeface="Trebuchet MS"/>
                <a:cs typeface="Trebuchet MS"/>
              </a:rPr>
              <a:t> </a:t>
            </a:r>
            <a:r>
              <a:rPr sz="2700" spc="-95" dirty="0">
                <a:solidFill>
                  <a:srgbClr val="212121"/>
                </a:solidFill>
                <a:latin typeface="Trebuchet MS"/>
                <a:cs typeface="Trebuchet MS"/>
              </a:rPr>
              <a:t>L</a:t>
            </a:r>
            <a:r>
              <a:rPr sz="2700" dirty="0">
                <a:solidFill>
                  <a:srgbClr val="212121"/>
                </a:solidFill>
                <a:latin typeface="Trebuchet MS"/>
                <a:cs typeface="Trebuchet MS"/>
              </a:rPr>
              <a:t>og</a:t>
            </a:r>
            <a:r>
              <a:rPr sz="2700" spc="-40" dirty="0">
                <a:solidFill>
                  <a:srgbClr val="212121"/>
                </a:solidFill>
                <a:latin typeface="Trebuchet MS"/>
                <a:cs typeface="Trebuchet MS"/>
              </a:rPr>
              <a:t>b</a:t>
            </a:r>
            <a:r>
              <a:rPr sz="2700" spc="-60" dirty="0">
                <a:solidFill>
                  <a:srgbClr val="212121"/>
                </a:solidFill>
                <a:latin typeface="Trebuchet MS"/>
                <a:cs typeface="Trebuchet MS"/>
              </a:rPr>
              <a:t>ack</a:t>
            </a:r>
            <a:r>
              <a:rPr sz="2700" spc="-270" dirty="0">
                <a:solidFill>
                  <a:srgbClr val="212121"/>
                </a:solidFill>
                <a:latin typeface="Trebuchet MS"/>
                <a:cs typeface="Trebuchet MS"/>
              </a:rPr>
              <a:t> </a:t>
            </a:r>
            <a:r>
              <a:rPr sz="2700" spc="-90" dirty="0">
                <a:solidFill>
                  <a:srgbClr val="212121"/>
                </a:solidFill>
                <a:latin typeface="Trebuchet MS"/>
                <a:cs typeface="Trebuchet MS"/>
              </a:rPr>
              <a:t>with</a:t>
            </a:r>
            <a:r>
              <a:rPr sz="2700" spc="-270" dirty="0">
                <a:solidFill>
                  <a:srgbClr val="212121"/>
                </a:solidFill>
                <a:latin typeface="Trebuchet MS"/>
                <a:cs typeface="Trebuchet MS"/>
              </a:rPr>
              <a:t> </a:t>
            </a:r>
            <a:r>
              <a:rPr sz="2700" spc="-80" dirty="0">
                <a:solidFill>
                  <a:srgbClr val="212121"/>
                </a:solidFill>
                <a:latin typeface="Trebuchet MS"/>
                <a:cs typeface="Trebuchet MS"/>
              </a:rPr>
              <a:t>SLF4j</a:t>
            </a:r>
            <a:endParaRPr sz="2700" dirty="0">
              <a:latin typeface="Trebuchet MS"/>
              <a:cs typeface="Trebuchet MS"/>
            </a:endParaRPr>
          </a:p>
          <a:p>
            <a:pPr marL="12700">
              <a:lnSpc>
                <a:spcPct val="100000"/>
              </a:lnSpc>
              <a:spcBef>
                <a:spcPts val="60"/>
              </a:spcBef>
            </a:pPr>
            <a:r>
              <a:rPr sz="2700" spc="-100" dirty="0">
                <a:solidFill>
                  <a:srgbClr val="212121"/>
                </a:solidFill>
                <a:latin typeface="Trebuchet MS"/>
                <a:cs typeface="Trebuchet MS"/>
              </a:rPr>
              <a:t>Typical</a:t>
            </a:r>
            <a:r>
              <a:rPr sz="2700" spc="-270" dirty="0">
                <a:solidFill>
                  <a:srgbClr val="212121"/>
                </a:solidFill>
                <a:latin typeface="Trebuchet MS"/>
                <a:cs typeface="Trebuchet MS"/>
              </a:rPr>
              <a:t> </a:t>
            </a:r>
            <a:r>
              <a:rPr sz="2700" spc="-25" dirty="0">
                <a:solidFill>
                  <a:srgbClr val="212121"/>
                </a:solidFill>
                <a:latin typeface="Trebuchet MS"/>
                <a:cs typeface="Trebuchet MS"/>
              </a:rPr>
              <a:t>Log</a:t>
            </a:r>
            <a:r>
              <a:rPr sz="2700" spc="-265" dirty="0">
                <a:solidFill>
                  <a:srgbClr val="212121"/>
                </a:solidFill>
                <a:latin typeface="Trebuchet MS"/>
                <a:cs typeface="Trebuchet MS"/>
              </a:rPr>
              <a:t> </a:t>
            </a:r>
            <a:r>
              <a:rPr sz="2700" spc="-120" dirty="0">
                <a:solidFill>
                  <a:srgbClr val="212121"/>
                </a:solidFill>
                <a:latin typeface="Trebuchet MS"/>
                <a:cs typeface="Trebuchet MS"/>
              </a:rPr>
              <a:t>Levels:</a:t>
            </a:r>
            <a:r>
              <a:rPr sz="2700" spc="-265" dirty="0">
                <a:solidFill>
                  <a:srgbClr val="212121"/>
                </a:solidFill>
                <a:latin typeface="Trebuchet MS"/>
                <a:cs typeface="Trebuchet MS"/>
              </a:rPr>
              <a:t> </a:t>
            </a:r>
            <a:r>
              <a:rPr sz="2700" spc="-65" dirty="0">
                <a:solidFill>
                  <a:srgbClr val="212121"/>
                </a:solidFill>
                <a:latin typeface="Trebuchet MS"/>
                <a:cs typeface="Trebuchet MS"/>
              </a:rPr>
              <a:t>ERROR,</a:t>
            </a:r>
            <a:r>
              <a:rPr sz="2700" spc="-265" dirty="0">
                <a:solidFill>
                  <a:srgbClr val="212121"/>
                </a:solidFill>
                <a:latin typeface="Trebuchet MS"/>
                <a:cs typeface="Trebuchet MS"/>
              </a:rPr>
              <a:t> </a:t>
            </a:r>
            <a:r>
              <a:rPr sz="2700" spc="-125" dirty="0">
                <a:solidFill>
                  <a:srgbClr val="212121"/>
                </a:solidFill>
                <a:latin typeface="Trebuchet MS"/>
                <a:cs typeface="Trebuchet MS"/>
              </a:rPr>
              <a:t>WARN,</a:t>
            </a:r>
            <a:r>
              <a:rPr sz="2700" spc="-265" dirty="0">
                <a:solidFill>
                  <a:srgbClr val="212121"/>
                </a:solidFill>
                <a:latin typeface="Trebuchet MS"/>
                <a:cs typeface="Trebuchet MS"/>
              </a:rPr>
              <a:t> </a:t>
            </a:r>
            <a:r>
              <a:rPr sz="2700" spc="-100" dirty="0">
                <a:solidFill>
                  <a:srgbClr val="212121"/>
                </a:solidFill>
                <a:latin typeface="Trebuchet MS"/>
                <a:cs typeface="Trebuchet MS"/>
              </a:rPr>
              <a:t>INFO,</a:t>
            </a:r>
            <a:r>
              <a:rPr sz="2700" spc="-265" dirty="0">
                <a:solidFill>
                  <a:srgbClr val="212121"/>
                </a:solidFill>
                <a:latin typeface="Trebuchet MS"/>
                <a:cs typeface="Trebuchet MS"/>
              </a:rPr>
              <a:t> </a:t>
            </a:r>
            <a:r>
              <a:rPr sz="2700" spc="-80" dirty="0">
                <a:solidFill>
                  <a:srgbClr val="212121"/>
                </a:solidFill>
                <a:latin typeface="Trebuchet MS"/>
                <a:cs typeface="Trebuchet MS"/>
              </a:rPr>
              <a:t>DEBUG,</a:t>
            </a:r>
            <a:r>
              <a:rPr sz="2700" spc="-265" dirty="0">
                <a:solidFill>
                  <a:srgbClr val="212121"/>
                </a:solidFill>
                <a:latin typeface="Trebuchet MS"/>
                <a:cs typeface="Trebuchet MS"/>
              </a:rPr>
              <a:t> </a:t>
            </a:r>
            <a:r>
              <a:rPr sz="2700" spc="-50" dirty="0">
                <a:solidFill>
                  <a:srgbClr val="212121"/>
                </a:solidFill>
                <a:latin typeface="Trebuchet MS"/>
                <a:cs typeface="Trebuchet MS"/>
              </a:rPr>
              <a:t>or</a:t>
            </a:r>
            <a:r>
              <a:rPr sz="2700" spc="-265" dirty="0">
                <a:solidFill>
                  <a:srgbClr val="212121"/>
                </a:solidFill>
                <a:latin typeface="Trebuchet MS"/>
                <a:cs typeface="Trebuchet MS"/>
              </a:rPr>
              <a:t> </a:t>
            </a:r>
            <a:r>
              <a:rPr sz="2700" spc="-85" dirty="0">
                <a:solidFill>
                  <a:srgbClr val="212121"/>
                </a:solidFill>
                <a:latin typeface="Trebuchet MS"/>
                <a:cs typeface="Trebuchet MS"/>
              </a:rPr>
              <a:t>TRACE</a:t>
            </a:r>
            <a:endParaRPr sz="2700" dirty="0">
              <a:latin typeface="Trebuchet MS"/>
              <a:cs typeface="Trebuchet MS"/>
            </a:endParaRPr>
          </a:p>
        </p:txBody>
      </p:sp>
      <p:sp>
        <p:nvSpPr>
          <p:cNvPr id="9" name="object 9"/>
          <p:cNvSpPr/>
          <p:nvPr/>
        </p:nvSpPr>
        <p:spPr>
          <a:xfrm>
            <a:off x="813803" y="774699"/>
            <a:ext cx="10452100" cy="1620520"/>
          </a:xfrm>
          <a:custGeom>
            <a:avLst/>
            <a:gdLst/>
            <a:ahLst/>
            <a:cxnLst/>
            <a:rect l="l" t="t" r="r" b="b"/>
            <a:pathLst>
              <a:path w="10452100" h="1620520">
                <a:moveTo>
                  <a:pt x="10451592" y="0"/>
                </a:moveTo>
                <a:lnTo>
                  <a:pt x="10368534" y="0"/>
                </a:lnTo>
                <a:lnTo>
                  <a:pt x="10368534" y="82550"/>
                </a:lnTo>
                <a:lnTo>
                  <a:pt x="10368534" y="1539240"/>
                </a:lnTo>
                <a:lnTo>
                  <a:pt x="81534" y="1539240"/>
                </a:lnTo>
                <a:lnTo>
                  <a:pt x="81534" y="82550"/>
                </a:lnTo>
                <a:lnTo>
                  <a:pt x="10368534" y="82550"/>
                </a:lnTo>
                <a:lnTo>
                  <a:pt x="10368534" y="0"/>
                </a:lnTo>
                <a:lnTo>
                  <a:pt x="0" y="0"/>
                </a:lnTo>
                <a:lnTo>
                  <a:pt x="0" y="82550"/>
                </a:lnTo>
                <a:lnTo>
                  <a:pt x="0" y="1539240"/>
                </a:lnTo>
                <a:lnTo>
                  <a:pt x="0" y="1620520"/>
                </a:lnTo>
                <a:lnTo>
                  <a:pt x="10451592" y="1620520"/>
                </a:lnTo>
                <a:lnTo>
                  <a:pt x="10451592" y="1539875"/>
                </a:lnTo>
                <a:lnTo>
                  <a:pt x="10451592" y="1539240"/>
                </a:lnTo>
                <a:lnTo>
                  <a:pt x="10451592" y="82550"/>
                </a:lnTo>
                <a:lnTo>
                  <a:pt x="10451592" y="0"/>
                </a:lnTo>
                <a:close/>
              </a:path>
            </a:pathLst>
          </a:custGeom>
          <a:solidFill>
            <a:srgbClr val="000000">
              <a:alpha val="30198"/>
            </a:srgbClr>
          </a:solidFill>
        </p:spPr>
        <p:txBody>
          <a:bodyPr wrap="square" lIns="0" tIns="0" rIns="0" bIns="0" rtlCol="0"/>
          <a:lstStyle/>
          <a:p>
            <a:endParaRPr/>
          </a:p>
        </p:txBody>
      </p:sp>
      <p:sp>
        <p:nvSpPr>
          <p:cNvPr id="10" name="object 10"/>
          <p:cNvSpPr txBox="1"/>
          <p:nvPr/>
        </p:nvSpPr>
        <p:spPr>
          <a:xfrm>
            <a:off x="930274" y="875125"/>
            <a:ext cx="9813925" cy="1385570"/>
          </a:xfrm>
          <a:prstGeom prst="rect">
            <a:avLst/>
          </a:prstGeom>
        </p:spPr>
        <p:txBody>
          <a:bodyPr vert="horz" wrap="square" lIns="0" tIns="9525" rIns="0" bIns="0" rtlCol="0">
            <a:spAutoFit/>
          </a:bodyPr>
          <a:lstStyle/>
          <a:p>
            <a:pPr marL="12700" marR="3398520">
              <a:lnSpc>
                <a:spcPct val="103400"/>
              </a:lnSpc>
              <a:spcBef>
                <a:spcPts val="75"/>
              </a:spcBef>
            </a:pPr>
            <a:r>
              <a:rPr sz="1450" spc="20" dirty="0">
                <a:latin typeface="Courier New"/>
                <a:cs typeface="Courier New"/>
              </a:rPr>
              <a:t>logging.level.</a:t>
            </a:r>
            <a:r>
              <a:rPr sz="1450" spc="20" dirty="0">
                <a:solidFill>
                  <a:srgbClr val="0000FF"/>
                </a:solidFill>
                <a:latin typeface="Courier New"/>
                <a:cs typeface="Courier New"/>
              </a:rPr>
              <a:t>some</a:t>
            </a:r>
            <a:r>
              <a:rPr sz="1450" spc="20" dirty="0">
                <a:latin typeface="Courier New"/>
                <a:cs typeface="Courier New"/>
              </a:rPr>
              <a:t>.path=debug </a:t>
            </a:r>
            <a:r>
              <a:rPr sz="1450" spc="25" dirty="0">
                <a:latin typeface="Courier New"/>
                <a:cs typeface="Courier New"/>
              </a:rPr>
              <a:t> </a:t>
            </a:r>
            <a:r>
              <a:rPr sz="1450" spc="20" dirty="0">
                <a:latin typeface="Courier New"/>
                <a:cs typeface="Courier New"/>
              </a:rPr>
              <a:t>logging.level</a:t>
            </a:r>
            <a:r>
              <a:rPr sz="1450" spc="15" dirty="0">
                <a:latin typeface="Courier New"/>
                <a:cs typeface="Courier New"/>
              </a:rPr>
              <a:t>.</a:t>
            </a:r>
            <a:r>
              <a:rPr sz="1450" spc="20" dirty="0">
                <a:solidFill>
                  <a:srgbClr val="0000FF"/>
                </a:solidFill>
                <a:latin typeface="Courier New"/>
                <a:cs typeface="Courier New"/>
              </a:rPr>
              <a:t>som</a:t>
            </a:r>
            <a:r>
              <a:rPr sz="1450" spc="15" dirty="0">
                <a:solidFill>
                  <a:srgbClr val="0000FF"/>
                </a:solidFill>
                <a:latin typeface="Courier New"/>
                <a:cs typeface="Courier New"/>
              </a:rPr>
              <a:t>e</a:t>
            </a:r>
            <a:r>
              <a:rPr sz="1450" spc="20" dirty="0">
                <a:latin typeface="Courier New"/>
                <a:cs typeface="Courier New"/>
              </a:rPr>
              <a:t>.other.path</a:t>
            </a:r>
            <a:r>
              <a:rPr sz="1450" spc="15" dirty="0">
                <a:latin typeface="Courier New"/>
                <a:cs typeface="Courier New"/>
              </a:rPr>
              <a:t>=</a:t>
            </a:r>
            <a:r>
              <a:rPr sz="1450" spc="20" dirty="0">
                <a:solidFill>
                  <a:srgbClr val="0000FF"/>
                </a:solidFill>
                <a:latin typeface="Courier New"/>
                <a:cs typeface="Courier New"/>
              </a:rPr>
              <a:t>error  </a:t>
            </a:r>
            <a:r>
              <a:rPr sz="1450" spc="15" dirty="0">
                <a:latin typeface="Courier New"/>
                <a:cs typeface="Courier New"/>
              </a:rPr>
              <a:t>logging.</a:t>
            </a:r>
            <a:r>
              <a:rPr sz="1450" spc="15" dirty="0">
                <a:solidFill>
                  <a:srgbClr val="0000FF"/>
                </a:solidFill>
                <a:latin typeface="Courier New"/>
                <a:cs typeface="Courier New"/>
              </a:rPr>
              <a:t>file</a:t>
            </a:r>
            <a:r>
              <a:rPr sz="1450" spc="15" dirty="0">
                <a:latin typeface="Courier New"/>
                <a:cs typeface="Courier New"/>
              </a:rPr>
              <a:t>.</a:t>
            </a:r>
            <a:r>
              <a:rPr sz="1450" spc="15" dirty="0">
                <a:solidFill>
                  <a:srgbClr val="0000FF"/>
                </a:solidFill>
                <a:latin typeface="Courier New"/>
                <a:cs typeface="Courier New"/>
              </a:rPr>
              <a:t>name</a:t>
            </a:r>
            <a:r>
              <a:rPr sz="1450" spc="15" dirty="0">
                <a:latin typeface="Courier New"/>
                <a:cs typeface="Courier New"/>
              </a:rPr>
              <a:t>=logfile.</a:t>
            </a:r>
            <a:r>
              <a:rPr sz="1450" spc="15" dirty="0">
                <a:solidFill>
                  <a:srgbClr val="0000FF"/>
                </a:solidFill>
                <a:latin typeface="Courier New"/>
                <a:cs typeface="Courier New"/>
              </a:rPr>
              <a:t>log</a:t>
            </a:r>
            <a:endParaRPr sz="1450" dirty="0">
              <a:latin typeface="Courier New"/>
              <a:cs typeface="Courier New"/>
            </a:endParaRPr>
          </a:p>
          <a:p>
            <a:pPr>
              <a:lnSpc>
                <a:spcPct val="100000"/>
              </a:lnSpc>
              <a:spcBef>
                <a:spcPts val="25"/>
              </a:spcBef>
            </a:pPr>
            <a:endParaRPr sz="1500" dirty="0">
              <a:latin typeface="Courier New"/>
              <a:cs typeface="Courier New"/>
            </a:endParaRPr>
          </a:p>
          <a:p>
            <a:pPr marL="12700" marR="5080">
              <a:lnSpc>
                <a:spcPct val="103400"/>
              </a:lnSpc>
            </a:pPr>
            <a:r>
              <a:rPr sz="1450" spc="20" dirty="0">
                <a:latin typeface="Courier New"/>
                <a:cs typeface="Courier New"/>
              </a:rPr>
              <a:t>private</a:t>
            </a:r>
            <a:r>
              <a:rPr sz="1450" dirty="0">
                <a:latin typeface="Courier New"/>
                <a:cs typeface="Courier New"/>
              </a:rPr>
              <a:t> </a:t>
            </a:r>
            <a:r>
              <a:rPr sz="1450" spc="20" dirty="0">
                <a:latin typeface="Courier New"/>
                <a:cs typeface="Courier New"/>
              </a:rPr>
              <a:t>Logger</a:t>
            </a:r>
            <a:r>
              <a:rPr sz="1450" spc="5" dirty="0">
                <a:latin typeface="Courier New"/>
                <a:cs typeface="Courier New"/>
              </a:rPr>
              <a:t> </a:t>
            </a:r>
            <a:r>
              <a:rPr sz="1450" spc="20" dirty="0">
                <a:latin typeface="Courier New"/>
                <a:cs typeface="Courier New"/>
              </a:rPr>
              <a:t>logger</a:t>
            </a:r>
            <a:r>
              <a:rPr sz="1450" spc="5" dirty="0">
                <a:latin typeface="Courier New"/>
                <a:cs typeface="Courier New"/>
              </a:rPr>
              <a:t> </a:t>
            </a:r>
            <a:r>
              <a:rPr sz="1450" spc="20" dirty="0">
                <a:latin typeface="Courier New"/>
                <a:cs typeface="Courier New"/>
              </a:rPr>
              <a:t>=</a:t>
            </a:r>
            <a:r>
              <a:rPr sz="1450" dirty="0">
                <a:latin typeface="Courier New"/>
                <a:cs typeface="Courier New"/>
              </a:rPr>
              <a:t> </a:t>
            </a:r>
            <a:r>
              <a:rPr sz="1450" spc="20" dirty="0">
                <a:latin typeface="Courier New"/>
                <a:cs typeface="Courier New"/>
              </a:rPr>
              <a:t>LoggerFactory.getLogger(this.getClass()); </a:t>
            </a:r>
            <a:r>
              <a:rPr sz="1450" spc="-855" dirty="0">
                <a:latin typeface="Courier New"/>
                <a:cs typeface="Courier New"/>
              </a:rPr>
              <a:t> </a:t>
            </a:r>
            <a:r>
              <a:rPr sz="1450" spc="20" dirty="0">
                <a:latin typeface="Courier New"/>
                <a:cs typeface="Courier New"/>
              </a:rPr>
              <a:t>logger.info(</a:t>
            </a:r>
            <a:r>
              <a:rPr sz="1450" spc="20" dirty="0">
                <a:solidFill>
                  <a:srgbClr val="A21515"/>
                </a:solidFill>
                <a:latin typeface="Courier New"/>
                <a:cs typeface="Courier New"/>
              </a:rPr>
              <a:t>"postConstruct"</a:t>
            </a:r>
            <a:r>
              <a:rPr sz="1450" spc="20" dirty="0">
                <a:latin typeface="Courier New"/>
                <a:cs typeface="Courier New"/>
              </a:rPr>
              <a:t>);</a:t>
            </a:r>
            <a:endParaRPr sz="1450" dirty="0">
              <a:latin typeface="Courier New"/>
              <a:cs typeface="Courier New"/>
            </a:endParaRPr>
          </a:p>
        </p:txBody>
      </p:sp>
      <p:sp>
        <p:nvSpPr>
          <p:cNvPr id="11" name="object 11"/>
          <p:cNvSpPr/>
          <p:nvPr/>
        </p:nvSpPr>
        <p:spPr>
          <a:xfrm>
            <a:off x="11544299" y="6619873"/>
            <a:ext cx="171450" cy="228600"/>
          </a:xfrm>
          <a:custGeom>
            <a:avLst/>
            <a:gdLst/>
            <a:ahLst/>
            <a:cxnLst/>
            <a:rect l="l" t="t" r="r" b="b"/>
            <a:pathLst>
              <a:path w="171450" h="228600">
                <a:moveTo>
                  <a:pt x="171449" y="228599"/>
                </a:moveTo>
                <a:lnTo>
                  <a:pt x="0" y="228599"/>
                </a:lnTo>
                <a:lnTo>
                  <a:pt x="0" y="0"/>
                </a:lnTo>
                <a:lnTo>
                  <a:pt x="171449" y="0"/>
                </a:lnTo>
                <a:lnTo>
                  <a:pt x="171449" y="228599"/>
                </a:lnTo>
                <a:close/>
              </a:path>
            </a:pathLst>
          </a:custGeom>
          <a:solidFill>
            <a:srgbClr val="000000">
              <a:alpha val="39999"/>
            </a:srgbClr>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EACC3C-C0AA-99DD-19C1-BD666BC2B65D}"/>
              </a:ext>
            </a:extLst>
          </p:cNvPr>
          <p:cNvGrpSpPr/>
          <p:nvPr/>
        </p:nvGrpSpPr>
        <p:grpSpPr>
          <a:xfrm>
            <a:off x="685800" y="828675"/>
            <a:ext cx="10715625" cy="5238750"/>
            <a:chOff x="685800" y="828675"/>
            <a:chExt cx="10715625" cy="5238750"/>
          </a:xfrm>
        </p:grpSpPr>
        <p:pic>
          <p:nvPicPr>
            <p:cNvPr id="9" name="Picture 8">
              <a:extLst>
                <a:ext uri="{FF2B5EF4-FFF2-40B4-BE49-F238E27FC236}">
                  <a16:creationId xmlns:a16="http://schemas.microsoft.com/office/drawing/2014/main" id="{0CABE4F4-28D9-5F95-D4C3-92C0E50011D4}"/>
                </a:ext>
              </a:extLst>
            </p:cNvPr>
            <p:cNvPicPr>
              <a:picLocks noChangeAspect="1"/>
            </p:cNvPicPr>
            <p:nvPr/>
          </p:nvPicPr>
          <p:blipFill>
            <a:blip r:embed="rId2"/>
            <a:stretch>
              <a:fillRect/>
            </a:stretch>
          </p:blipFill>
          <p:spPr>
            <a:xfrm>
              <a:off x="685800" y="981075"/>
              <a:ext cx="8684588" cy="5086350"/>
            </a:xfrm>
            <a:prstGeom prst="rect">
              <a:avLst/>
            </a:prstGeom>
          </p:spPr>
        </p:pic>
        <p:pic>
          <p:nvPicPr>
            <p:cNvPr id="5" name="Picture 4">
              <a:extLst>
                <a:ext uri="{FF2B5EF4-FFF2-40B4-BE49-F238E27FC236}">
                  <a16:creationId xmlns:a16="http://schemas.microsoft.com/office/drawing/2014/main" id="{3FED451B-ADBC-9EC9-B1E0-2B5C1E1108D6}"/>
                </a:ext>
              </a:extLst>
            </p:cNvPr>
            <p:cNvPicPr>
              <a:picLocks noChangeAspect="1"/>
            </p:cNvPicPr>
            <p:nvPr/>
          </p:nvPicPr>
          <p:blipFill>
            <a:blip r:embed="rId3"/>
            <a:stretch>
              <a:fillRect/>
            </a:stretch>
          </p:blipFill>
          <p:spPr>
            <a:xfrm>
              <a:off x="6477000" y="828675"/>
              <a:ext cx="4924425" cy="2562225"/>
            </a:xfrm>
            <a:prstGeom prst="rect">
              <a:avLst/>
            </a:prstGeom>
          </p:spPr>
        </p:pic>
      </p:grpSp>
    </p:spTree>
    <p:extLst>
      <p:ext uri="{BB962C8B-B14F-4D97-AF65-F5344CB8AC3E}">
        <p14:creationId xmlns:p14="http://schemas.microsoft.com/office/powerpoint/2010/main" val="140856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B8078EF-56A3-CFBD-E2CF-B5C76B20E76C}"/>
              </a:ext>
            </a:extLst>
          </p:cNvPr>
          <p:cNvGrpSpPr/>
          <p:nvPr/>
        </p:nvGrpSpPr>
        <p:grpSpPr>
          <a:xfrm>
            <a:off x="0" y="38100"/>
            <a:ext cx="11887200" cy="6698397"/>
            <a:chOff x="0" y="38100"/>
            <a:chExt cx="11887200" cy="6698397"/>
          </a:xfrm>
        </p:grpSpPr>
        <p:pic>
          <p:nvPicPr>
            <p:cNvPr id="14" name="Picture 13">
              <a:extLst>
                <a:ext uri="{FF2B5EF4-FFF2-40B4-BE49-F238E27FC236}">
                  <a16:creationId xmlns:a16="http://schemas.microsoft.com/office/drawing/2014/main" id="{F226BFE8-4A14-318C-CFBD-F6309C171A71}"/>
                </a:ext>
              </a:extLst>
            </p:cNvPr>
            <p:cNvPicPr>
              <a:picLocks noChangeAspect="1"/>
            </p:cNvPicPr>
            <p:nvPr/>
          </p:nvPicPr>
          <p:blipFill>
            <a:blip r:embed="rId3"/>
            <a:stretch>
              <a:fillRect/>
            </a:stretch>
          </p:blipFill>
          <p:spPr>
            <a:xfrm>
              <a:off x="0" y="38100"/>
              <a:ext cx="11887200" cy="6316239"/>
            </a:xfrm>
            <a:prstGeom prst="rect">
              <a:avLst/>
            </a:prstGeom>
          </p:spPr>
        </p:pic>
        <p:pic>
          <p:nvPicPr>
            <p:cNvPr id="3" name="Picture 2">
              <a:extLst>
                <a:ext uri="{FF2B5EF4-FFF2-40B4-BE49-F238E27FC236}">
                  <a16:creationId xmlns:a16="http://schemas.microsoft.com/office/drawing/2014/main" id="{30BB98A3-0CB1-B947-A76B-5AC3761DCDD5}"/>
                </a:ext>
              </a:extLst>
            </p:cNvPr>
            <p:cNvPicPr>
              <a:picLocks noChangeAspect="1"/>
            </p:cNvPicPr>
            <p:nvPr/>
          </p:nvPicPr>
          <p:blipFill>
            <a:blip r:embed="rId4"/>
            <a:stretch>
              <a:fillRect/>
            </a:stretch>
          </p:blipFill>
          <p:spPr>
            <a:xfrm>
              <a:off x="6753225" y="371475"/>
              <a:ext cx="4829175" cy="2638425"/>
            </a:xfrm>
            <a:prstGeom prst="rect">
              <a:avLst/>
            </a:prstGeom>
          </p:spPr>
        </p:pic>
        <p:sp>
          <p:nvSpPr>
            <p:cNvPr id="11" name="TextBox 10">
              <a:extLst>
                <a:ext uri="{FF2B5EF4-FFF2-40B4-BE49-F238E27FC236}">
                  <a16:creationId xmlns:a16="http://schemas.microsoft.com/office/drawing/2014/main" id="{5AE894FE-C802-E59E-1328-DC4E02FF972E}"/>
                </a:ext>
              </a:extLst>
            </p:cNvPr>
            <p:cNvSpPr txBox="1"/>
            <p:nvPr/>
          </p:nvSpPr>
          <p:spPr>
            <a:xfrm>
              <a:off x="1524000" y="5905500"/>
              <a:ext cx="9220200" cy="830997"/>
            </a:xfrm>
            <a:prstGeom prst="rect">
              <a:avLst/>
            </a:prstGeom>
            <a:noFill/>
          </p:spPr>
          <p:txBody>
            <a:bodyPr wrap="square" rtlCol="0">
              <a:spAutoFit/>
            </a:bodyPr>
            <a:lstStyle/>
            <a:p>
              <a:r>
                <a:rPr lang="en-IN" sz="1600" dirty="0"/>
                <a:t>See that logger.debug statements in this class do not get printed as logging level of this class rather entire package is set to info. debug level is below info so it wont be printed for login level set to info. However, as warning level is above info level, warning messages get printed. </a:t>
              </a:r>
            </a:p>
          </p:txBody>
        </p:sp>
      </p:grpSp>
    </p:spTree>
    <p:extLst>
      <p:ext uri="{BB962C8B-B14F-4D97-AF65-F5344CB8AC3E}">
        <p14:creationId xmlns:p14="http://schemas.microsoft.com/office/powerpoint/2010/main" val="264734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C68E63-3168-8406-FA6F-A8962F779694}"/>
              </a:ext>
            </a:extLst>
          </p:cNvPr>
          <p:cNvGrpSpPr/>
          <p:nvPr/>
        </p:nvGrpSpPr>
        <p:grpSpPr>
          <a:xfrm>
            <a:off x="309562" y="170447"/>
            <a:ext cx="11268075" cy="6400800"/>
            <a:chOff x="309562" y="170447"/>
            <a:chExt cx="11268075" cy="6400800"/>
          </a:xfrm>
        </p:grpSpPr>
        <p:pic>
          <p:nvPicPr>
            <p:cNvPr id="3" name="Picture 2">
              <a:extLst>
                <a:ext uri="{FF2B5EF4-FFF2-40B4-BE49-F238E27FC236}">
                  <a16:creationId xmlns:a16="http://schemas.microsoft.com/office/drawing/2014/main" id="{0CD2B5DA-678D-71B6-67E8-E84BA97A2D69}"/>
                </a:ext>
              </a:extLst>
            </p:cNvPr>
            <p:cNvPicPr>
              <a:picLocks noChangeAspect="1"/>
            </p:cNvPicPr>
            <p:nvPr/>
          </p:nvPicPr>
          <p:blipFill>
            <a:blip r:embed="rId2"/>
            <a:stretch>
              <a:fillRect/>
            </a:stretch>
          </p:blipFill>
          <p:spPr>
            <a:xfrm>
              <a:off x="309562" y="170447"/>
              <a:ext cx="11268075" cy="6400800"/>
            </a:xfrm>
            <a:prstGeom prst="rect">
              <a:avLst/>
            </a:prstGeom>
          </p:spPr>
        </p:pic>
        <p:sp>
          <p:nvSpPr>
            <p:cNvPr id="4" name="TextBox 3">
              <a:extLst>
                <a:ext uri="{FF2B5EF4-FFF2-40B4-BE49-F238E27FC236}">
                  <a16:creationId xmlns:a16="http://schemas.microsoft.com/office/drawing/2014/main" id="{C939407E-DE1F-09B5-8CF9-9A75102ABD2E}"/>
                </a:ext>
              </a:extLst>
            </p:cNvPr>
            <p:cNvSpPr txBox="1"/>
            <p:nvPr/>
          </p:nvSpPr>
          <p:spPr>
            <a:xfrm>
              <a:off x="1097281" y="4259581"/>
              <a:ext cx="4541519" cy="923330"/>
            </a:xfrm>
            <a:prstGeom prst="rect">
              <a:avLst/>
            </a:prstGeom>
            <a:noFill/>
          </p:spPr>
          <p:txBody>
            <a:bodyPr wrap="square" rtlCol="0">
              <a:spAutoFit/>
            </a:bodyPr>
            <a:lstStyle/>
            <a:p>
              <a:r>
                <a:rPr lang="en-IN" dirty="0"/>
                <a:t>Note: see that - Spring-boot-starter-logging jar is part of spring-boot-starter-web jar added in pom.xml</a:t>
              </a:r>
            </a:p>
          </p:txBody>
        </p:sp>
      </p:grpSp>
    </p:spTree>
    <p:extLst>
      <p:ext uri="{BB962C8B-B14F-4D97-AF65-F5344CB8AC3E}">
        <p14:creationId xmlns:p14="http://schemas.microsoft.com/office/powerpoint/2010/main" val="347413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63050" y="1152525"/>
            <a:ext cx="2495549" cy="2886074"/>
          </a:xfrm>
          <a:prstGeom prst="rect">
            <a:avLst/>
          </a:prstGeom>
        </p:spPr>
      </p:pic>
      <p:pic>
        <p:nvPicPr>
          <p:cNvPr id="3" name="object 3"/>
          <p:cNvPicPr/>
          <p:nvPr/>
        </p:nvPicPr>
        <p:blipFill>
          <a:blip r:embed="rId3" cstate="print"/>
          <a:stretch>
            <a:fillRect/>
          </a:stretch>
        </p:blipFill>
        <p:spPr>
          <a:xfrm>
            <a:off x="390524" y="981077"/>
            <a:ext cx="104775" cy="104765"/>
          </a:xfrm>
          <a:prstGeom prst="rect">
            <a:avLst/>
          </a:prstGeom>
        </p:spPr>
      </p:pic>
      <p:sp>
        <p:nvSpPr>
          <p:cNvPr id="4" name="object 4"/>
          <p:cNvSpPr/>
          <p:nvPr/>
        </p:nvSpPr>
        <p:spPr>
          <a:xfrm>
            <a:off x="809624" y="1276348"/>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5" name="object 5"/>
          <p:cNvSpPr/>
          <p:nvPr/>
        </p:nvSpPr>
        <p:spPr>
          <a:xfrm>
            <a:off x="809624" y="1628773"/>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6" name="object 6"/>
          <p:cNvSpPr/>
          <p:nvPr/>
        </p:nvSpPr>
        <p:spPr>
          <a:xfrm>
            <a:off x="809624" y="1981198"/>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pic>
        <p:nvPicPr>
          <p:cNvPr id="7" name="object 7"/>
          <p:cNvPicPr/>
          <p:nvPr/>
        </p:nvPicPr>
        <p:blipFill>
          <a:blip r:embed="rId4" cstate="print"/>
          <a:stretch>
            <a:fillRect/>
          </a:stretch>
        </p:blipFill>
        <p:spPr>
          <a:xfrm>
            <a:off x="390524" y="2381248"/>
            <a:ext cx="104775" cy="104770"/>
          </a:xfrm>
          <a:prstGeom prst="rect">
            <a:avLst/>
          </a:prstGeom>
        </p:spPr>
      </p:pic>
      <p:sp>
        <p:nvSpPr>
          <p:cNvPr id="8" name="object 8"/>
          <p:cNvSpPr/>
          <p:nvPr/>
        </p:nvSpPr>
        <p:spPr>
          <a:xfrm>
            <a:off x="809624" y="2676522"/>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9" name="object 9"/>
          <p:cNvSpPr/>
          <p:nvPr/>
        </p:nvSpPr>
        <p:spPr>
          <a:xfrm>
            <a:off x="809624" y="3019422"/>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0" name="object 10"/>
          <p:cNvSpPr/>
          <p:nvPr/>
        </p:nvSpPr>
        <p:spPr>
          <a:xfrm>
            <a:off x="809624" y="3371848"/>
            <a:ext cx="85725" cy="85725"/>
          </a:xfrm>
          <a:custGeom>
            <a:avLst/>
            <a:gdLst/>
            <a:ahLst/>
            <a:cxnLst/>
            <a:rect l="l" t="t" r="r" b="b"/>
            <a:pathLst>
              <a:path w="85725" h="85725">
                <a:moveTo>
                  <a:pt x="85724" y="85724"/>
                </a:moveTo>
                <a:lnTo>
                  <a:pt x="0" y="85724"/>
                </a:lnTo>
                <a:lnTo>
                  <a:pt x="0" y="0"/>
                </a:lnTo>
                <a:lnTo>
                  <a:pt x="85724" y="0"/>
                </a:lnTo>
                <a:lnTo>
                  <a:pt x="85724" y="85724"/>
                </a:lnTo>
                <a:close/>
              </a:path>
            </a:pathLst>
          </a:custGeom>
          <a:solidFill>
            <a:srgbClr val="212121"/>
          </a:solidFill>
        </p:spPr>
        <p:txBody>
          <a:bodyPr wrap="square" lIns="0" tIns="0" rIns="0" bIns="0" rtlCol="0"/>
          <a:lstStyle/>
          <a:p>
            <a:endParaRPr/>
          </a:p>
        </p:txBody>
      </p:sp>
      <p:sp>
        <p:nvSpPr>
          <p:cNvPr id="11" name="object 11"/>
          <p:cNvSpPr txBox="1"/>
          <p:nvPr/>
        </p:nvSpPr>
        <p:spPr>
          <a:xfrm>
            <a:off x="654049" y="777875"/>
            <a:ext cx="4043679" cy="2795270"/>
          </a:xfrm>
          <a:prstGeom prst="rect">
            <a:avLst/>
          </a:prstGeom>
        </p:spPr>
        <p:txBody>
          <a:bodyPr vert="horz" wrap="square" lIns="0" tIns="12700" rIns="0" bIns="0" rtlCol="0">
            <a:spAutoFit/>
          </a:bodyPr>
          <a:lstStyle/>
          <a:p>
            <a:pPr marL="12700">
              <a:lnSpc>
                <a:spcPts val="2980"/>
              </a:lnSpc>
              <a:spcBef>
                <a:spcPts val="100"/>
              </a:spcBef>
            </a:pPr>
            <a:r>
              <a:rPr sz="2700" b="1" spc="-160" dirty="0">
                <a:solidFill>
                  <a:srgbClr val="212121"/>
                </a:solidFill>
                <a:latin typeface="Trebuchet MS"/>
                <a:cs typeface="Trebuchet MS"/>
              </a:rPr>
              <a:t>ALL</a:t>
            </a:r>
            <a:r>
              <a:rPr sz="2700" b="1" spc="-265" dirty="0">
                <a:solidFill>
                  <a:srgbClr val="212121"/>
                </a:solidFill>
                <a:latin typeface="Trebuchet MS"/>
                <a:cs typeface="Trebuchet MS"/>
              </a:rPr>
              <a:t> </a:t>
            </a:r>
            <a:r>
              <a:rPr sz="2700" b="1" spc="-190" dirty="0">
                <a:solidFill>
                  <a:srgbClr val="212121"/>
                </a:solidFill>
                <a:latin typeface="Trebuchet MS"/>
                <a:cs typeface="Trebuchet MS"/>
              </a:rPr>
              <a:t>C</a:t>
            </a:r>
            <a:r>
              <a:rPr sz="2700" b="1" spc="-75" dirty="0">
                <a:solidFill>
                  <a:srgbClr val="212121"/>
                </a:solidFill>
                <a:latin typeface="Trebuchet MS"/>
                <a:cs typeface="Trebuchet MS"/>
              </a:rPr>
              <a:t>ODE</a:t>
            </a:r>
            <a:r>
              <a:rPr sz="2700" b="1" spc="-270" dirty="0">
                <a:solidFill>
                  <a:srgbClr val="212121"/>
                </a:solidFill>
                <a:latin typeface="Trebuchet MS"/>
                <a:cs typeface="Trebuchet MS"/>
              </a:rPr>
              <a:t> </a:t>
            </a:r>
            <a:r>
              <a:rPr sz="2700" spc="-55" dirty="0">
                <a:solidFill>
                  <a:srgbClr val="212121"/>
                </a:solidFill>
                <a:latin typeface="Trebuchet MS"/>
                <a:cs typeface="Trebuchet MS"/>
              </a:rPr>
              <a:t>in</a:t>
            </a:r>
            <a:r>
              <a:rPr sz="2700" spc="-270" dirty="0">
                <a:solidFill>
                  <a:srgbClr val="212121"/>
                </a:solidFill>
                <a:latin typeface="Trebuchet MS"/>
                <a:cs typeface="Trebuchet MS"/>
              </a:rPr>
              <a:t> </a:t>
            </a:r>
            <a:r>
              <a:rPr sz="2700" spc="-210" dirty="0">
                <a:solidFill>
                  <a:srgbClr val="212121"/>
                </a:solidFill>
                <a:latin typeface="Trebuchet MS"/>
                <a:cs typeface="Trebuchet MS"/>
              </a:rPr>
              <a:t>V</a:t>
            </a:r>
            <a:r>
              <a:rPr sz="2700" spc="-85" dirty="0">
                <a:solidFill>
                  <a:srgbClr val="212121"/>
                </a:solidFill>
                <a:latin typeface="Trebuchet MS"/>
                <a:cs typeface="Trebuchet MS"/>
              </a:rPr>
              <a:t>i</a:t>
            </a:r>
            <a:r>
              <a:rPr sz="2700" spc="-150" dirty="0">
                <a:solidFill>
                  <a:srgbClr val="212121"/>
                </a:solidFill>
                <a:latin typeface="Trebuchet MS"/>
                <a:cs typeface="Trebuchet MS"/>
              </a:rPr>
              <a:t>e</a:t>
            </a:r>
            <a:r>
              <a:rPr sz="2700" spc="-20" dirty="0">
                <a:solidFill>
                  <a:srgbClr val="212121"/>
                </a:solidFill>
                <a:latin typeface="Trebuchet MS"/>
                <a:cs typeface="Trebuchet MS"/>
              </a:rPr>
              <a:t>ws</a:t>
            </a:r>
            <a:r>
              <a:rPr sz="2700" spc="-270" dirty="0">
                <a:solidFill>
                  <a:srgbClr val="212121"/>
                </a:solidFill>
                <a:latin typeface="Trebuchet MS"/>
                <a:cs typeface="Trebuchet MS"/>
              </a:rPr>
              <a:t> </a:t>
            </a:r>
            <a:r>
              <a:rPr sz="2700" spc="-229" dirty="0">
                <a:solidFill>
                  <a:srgbClr val="212121"/>
                </a:solidFill>
                <a:latin typeface="Trebuchet MS"/>
                <a:cs typeface="Trebuchet MS"/>
              </a:rPr>
              <a:t>(</a:t>
            </a:r>
            <a:r>
              <a:rPr sz="2700" spc="60" dirty="0">
                <a:solidFill>
                  <a:srgbClr val="212121"/>
                </a:solidFill>
                <a:latin typeface="Trebuchet MS"/>
                <a:cs typeface="Trebuchet MS"/>
              </a:rPr>
              <a:t>JS</a:t>
            </a:r>
            <a:r>
              <a:rPr sz="2700" spc="40" dirty="0">
                <a:solidFill>
                  <a:srgbClr val="212121"/>
                </a:solidFill>
                <a:latin typeface="Trebuchet MS"/>
                <a:cs typeface="Trebuchet MS"/>
              </a:rPr>
              <a:t>P</a:t>
            </a:r>
            <a:r>
              <a:rPr sz="2700" spc="-145" dirty="0">
                <a:solidFill>
                  <a:srgbClr val="212121"/>
                </a:solidFill>
                <a:latin typeface="Trebuchet MS"/>
                <a:cs typeface="Trebuchet MS"/>
              </a:rPr>
              <a:t>s,</a:t>
            </a:r>
            <a:r>
              <a:rPr sz="2700" spc="-270" dirty="0">
                <a:solidFill>
                  <a:srgbClr val="212121"/>
                </a:solidFill>
                <a:latin typeface="Trebuchet MS"/>
                <a:cs typeface="Trebuchet MS"/>
              </a:rPr>
              <a:t> </a:t>
            </a:r>
            <a:r>
              <a:rPr sz="2700" spc="-285" dirty="0">
                <a:solidFill>
                  <a:srgbClr val="212121"/>
                </a:solidFill>
                <a:latin typeface="Trebuchet MS"/>
                <a:cs typeface="Trebuchet MS"/>
              </a:rPr>
              <a:t>...)</a:t>
            </a:r>
            <a:endParaRPr sz="2700">
              <a:latin typeface="Trebuchet MS"/>
              <a:cs typeface="Trebuchet MS"/>
            </a:endParaRPr>
          </a:p>
          <a:p>
            <a:pPr marL="393065">
              <a:lnSpc>
                <a:spcPts val="2325"/>
              </a:lnSpc>
            </a:pPr>
            <a:r>
              <a:rPr sz="2150" spc="-165" dirty="0">
                <a:solidFill>
                  <a:srgbClr val="212121"/>
                </a:solidFill>
                <a:latin typeface="Trebuchet MS"/>
                <a:cs typeface="Trebuchet MS"/>
              </a:rPr>
              <a:t>V</a:t>
            </a:r>
            <a:r>
              <a:rPr sz="2150" spc="-85" dirty="0">
                <a:solidFill>
                  <a:srgbClr val="212121"/>
                </a:solidFill>
                <a:latin typeface="Trebuchet MS"/>
                <a:cs typeface="Trebuchet MS"/>
              </a:rPr>
              <a:t>i</a:t>
            </a:r>
            <a:r>
              <a:rPr sz="2150" spc="-95" dirty="0">
                <a:solidFill>
                  <a:srgbClr val="212121"/>
                </a:solidFill>
                <a:latin typeface="Trebuchet MS"/>
                <a:cs typeface="Trebuchet MS"/>
              </a:rPr>
              <a:t>e</a:t>
            </a:r>
            <a:r>
              <a:rPr sz="2150" spc="-50" dirty="0">
                <a:solidFill>
                  <a:srgbClr val="212121"/>
                </a:solidFill>
                <a:latin typeface="Trebuchet MS"/>
                <a:cs typeface="Trebuchet MS"/>
              </a:rPr>
              <a:t>w</a:t>
            </a:r>
            <a:r>
              <a:rPr sz="2150" spc="-215" dirty="0">
                <a:solidFill>
                  <a:srgbClr val="212121"/>
                </a:solidFill>
                <a:latin typeface="Trebuchet MS"/>
                <a:cs typeface="Trebuchet MS"/>
              </a:rPr>
              <a:t> </a:t>
            </a:r>
            <a:r>
              <a:rPr sz="2150" spc="-85" dirty="0">
                <a:solidFill>
                  <a:srgbClr val="212121"/>
                </a:solidFill>
                <a:latin typeface="Trebuchet MS"/>
                <a:cs typeface="Trebuchet MS"/>
              </a:rPr>
              <a:t>l</a:t>
            </a:r>
            <a:r>
              <a:rPr sz="2150" spc="10" dirty="0">
                <a:solidFill>
                  <a:srgbClr val="212121"/>
                </a:solidFill>
                <a:latin typeface="Trebuchet MS"/>
                <a:cs typeface="Trebuchet MS"/>
              </a:rPr>
              <a:t>og</a:t>
            </a:r>
            <a:r>
              <a:rPr sz="2150" spc="-85" dirty="0">
                <a:solidFill>
                  <a:srgbClr val="212121"/>
                </a:solidFill>
                <a:latin typeface="Trebuchet MS"/>
                <a:cs typeface="Trebuchet MS"/>
              </a:rPr>
              <a:t>ic</a:t>
            </a:r>
            <a:endParaRPr sz="2150">
              <a:latin typeface="Trebuchet MS"/>
              <a:cs typeface="Trebuchet MS"/>
            </a:endParaRPr>
          </a:p>
          <a:p>
            <a:pPr marL="393065">
              <a:lnSpc>
                <a:spcPct val="100000"/>
              </a:lnSpc>
              <a:spcBef>
                <a:spcPts val="195"/>
              </a:spcBef>
            </a:pPr>
            <a:r>
              <a:rPr sz="2150" spc="-65" dirty="0">
                <a:solidFill>
                  <a:srgbClr val="212121"/>
                </a:solidFill>
                <a:latin typeface="Trebuchet MS"/>
                <a:cs typeface="Trebuchet MS"/>
              </a:rPr>
              <a:t>F</a:t>
            </a:r>
            <a:r>
              <a:rPr sz="2150" spc="-85" dirty="0">
                <a:solidFill>
                  <a:srgbClr val="212121"/>
                </a:solidFill>
                <a:latin typeface="Trebuchet MS"/>
                <a:cs typeface="Trebuchet MS"/>
              </a:rPr>
              <a:t>l</a:t>
            </a:r>
            <a:r>
              <a:rPr sz="2150" spc="5" dirty="0">
                <a:solidFill>
                  <a:srgbClr val="212121"/>
                </a:solidFill>
                <a:latin typeface="Trebuchet MS"/>
                <a:cs typeface="Trebuchet MS"/>
              </a:rPr>
              <a:t>o</a:t>
            </a:r>
            <a:r>
              <a:rPr sz="2150" spc="-50" dirty="0">
                <a:solidFill>
                  <a:srgbClr val="212121"/>
                </a:solidFill>
                <a:latin typeface="Trebuchet MS"/>
                <a:cs typeface="Trebuchet MS"/>
              </a:rPr>
              <a:t>w</a:t>
            </a:r>
            <a:r>
              <a:rPr sz="2150" spc="-215" dirty="0">
                <a:solidFill>
                  <a:srgbClr val="212121"/>
                </a:solidFill>
                <a:latin typeface="Trebuchet MS"/>
                <a:cs typeface="Trebuchet MS"/>
              </a:rPr>
              <a:t> </a:t>
            </a:r>
            <a:r>
              <a:rPr sz="2150" spc="-85" dirty="0">
                <a:solidFill>
                  <a:srgbClr val="212121"/>
                </a:solidFill>
                <a:latin typeface="Trebuchet MS"/>
                <a:cs typeface="Trebuchet MS"/>
              </a:rPr>
              <a:t>l</a:t>
            </a:r>
            <a:r>
              <a:rPr sz="2150" spc="10" dirty="0">
                <a:solidFill>
                  <a:srgbClr val="212121"/>
                </a:solidFill>
                <a:latin typeface="Trebuchet MS"/>
                <a:cs typeface="Trebuchet MS"/>
              </a:rPr>
              <a:t>og</a:t>
            </a:r>
            <a:r>
              <a:rPr sz="2150" spc="-85" dirty="0">
                <a:solidFill>
                  <a:srgbClr val="212121"/>
                </a:solidFill>
                <a:latin typeface="Trebuchet MS"/>
                <a:cs typeface="Trebuchet MS"/>
              </a:rPr>
              <a:t>ic</a:t>
            </a:r>
            <a:endParaRPr sz="2150">
              <a:latin typeface="Trebuchet MS"/>
              <a:cs typeface="Trebuchet MS"/>
            </a:endParaRPr>
          </a:p>
          <a:p>
            <a:pPr marL="393065">
              <a:lnSpc>
                <a:spcPct val="100000"/>
              </a:lnSpc>
              <a:spcBef>
                <a:spcPts val="195"/>
              </a:spcBef>
            </a:pPr>
            <a:r>
              <a:rPr sz="2150" spc="-20" dirty="0">
                <a:solidFill>
                  <a:srgbClr val="212121"/>
                </a:solidFill>
                <a:latin typeface="Trebuchet MS"/>
                <a:cs typeface="Trebuchet MS"/>
              </a:rPr>
              <a:t>Q</a:t>
            </a:r>
            <a:r>
              <a:rPr sz="2150" dirty="0">
                <a:solidFill>
                  <a:srgbClr val="212121"/>
                </a:solidFill>
                <a:latin typeface="Trebuchet MS"/>
                <a:cs typeface="Trebuchet MS"/>
              </a:rPr>
              <a:t>u</a:t>
            </a:r>
            <a:r>
              <a:rPr sz="2150" spc="-95" dirty="0">
                <a:solidFill>
                  <a:srgbClr val="212121"/>
                </a:solidFill>
                <a:latin typeface="Trebuchet MS"/>
                <a:cs typeface="Trebuchet MS"/>
              </a:rPr>
              <a:t>eri</a:t>
            </a:r>
            <a:r>
              <a:rPr sz="2150" spc="-35" dirty="0">
                <a:solidFill>
                  <a:srgbClr val="212121"/>
                </a:solidFill>
                <a:latin typeface="Trebuchet MS"/>
                <a:cs typeface="Trebuchet MS"/>
              </a:rPr>
              <a:t>es</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dirty="0">
                <a:solidFill>
                  <a:srgbClr val="212121"/>
                </a:solidFill>
                <a:latin typeface="Trebuchet MS"/>
                <a:cs typeface="Trebuchet MS"/>
              </a:rPr>
              <a:t>d</a:t>
            </a:r>
            <a:r>
              <a:rPr sz="2150" spc="-25" dirty="0">
                <a:solidFill>
                  <a:srgbClr val="212121"/>
                </a:solidFill>
                <a:latin typeface="Trebuchet MS"/>
                <a:cs typeface="Trebuchet MS"/>
              </a:rPr>
              <a:t>a</a:t>
            </a:r>
            <a:r>
              <a:rPr sz="2150" spc="-165" dirty="0">
                <a:solidFill>
                  <a:srgbClr val="212121"/>
                </a:solidFill>
                <a:latin typeface="Trebuchet MS"/>
                <a:cs typeface="Trebuchet MS"/>
              </a:rPr>
              <a:t>t</a:t>
            </a:r>
            <a:r>
              <a:rPr sz="2150" spc="-25" dirty="0">
                <a:solidFill>
                  <a:srgbClr val="212121"/>
                </a:solidFill>
                <a:latin typeface="Trebuchet MS"/>
                <a:cs typeface="Trebuchet MS"/>
              </a:rPr>
              <a:t>a</a:t>
            </a:r>
            <a:r>
              <a:rPr sz="2150" spc="-35" dirty="0">
                <a:solidFill>
                  <a:srgbClr val="212121"/>
                </a:solidFill>
                <a:latin typeface="Trebuchet MS"/>
                <a:cs typeface="Trebuchet MS"/>
              </a:rPr>
              <a:t>b</a:t>
            </a:r>
            <a:r>
              <a:rPr sz="2150" spc="-25" dirty="0">
                <a:solidFill>
                  <a:srgbClr val="212121"/>
                </a:solidFill>
                <a:latin typeface="Trebuchet MS"/>
                <a:cs typeface="Trebuchet MS"/>
              </a:rPr>
              <a:t>a</a:t>
            </a:r>
            <a:r>
              <a:rPr sz="2150" spc="30" dirty="0">
                <a:solidFill>
                  <a:srgbClr val="212121"/>
                </a:solidFill>
                <a:latin typeface="Trebuchet MS"/>
                <a:cs typeface="Trebuchet MS"/>
              </a:rPr>
              <a:t>s</a:t>
            </a:r>
            <a:r>
              <a:rPr sz="2150" spc="-35" dirty="0">
                <a:solidFill>
                  <a:srgbClr val="212121"/>
                </a:solidFill>
                <a:latin typeface="Trebuchet MS"/>
                <a:cs typeface="Trebuchet MS"/>
              </a:rPr>
              <a:t>es</a:t>
            </a:r>
            <a:endParaRPr sz="2150">
              <a:latin typeface="Trebuchet MS"/>
              <a:cs typeface="Trebuchet MS"/>
            </a:endParaRPr>
          </a:p>
          <a:p>
            <a:pPr marL="12700">
              <a:lnSpc>
                <a:spcPts val="2980"/>
              </a:lnSpc>
              <a:spcBef>
                <a:spcPts val="170"/>
              </a:spcBef>
            </a:pPr>
            <a:r>
              <a:rPr sz="2700" b="1" spc="-85" dirty="0">
                <a:solidFill>
                  <a:srgbClr val="212121"/>
                </a:solidFill>
                <a:latin typeface="Trebuchet MS"/>
                <a:cs typeface="Trebuchet MS"/>
              </a:rPr>
              <a:t>Disadvantages</a:t>
            </a:r>
            <a:r>
              <a:rPr sz="2700" spc="-85" dirty="0">
                <a:solidFill>
                  <a:srgbClr val="212121"/>
                </a:solidFill>
                <a:latin typeface="Trebuchet MS"/>
                <a:cs typeface="Trebuchet MS"/>
              </a:rPr>
              <a:t>:</a:t>
            </a:r>
            <a:endParaRPr sz="2700">
              <a:latin typeface="Trebuchet MS"/>
              <a:cs typeface="Trebuchet MS"/>
            </a:endParaRPr>
          </a:p>
          <a:p>
            <a:pPr marL="393065">
              <a:lnSpc>
                <a:spcPts val="2325"/>
              </a:lnSpc>
            </a:pPr>
            <a:r>
              <a:rPr sz="2150" spc="-155" dirty="0">
                <a:solidFill>
                  <a:srgbClr val="212121"/>
                </a:solidFill>
                <a:latin typeface="Trebuchet MS"/>
                <a:cs typeface="Trebuchet MS"/>
              </a:rPr>
              <a:t>V</a:t>
            </a:r>
            <a:r>
              <a:rPr sz="2150" spc="-15" dirty="0">
                <a:solidFill>
                  <a:srgbClr val="212121"/>
                </a:solidFill>
                <a:latin typeface="Trebuchet MS"/>
                <a:cs typeface="Trebuchet MS"/>
              </a:rPr>
              <a:t>E</a:t>
            </a:r>
            <a:r>
              <a:rPr sz="2150" spc="-35" dirty="0">
                <a:solidFill>
                  <a:srgbClr val="212121"/>
                </a:solidFill>
                <a:latin typeface="Trebuchet MS"/>
                <a:cs typeface="Trebuchet MS"/>
              </a:rPr>
              <a:t>R</a:t>
            </a:r>
            <a:r>
              <a:rPr sz="2150" spc="-200" dirty="0">
                <a:solidFill>
                  <a:srgbClr val="212121"/>
                </a:solidFill>
                <a:latin typeface="Trebuchet MS"/>
                <a:cs typeface="Trebuchet MS"/>
              </a:rPr>
              <a:t>Y</a:t>
            </a:r>
            <a:r>
              <a:rPr sz="2150" spc="-215" dirty="0">
                <a:solidFill>
                  <a:srgbClr val="212121"/>
                </a:solidFill>
                <a:latin typeface="Trebuchet MS"/>
                <a:cs typeface="Trebuchet MS"/>
              </a:rPr>
              <a:t> </a:t>
            </a:r>
            <a:r>
              <a:rPr sz="2150" spc="-135" dirty="0">
                <a:solidFill>
                  <a:srgbClr val="212121"/>
                </a:solidFill>
                <a:latin typeface="Trebuchet MS"/>
                <a:cs typeface="Trebuchet MS"/>
              </a:rPr>
              <a:t>c</a:t>
            </a:r>
            <a:r>
              <a:rPr sz="2150" spc="5" dirty="0">
                <a:solidFill>
                  <a:srgbClr val="212121"/>
                </a:solidFill>
                <a:latin typeface="Trebuchet MS"/>
                <a:cs typeface="Trebuchet MS"/>
              </a:rPr>
              <a:t>omp</a:t>
            </a:r>
            <a:r>
              <a:rPr sz="2150" spc="-85" dirty="0">
                <a:solidFill>
                  <a:srgbClr val="212121"/>
                </a:solidFill>
                <a:latin typeface="Trebuchet MS"/>
                <a:cs typeface="Trebuchet MS"/>
              </a:rPr>
              <a:t>l</a:t>
            </a:r>
            <a:r>
              <a:rPr sz="2150" spc="-120" dirty="0">
                <a:solidFill>
                  <a:srgbClr val="212121"/>
                </a:solidFill>
                <a:latin typeface="Trebuchet MS"/>
                <a:cs typeface="Trebuchet MS"/>
              </a:rPr>
              <a:t>e</a:t>
            </a:r>
            <a:r>
              <a:rPr sz="2150" spc="-114" dirty="0">
                <a:solidFill>
                  <a:srgbClr val="212121"/>
                </a:solidFill>
                <a:latin typeface="Trebuchet MS"/>
                <a:cs typeface="Trebuchet MS"/>
              </a:rPr>
              <a:t>x</a:t>
            </a:r>
            <a:r>
              <a:rPr sz="2150" spc="-215" dirty="0">
                <a:solidFill>
                  <a:srgbClr val="212121"/>
                </a:solidFill>
                <a:latin typeface="Trebuchet MS"/>
                <a:cs typeface="Trebuchet MS"/>
              </a:rPr>
              <a:t> </a:t>
            </a:r>
            <a:r>
              <a:rPr sz="2150" spc="10" dirty="0">
                <a:solidFill>
                  <a:srgbClr val="212121"/>
                </a:solidFill>
                <a:latin typeface="Trebuchet MS"/>
                <a:cs typeface="Trebuchet MS"/>
              </a:rPr>
              <a:t>J</a:t>
            </a:r>
            <a:r>
              <a:rPr sz="2150" spc="114" dirty="0">
                <a:solidFill>
                  <a:srgbClr val="212121"/>
                </a:solidFill>
                <a:latin typeface="Trebuchet MS"/>
                <a:cs typeface="Trebuchet MS"/>
              </a:rPr>
              <a:t>S</a:t>
            </a:r>
            <a:r>
              <a:rPr sz="2150" spc="15" dirty="0">
                <a:solidFill>
                  <a:srgbClr val="212121"/>
                </a:solidFill>
                <a:latin typeface="Trebuchet MS"/>
                <a:cs typeface="Trebuchet MS"/>
              </a:rPr>
              <a:t>P</a:t>
            </a:r>
            <a:r>
              <a:rPr sz="2150" spc="30" dirty="0">
                <a:solidFill>
                  <a:srgbClr val="212121"/>
                </a:solidFill>
                <a:latin typeface="Trebuchet MS"/>
                <a:cs typeface="Trebuchet MS"/>
              </a:rPr>
              <a:t>s</a:t>
            </a:r>
            <a:endParaRPr sz="2150">
              <a:latin typeface="Trebuchet MS"/>
              <a:cs typeface="Trebuchet MS"/>
            </a:endParaRPr>
          </a:p>
          <a:p>
            <a:pPr marL="393065" marR="353060">
              <a:lnSpc>
                <a:spcPts val="2780"/>
              </a:lnSpc>
              <a:spcBef>
                <a:spcPts val="15"/>
              </a:spcBef>
            </a:pPr>
            <a:r>
              <a:rPr sz="2150" spc="-20" dirty="0">
                <a:solidFill>
                  <a:srgbClr val="212121"/>
                </a:solidFill>
                <a:latin typeface="Trebuchet MS"/>
                <a:cs typeface="Trebuchet MS"/>
              </a:rPr>
              <a:t>Z</a:t>
            </a:r>
            <a:r>
              <a:rPr sz="2150" spc="-15" dirty="0">
                <a:solidFill>
                  <a:srgbClr val="212121"/>
                </a:solidFill>
                <a:latin typeface="Trebuchet MS"/>
                <a:cs typeface="Trebuchet MS"/>
              </a:rPr>
              <a:t>E</a:t>
            </a:r>
            <a:r>
              <a:rPr sz="2150" dirty="0">
                <a:solidFill>
                  <a:srgbClr val="212121"/>
                </a:solidFill>
                <a:latin typeface="Trebuchet MS"/>
                <a:cs typeface="Trebuchet MS"/>
              </a:rPr>
              <a:t>R</a:t>
            </a:r>
            <a:r>
              <a:rPr sz="2150" spc="-20" dirty="0">
                <a:solidFill>
                  <a:srgbClr val="212121"/>
                </a:solidFill>
                <a:latin typeface="Trebuchet MS"/>
                <a:cs typeface="Trebuchet MS"/>
              </a:rPr>
              <a:t>O</a:t>
            </a:r>
            <a:r>
              <a:rPr sz="2150" spc="-215" dirty="0">
                <a:solidFill>
                  <a:srgbClr val="212121"/>
                </a:solidFill>
                <a:latin typeface="Trebuchet MS"/>
                <a:cs typeface="Trebuchet MS"/>
              </a:rPr>
              <a:t> </a:t>
            </a:r>
            <a:r>
              <a:rPr sz="2150" spc="30" dirty="0">
                <a:solidFill>
                  <a:srgbClr val="212121"/>
                </a:solidFill>
                <a:latin typeface="Trebuchet MS"/>
                <a:cs typeface="Trebuchet MS"/>
              </a:rPr>
              <a:t>s</a:t>
            </a:r>
            <a:r>
              <a:rPr sz="2150" spc="-55" dirty="0">
                <a:solidFill>
                  <a:srgbClr val="212121"/>
                </a:solidFill>
                <a:latin typeface="Trebuchet MS"/>
                <a:cs typeface="Trebuchet MS"/>
              </a:rPr>
              <a:t>e</a:t>
            </a:r>
            <a:r>
              <a:rPr sz="2150" spc="-90" dirty="0">
                <a:solidFill>
                  <a:srgbClr val="212121"/>
                </a:solidFill>
                <a:latin typeface="Trebuchet MS"/>
                <a:cs typeface="Trebuchet MS"/>
              </a:rPr>
              <a:t>p</a:t>
            </a:r>
            <a:r>
              <a:rPr sz="2150" spc="-25" dirty="0">
                <a:solidFill>
                  <a:srgbClr val="212121"/>
                </a:solidFill>
                <a:latin typeface="Trebuchet MS"/>
                <a:cs typeface="Trebuchet MS"/>
              </a:rPr>
              <a:t>a</a:t>
            </a:r>
            <a:r>
              <a:rPr sz="2150" spc="-145" dirty="0">
                <a:solidFill>
                  <a:srgbClr val="212121"/>
                </a:solidFill>
                <a:latin typeface="Trebuchet MS"/>
                <a:cs typeface="Trebuchet MS"/>
              </a:rPr>
              <a:t>r</a:t>
            </a:r>
            <a:r>
              <a:rPr sz="2150" spc="-25" dirty="0">
                <a:solidFill>
                  <a:srgbClr val="212121"/>
                </a:solidFill>
                <a:latin typeface="Trebuchet MS"/>
                <a:cs typeface="Trebuchet MS"/>
              </a:rPr>
              <a:t>a</a:t>
            </a:r>
            <a:r>
              <a:rPr sz="2150" spc="-125" dirty="0">
                <a:solidFill>
                  <a:srgbClr val="212121"/>
                </a:solidFill>
                <a:latin typeface="Trebuchet MS"/>
                <a:cs typeface="Trebuchet MS"/>
              </a:rPr>
              <a:t>t</a:t>
            </a:r>
            <a:r>
              <a:rPr sz="2150" spc="-85" dirty="0">
                <a:solidFill>
                  <a:srgbClr val="212121"/>
                </a:solidFill>
                <a:latin typeface="Trebuchet MS"/>
                <a:cs typeface="Trebuchet MS"/>
              </a:rPr>
              <a:t>i</a:t>
            </a:r>
            <a:r>
              <a:rPr sz="2150" spc="10" dirty="0">
                <a:solidFill>
                  <a:srgbClr val="212121"/>
                </a:solidFill>
                <a:latin typeface="Trebuchet MS"/>
                <a:cs typeface="Trebuchet MS"/>
              </a:rPr>
              <a:t>on</a:t>
            </a:r>
            <a:r>
              <a:rPr sz="2150" spc="-215" dirty="0">
                <a:solidFill>
                  <a:srgbClr val="212121"/>
                </a:solidFill>
                <a:latin typeface="Trebuchet MS"/>
                <a:cs typeface="Trebuchet MS"/>
              </a:rPr>
              <a:t> </a:t>
            </a:r>
            <a:r>
              <a:rPr sz="2150" spc="-75" dirty="0">
                <a:solidFill>
                  <a:srgbClr val="212121"/>
                </a:solidFill>
                <a:latin typeface="Trebuchet MS"/>
                <a:cs typeface="Trebuchet MS"/>
              </a:rPr>
              <a:t>of</a:t>
            </a:r>
            <a:r>
              <a:rPr sz="2150" spc="-215" dirty="0">
                <a:solidFill>
                  <a:srgbClr val="212121"/>
                </a:solidFill>
                <a:latin typeface="Trebuchet MS"/>
                <a:cs typeface="Trebuchet MS"/>
              </a:rPr>
              <a:t> </a:t>
            </a:r>
            <a:r>
              <a:rPr sz="2150" spc="-135" dirty="0">
                <a:solidFill>
                  <a:srgbClr val="212121"/>
                </a:solidFill>
                <a:latin typeface="Trebuchet MS"/>
                <a:cs typeface="Trebuchet MS"/>
              </a:rPr>
              <a:t>c</a:t>
            </a:r>
            <a:r>
              <a:rPr sz="2150" spc="15" dirty="0">
                <a:solidFill>
                  <a:srgbClr val="212121"/>
                </a:solidFill>
                <a:latin typeface="Trebuchet MS"/>
                <a:cs typeface="Trebuchet MS"/>
              </a:rPr>
              <a:t>o</a:t>
            </a:r>
            <a:r>
              <a:rPr sz="2150" spc="-40" dirty="0">
                <a:solidFill>
                  <a:srgbClr val="212121"/>
                </a:solidFill>
                <a:latin typeface="Trebuchet MS"/>
                <a:cs typeface="Trebuchet MS"/>
              </a:rPr>
              <a:t>n</a:t>
            </a:r>
            <a:r>
              <a:rPr sz="2150" spc="-90" dirty="0">
                <a:solidFill>
                  <a:srgbClr val="212121"/>
                </a:solidFill>
                <a:latin typeface="Trebuchet MS"/>
                <a:cs typeface="Trebuchet MS"/>
              </a:rPr>
              <a:t>c</a:t>
            </a:r>
            <a:r>
              <a:rPr sz="2150" spc="-35" dirty="0">
                <a:solidFill>
                  <a:srgbClr val="212121"/>
                </a:solidFill>
                <a:latin typeface="Trebuchet MS"/>
                <a:cs typeface="Trebuchet MS"/>
              </a:rPr>
              <a:t>erns  </a:t>
            </a:r>
            <a:r>
              <a:rPr sz="2150" spc="5" dirty="0">
                <a:solidFill>
                  <a:srgbClr val="212121"/>
                </a:solidFill>
                <a:latin typeface="Trebuchet MS"/>
                <a:cs typeface="Trebuchet MS"/>
              </a:rPr>
              <a:t>D</a:t>
            </a:r>
            <a:r>
              <a:rPr sz="2150" spc="-85" dirty="0">
                <a:solidFill>
                  <a:srgbClr val="212121"/>
                </a:solidFill>
                <a:latin typeface="Trebuchet MS"/>
                <a:cs typeface="Trebuchet MS"/>
              </a:rPr>
              <a:t>i</a:t>
            </a:r>
            <a:r>
              <a:rPr sz="2150" spc="-180" dirty="0">
                <a:solidFill>
                  <a:srgbClr val="212121"/>
                </a:solidFill>
                <a:latin typeface="Trebuchet MS"/>
                <a:cs typeface="Trebuchet MS"/>
              </a:rPr>
              <a:t>ff</a:t>
            </a:r>
            <a:r>
              <a:rPr sz="2150" spc="-85" dirty="0">
                <a:solidFill>
                  <a:srgbClr val="212121"/>
                </a:solidFill>
                <a:latin typeface="Trebuchet MS"/>
                <a:cs typeface="Trebuchet MS"/>
              </a:rPr>
              <a:t>ic</a:t>
            </a:r>
            <a:r>
              <a:rPr sz="2150" dirty="0">
                <a:solidFill>
                  <a:srgbClr val="212121"/>
                </a:solidFill>
                <a:latin typeface="Trebuchet MS"/>
                <a:cs typeface="Trebuchet MS"/>
              </a:rPr>
              <a:t>u</a:t>
            </a:r>
            <a:r>
              <a:rPr sz="2150" spc="-85" dirty="0">
                <a:solidFill>
                  <a:srgbClr val="212121"/>
                </a:solidFill>
                <a:latin typeface="Trebuchet MS"/>
                <a:cs typeface="Trebuchet MS"/>
              </a:rPr>
              <a:t>l</a:t>
            </a:r>
            <a:r>
              <a:rPr sz="2150" spc="-125" dirty="0">
                <a:solidFill>
                  <a:srgbClr val="212121"/>
                </a:solidFill>
                <a:latin typeface="Trebuchet MS"/>
                <a:cs typeface="Trebuchet MS"/>
              </a:rPr>
              <a:t>t</a:t>
            </a:r>
            <a:r>
              <a:rPr sz="2150" spc="-215" dirty="0">
                <a:solidFill>
                  <a:srgbClr val="212121"/>
                </a:solidFill>
                <a:latin typeface="Trebuchet MS"/>
                <a:cs typeface="Trebuchet MS"/>
              </a:rPr>
              <a:t> </a:t>
            </a:r>
            <a:r>
              <a:rPr sz="2150" spc="-150" dirty="0">
                <a:solidFill>
                  <a:srgbClr val="212121"/>
                </a:solidFill>
                <a:latin typeface="Trebuchet MS"/>
                <a:cs typeface="Trebuchet MS"/>
              </a:rPr>
              <a:t>t</a:t>
            </a:r>
            <a:r>
              <a:rPr sz="2150" spc="15" dirty="0">
                <a:solidFill>
                  <a:srgbClr val="212121"/>
                </a:solidFill>
                <a:latin typeface="Trebuchet MS"/>
                <a:cs typeface="Trebuchet MS"/>
              </a:rPr>
              <a:t>o</a:t>
            </a:r>
            <a:r>
              <a:rPr sz="2150" spc="-215" dirty="0">
                <a:solidFill>
                  <a:srgbClr val="212121"/>
                </a:solidFill>
                <a:latin typeface="Trebuchet MS"/>
                <a:cs typeface="Trebuchet MS"/>
              </a:rPr>
              <a:t> </a:t>
            </a:r>
            <a:r>
              <a:rPr sz="2150" spc="5" dirty="0">
                <a:solidFill>
                  <a:srgbClr val="212121"/>
                </a:solidFill>
                <a:latin typeface="Trebuchet MS"/>
                <a:cs typeface="Trebuchet MS"/>
              </a:rPr>
              <a:t>m</a:t>
            </a:r>
            <a:r>
              <a:rPr sz="2150" spc="-25" dirty="0">
                <a:solidFill>
                  <a:srgbClr val="212121"/>
                </a:solidFill>
                <a:latin typeface="Trebuchet MS"/>
                <a:cs typeface="Trebuchet MS"/>
              </a:rPr>
              <a:t>a</a:t>
            </a:r>
            <a:r>
              <a:rPr sz="2150" spc="-85" dirty="0">
                <a:solidFill>
                  <a:srgbClr val="212121"/>
                </a:solidFill>
                <a:latin typeface="Trebuchet MS"/>
                <a:cs typeface="Trebuchet MS"/>
              </a:rPr>
              <a:t>i</a:t>
            </a:r>
            <a:r>
              <a:rPr sz="2150" spc="-70" dirty="0">
                <a:solidFill>
                  <a:srgbClr val="212121"/>
                </a:solidFill>
                <a:latin typeface="Trebuchet MS"/>
                <a:cs typeface="Trebuchet MS"/>
              </a:rPr>
              <a:t>n</a:t>
            </a:r>
            <a:r>
              <a:rPr sz="2150" spc="-90" dirty="0">
                <a:solidFill>
                  <a:srgbClr val="212121"/>
                </a:solidFill>
                <a:latin typeface="Trebuchet MS"/>
                <a:cs typeface="Trebuchet MS"/>
              </a:rPr>
              <a:t>t</a:t>
            </a:r>
            <a:r>
              <a:rPr sz="2150" spc="-25" dirty="0">
                <a:solidFill>
                  <a:srgbClr val="212121"/>
                </a:solidFill>
                <a:latin typeface="Trebuchet MS"/>
                <a:cs typeface="Trebuchet MS"/>
              </a:rPr>
              <a:t>a</a:t>
            </a:r>
            <a:r>
              <a:rPr sz="2150" spc="-85" dirty="0">
                <a:solidFill>
                  <a:srgbClr val="212121"/>
                </a:solidFill>
                <a:latin typeface="Trebuchet MS"/>
                <a:cs typeface="Trebuchet MS"/>
              </a:rPr>
              <a:t>i</a:t>
            </a:r>
            <a:r>
              <a:rPr sz="2150" spc="5" dirty="0">
                <a:solidFill>
                  <a:srgbClr val="212121"/>
                </a:solidFill>
                <a:latin typeface="Trebuchet MS"/>
                <a:cs typeface="Trebuchet MS"/>
              </a:rPr>
              <a:t>n</a:t>
            </a:r>
            <a:endParaRPr sz="2150">
              <a:latin typeface="Trebuchet MS"/>
              <a:cs typeface="Trebuchet MS"/>
            </a:endParaRPr>
          </a:p>
        </p:txBody>
      </p:sp>
      <p:sp>
        <p:nvSpPr>
          <p:cNvPr id="12" name="object 12"/>
          <p:cNvSpPr txBox="1">
            <a:spLocks noGrp="1"/>
          </p:cNvSpPr>
          <p:nvPr>
            <p:ph type="title"/>
          </p:nvPr>
        </p:nvSpPr>
        <p:spPr>
          <a:xfrm>
            <a:off x="311149" y="74930"/>
            <a:ext cx="6209665" cy="560705"/>
          </a:xfrm>
          <a:prstGeom prst="rect">
            <a:avLst/>
          </a:prstGeom>
        </p:spPr>
        <p:txBody>
          <a:bodyPr vert="horz" wrap="square" lIns="0" tIns="13970" rIns="0" bIns="0" rtlCol="0">
            <a:spAutoFit/>
          </a:bodyPr>
          <a:lstStyle/>
          <a:p>
            <a:pPr marL="12700">
              <a:lnSpc>
                <a:spcPct val="100000"/>
              </a:lnSpc>
              <a:spcBef>
                <a:spcPts val="110"/>
              </a:spcBef>
            </a:pPr>
            <a:r>
              <a:rPr sz="3500" spc="-60" dirty="0">
                <a:solidFill>
                  <a:srgbClr val="000000"/>
                </a:solidFill>
              </a:rPr>
              <a:t>P</a:t>
            </a:r>
            <a:r>
              <a:rPr sz="3500" spc="-235" dirty="0">
                <a:solidFill>
                  <a:srgbClr val="A52929"/>
                </a:solidFill>
              </a:rPr>
              <a:t>ee</a:t>
            </a:r>
            <a:r>
              <a:rPr sz="3500" spc="-90" dirty="0">
                <a:solidFill>
                  <a:srgbClr val="000000"/>
                </a:solidFill>
              </a:rPr>
              <a:t>k</a:t>
            </a:r>
            <a:r>
              <a:rPr sz="3500" spc="-340" dirty="0">
                <a:solidFill>
                  <a:srgbClr val="000000"/>
                </a:solidFill>
              </a:rPr>
              <a:t> </a:t>
            </a:r>
            <a:r>
              <a:rPr sz="3500" spc="-130" dirty="0">
                <a:solidFill>
                  <a:srgbClr val="000000"/>
                </a:solidFill>
              </a:rPr>
              <a:t>i</a:t>
            </a:r>
            <a:r>
              <a:rPr sz="3500" spc="-105" dirty="0">
                <a:solidFill>
                  <a:srgbClr val="000000"/>
                </a:solidFill>
              </a:rPr>
              <a:t>n</a:t>
            </a:r>
            <a:r>
              <a:rPr sz="3500" spc="-160" dirty="0">
                <a:solidFill>
                  <a:srgbClr val="A52929"/>
                </a:solidFill>
              </a:rPr>
              <a:t>t</a:t>
            </a:r>
            <a:r>
              <a:rPr sz="3500" spc="-55" dirty="0">
                <a:solidFill>
                  <a:srgbClr val="A52929"/>
                </a:solidFill>
              </a:rPr>
              <a:t>o</a:t>
            </a:r>
            <a:r>
              <a:rPr sz="3500" spc="-340" dirty="0">
                <a:solidFill>
                  <a:srgbClr val="A52929"/>
                </a:solidFill>
              </a:rPr>
              <a:t> </a:t>
            </a:r>
            <a:r>
              <a:rPr sz="3500" spc="-70" dirty="0">
                <a:solidFill>
                  <a:srgbClr val="A52929"/>
                </a:solidFill>
              </a:rPr>
              <a:t>H</a:t>
            </a:r>
            <a:r>
              <a:rPr sz="3500" spc="-130" dirty="0">
                <a:solidFill>
                  <a:srgbClr val="000000"/>
                </a:solidFill>
              </a:rPr>
              <a:t>i</a:t>
            </a:r>
            <a:r>
              <a:rPr sz="3500" dirty="0">
                <a:solidFill>
                  <a:srgbClr val="A52929"/>
                </a:solidFill>
              </a:rPr>
              <a:t>s</a:t>
            </a:r>
            <a:r>
              <a:rPr sz="3500" spc="-160" dirty="0">
                <a:solidFill>
                  <a:srgbClr val="000000"/>
                </a:solidFill>
              </a:rPr>
              <a:t>t</a:t>
            </a:r>
            <a:r>
              <a:rPr sz="3500" spc="-55" dirty="0">
                <a:solidFill>
                  <a:srgbClr val="A52929"/>
                </a:solidFill>
              </a:rPr>
              <a:t>o</a:t>
            </a:r>
            <a:r>
              <a:rPr sz="3500" spc="-150" dirty="0">
                <a:solidFill>
                  <a:srgbClr val="000000"/>
                </a:solidFill>
              </a:rPr>
              <a:t>r</a:t>
            </a:r>
            <a:r>
              <a:rPr sz="3500" spc="-135" dirty="0">
                <a:solidFill>
                  <a:srgbClr val="000000"/>
                </a:solidFill>
              </a:rPr>
              <a:t>y</a:t>
            </a:r>
            <a:r>
              <a:rPr sz="3500" spc="-340" dirty="0">
                <a:solidFill>
                  <a:srgbClr val="000000"/>
                </a:solidFill>
              </a:rPr>
              <a:t> </a:t>
            </a:r>
            <a:r>
              <a:rPr sz="3500" spc="-160" dirty="0">
                <a:solidFill>
                  <a:srgbClr val="000000"/>
                </a:solidFill>
              </a:rPr>
              <a:t>-</a:t>
            </a:r>
            <a:r>
              <a:rPr sz="3500" spc="-340" dirty="0">
                <a:solidFill>
                  <a:srgbClr val="000000"/>
                </a:solidFill>
              </a:rPr>
              <a:t> </a:t>
            </a:r>
            <a:r>
              <a:rPr sz="3500" spc="-25" dirty="0">
                <a:solidFill>
                  <a:srgbClr val="A52929"/>
                </a:solidFill>
              </a:rPr>
              <a:t>Mo</a:t>
            </a:r>
            <a:r>
              <a:rPr sz="3500" spc="-145" dirty="0">
                <a:solidFill>
                  <a:srgbClr val="000000"/>
                </a:solidFill>
              </a:rPr>
              <a:t>de</a:t>
            </a:r>
            <a:r>
              <a:rPr sz="3500" spc="-85" dirty="0">
                <a:solidFill>
                  <a:srgbClr val="000000"/>
                </a:solidFill>
              </a:rPr>
              <a:t>l</a:t>
            </a:r>
            <a:r>
              <a:rPr sz="3500" spc="-340" dirty="0">
                <a:solidFill>
                  <a:srgbClr val="000000"/>
                </a:solidFill>
              </a:rPr>
              <a:t> </a:t>
            </a:r>
            <a:r>
              <a:rPr sz="3500" spc="-254" dirty="0">
                <a:solidFill>
                  <a:srgbClr val="000000"/>
                </a:solidFill>
              </a:rPr>
              <a:t>1</a:t>
            </a:r>
            <a:r>
              <a:rPr sz="3500" spc="-340" dirty="0">
                <a:solidFill>
                  <a:srgbClr val="000000"/>
                </a:solidFill>
              </a:rPr>
              <a:t> </a:t>
            </a:r>
            <a:r>
              <a:rPr sz="3500" spc="-260" dirty="0">
                <a:solidFill>
                  <a:srgbClr val="000000"/>
                </a:solidFill>
              </a:rPr>
              <a:t>A</a:t>
            </a:r>
            <a:r>
              <a:rPr sz="3500" spc="-225" dirty="0">
                <a:solidFill>
                  <a:srgbClr val="A52929"/>
                </a:solidFill>
              </a:rPr>
              <a:t>r</a:t>
            </a:r>
            <a:r>
              <a:rPr sz="3500" spc="-170" dirty="0">
                <a:solidFill>
                  <a:srgbClr val="A52929"/>
                </a:solidFill>
              </a:rPr>
              <a:t>c</a:t>
            </a:r>
            <a:r>
              <a:rPr sz="3500" spc="-120" dirty="0">
                <a:solidFill>
                  <a:srgbClr val="A52929"/>
                </a:solidFill>
              </a:rPr>
              <a:t>h</a:t>
            </a:r>
            <a:r>
              <a:rPr sz="3500" spc="-325" dirty="0">
                <a:solidFill>
                  <a:srgbClr val="A52929"/>
                </a:solidFill>
              </a:rPr>
              <a:t>.</a:t>
            </a:r>
            <a:endParaRPr sz="3500"/>
          </a:p>
        </p:txBody>
      </p:sp>
      <p:sp>
        <p:nvSpPr>
          <p:cNvPr id="13" name="object 13"/>
          <p:cNvSpPr/>
          <p:nvPr/>
        </p:nvSpPr>
        <p:spPr>
          <a:xfrm>
            <a:off x="11544299" y="6619872"/>
            <a:ext cx="171450" cy="228600"/>
          </a:xfrm>
          <a:custGeom>
            <a:avLst/>
            <a:gdLst/>
            <a:ahLst/>
            <a:cxnLst/>
            <a:rect l="l" t="t" r="r" b="b"/>
            <a:pathLst>
              <a:path w="171450" h="228600">
                <a:moveTo>
                  <a:pt x="171449" y="228599"/>
                </a:moveTo>
                <a:lnTo>
                  <a:pt x="0" y="228599"/>
                </a:lnTo>
                <a:lnTo>
                  <a:pt x="0" y="0"/>
                </a:lnTo>
                <a:lnTo>
                  <a:pt x="171449" y="0"/>
                </a:lnTo>
                <a:lnTo>
                  <a:pt x="171449" y="228599"/>
                </a:lnTo>
                <a:close/>
              </a:path>
            </a:pathLst>
          </a:custGeom>
          <a:solidFill>
            <a:srgbClr val="000000">
              <a:alpha val="39999"/>
            </a:srgbClr>
          </a:solid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120"/>
              </a:lnSpc>
            </a:pPr>
            <a:r>
              <a:rPr dirty="0"/>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1764</Words>
  <Application>Microsoft Office PowerPoint</Application>
  <PresentationFormat>Custom</PresentationFormat>
  <Paragraphs>208</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vt:lpstr>
      <vt:lpstr>Calibri</vt:lpstr>
      <vt:lpstr>Courier New</vt:lpstr>
      <vt:lpstr>Microsoft Sans Serif</vt:lpstr>
      <vt:lpstr>Trebuchet MS</vt:lpstr>
      <vt:lpstr>Office Theme</vt:lpstr>
      <vt:lpstr>Spring Boot     Webapp</vt:lpstr>
      <vt:lpstr>Building Your First Web Application</vt:lpstr>
      <vt:lpstr>Spring Initializr</vt:lpstr>
      <vt:lpstr>How does Web work?</vt:lpstr>
      <vt:lpstr>Understanding Logging</vt:lpstr>
      <vt:lpstr>PowerPoint Presentation</vt:lpstr>
      <vt:lpstr>PowerPoint Presentation</vt:lpstr>
      <vt:lpstr>PowerPoint Presentation</vt:lpstr>
      <vt:lpstr>Peek into History - Model 1 Arch.</vt:lpstr>
      <vt:lpstr>Peek into History - Model 2 Arch.</vt:lpstr>
      <vt:lpstr>Model 2 Architecture - Front Controller</vt:lpstr>
      <vt:lpstr>Spring MVC Front Controller - Dispatcher Servlet</vt:lpstr>
      <vt:lpstr>Session vs Request Scopes</vt:lpstr>
      <vt:lpstr>Validations with Spring Boot</vt:lpstr>
      <vt:lpstr>Transition from JEE  to Spring Boot Web App</vt:lpstr>
      <vt:lpstr>Understanding Component Scan</vt:lpstr>
      <vt:lpstr>Peek into History - Jakarta EE</vt:lpstr>
      <vt:lpstr>Quick Review : Web App with Spring Boot</vt:lpstr>
      <vt:lpstr>Quick Review : Web App with Spring 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Boot Auto Configuration Magic - Data JPA</vt:lpstr>
      <vt:lpstr>@SpringBootApplication</vt:lpstr>
      <vt:lpstr>Spring and Spring Boot Release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Master Class</dc:title>
  <cp:lastModifiedBy>namratamarathe81@gmail.com</cp:lastModifiedBy>
  <cp:revision>75</cp:revision>
  <dcterms:created xsi:type="dcterms:W3CDTF">2022-11-21T07:08:25Z</dcterms:created>
  <dcterms:modified xsi:type="dcterms:W3CDTF">2023-02-27T12:00:49Z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2022-07-16T00:00:00Z</vt:filetime>
  </property>
  <property fmtid="{D5CDD505-2E9C-101B-9397-08002B2CF9AE}" pid="3" name="Creator">
    <vt:lpwstr>Mozilla/5.0 (Macintosh; Intel Mac OS X 10_13_6) AppleWebKit/537.36 (KHTML, like Gecko) Chrome/103.0.0.0 Safari/537.36</vt:lpwstr>
  </property>
  <property fmtid="{D5CDD505-2E9C-101B-9397-08002B2CF9AE}" pid="4" name="LastSaved">
    <vt:filetime>2022-11-21T00:00:00Z</vt:filetime>
  </property>
</Properties>
</file>