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0" autoAdjust="0"/>
    <p:restoredTop sz="94660"/>
  </p:normalViewPr>
  <p:slideViewPr>
    <p:cSldViewPr>
      <p:cViewPr varScale="1">
        <p:scale>
          <a:sx n="92" d="100"/>
          <a:sy n="92" d="100"/>
        </p:scale>
        <p:origin x="-13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C52C3-D95B-4435-9523-AF591AFF842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52726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C52C3-D95B-4435-9523-AF591AFF842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37702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C52C3-D95B-4435-9523-AF591AFF842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81826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C52C3-D95B-4435-9523-AF591AFF842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1750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C52C3-D95B-4435-9523-AF591AFF842D}"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96568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C52C3-D95B-4435-9523-AF591AFF842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258354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C52C3-D95B-4435-9523-AF591AFF842D}"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30993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C52C3-D95B-4435-9523-AF591AFF842D}"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38259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C52C3-D95B-4435-9523-AF591AFF842D}"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306904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C52C3-D95B-4435-9523-AF591AFF842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126639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C52C3-D95B-4435-9523-AF591AFF842D}"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60557-846B-43A7-8F94-380F755FA535}" type="slidenum">
              <a:rPr lang="en-US" smtClean="0"/>
              <a:t>‹#›</a:t>
            </a:fld>
            <a:endParaRPr lang="en-US"/>
          </a:p>
        </p:txBody>
      </p:sp>
    </p:spTree>
    <p:extLst>
      <p:ext uri="{BB962C8B-B14F-4D97-AF65-F5344CB8AC3E}">
        <p14:creationId xmlns:p14="http://schemas.microsoft.com/office/powerpoint/2010/main" val="129426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C52C3-D95B-4435-9523-AF591AFF842D}" type="datetimeFigureOut">
              <a:rPr lang="en-US" smtClean="0"/>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60557-846B-43A7-8F94-380F755FA535}" type="slidenum">
              <a:rPr lang="en-US" smtClean="0"/>
              <a:t>‹#›</a:t>
            </a:fld>
            <a:endParaRPr lang="en-US"/>
          </a:p>
        </p:txBody>
      </p:sp>
    </p:spTree>
    <p:extLst>
      <p:ext uri="{BB962C8B-B14F-4D97-AF65-F5344CB8AC3E}">
        <p14:creationId xmlns:p14="http://schemas.microsoft.com/office/powerpoint/2010/main" val="2018132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5175" y="7937"/>
            <a:ext cx="7772400" cy="1470025"/>
          </a:xfrm>
        </p:spPr>
        <p:txBody>
          <a:bodyPr>
            <a:normAutofit/>
          </a:bodyPr>
          <a:lstStyle/>
          <a:p>
            <a:r>
              <a:rPr lang="en-US" sz="6600" i="1" u="sng" spc="-150" dirty="0" smtClean="0">
                <a:solidFill>
                  <a:srgbClr val="0070C0"/>
                </a:solidFill>
                <a:effectLst>
                  <a:outerShdw blurRad="38100" dist="38100" dir="2700000" algn="tl">
                    <a:srgbClr val="000000">
                      <a:alpha val="43137"/>
                    </a:srgbClr>
                  </a:outerShdw>
                </a:effectLst>
                <a:latin typeface="+mn-lt"/>
              </a:rPr>
              <a:t>Pollution Definition</a:t>
            </a:r>
            <a:endParaRPr lang="en-US" sz="6600" i="1" u="sng" spc="-150" dirty="0">
              <a:solidFill>
                <a:srgbClr val="0070C0"/>
              </a:solidFill>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1371600" y="1295400"/>
            <a:ext cx="6400800" cy="2286000"/>
          </a:xfrm>
        </p:spPr>
        <p:txBody>
          <a:bodyPr>
            <a:normAutofit fontScale="77500" lnSpcReduction="20000"/>
          </a:bodyPr>
          <a:lstStyle/>
          <a:p>
            <a:pPr algn="just"/>
            <a:r>
              <a:rPr lang="en-US" dirty="0">
                <a:solidFill>
                  <a:schemeClr val="tx1"/>
                </a:solidFill>
              </a:rPr>
              <a:t>Pollution is the introduction of contaminants into the natural environment that cause adverse change. Pollution can take the form of any substance or energy. Pollutants, the components of pollution, can be either foreign substances/energies or naturally occurring contaminants.</a:t>
            </a:r>
          </a:p>
        </p:txBody>
      </p:sp>
      <p:sp>
        <p:nvSpPr>
          <p:cNvPr id="4" name="AutoShape 2" descr="Air pollution post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ir pollution post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Air pollution poste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Air pollution poste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Pollution concept. stock illustration. Illustration of landfill - 70600133  | Pollution pictures, Air pollution poster, Earth draw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399"/>
            <a:ext cx="6476999" cy="326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816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i="1" u="sng" dirty="0" smtClean="0">
                <a:solidFill>
                  <a:srgbClr val="0070C0"/>
                </a:solidFill>
                <a:effectLst>
                  <a:outerShdw blurRad="38100" dist="38100" dir="2700000" algn="tl">
                    <a:srgbClr val="000000">
                      <a:alpha val="43137"/>
                    </a:srgbClr>
                  </a:outerShdw>
                </a:effectLst>
              </a:rPr>
              <a:t>Pollution Types</a:t>
            </a:r>
            <a:endParaRPr lang="en-US" sz="6600"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09800"/>
            <a:ext cx="8229600" cy="3916363"/>
          </a:xfrm>
        </p:spPr>
        <p:txBody>
          <a:bodyPr/>
          <a:lstStyle/>
          <a:p>
            <a:r>
              <a:rPr lang="en-US" dirty="0" smtClean="0"/>
              <a:t>Air pollution</a:t>
            </a:r>
          </a:p>
          <a:p>
            <a:r>
              <a:rPr lang="en-US" dirty="0" smtClean="0"/>
              <a:t>Water pollution</a:t>
            </a:r>
          </a:p>
          <a:p>
            <a:r>
              <a:rPr lang="en-US" dirty="0" smtClean="0"/>
              <a:t>Soil pollution</a:t>
            </a:r>
          </a:p>
          <a:p>
            <a:r>
              <a:rPr lang="en-US" dirty="0" smtClean="0"/>
              <a:t>Radioactive pollution</a:t>
            </a:r>
          </a:p>
          <a:p>
            <a:r>
              <a:rPr lang="en-US" dirty="0" smtClean="0"/>
              <a:t>Noise pollution</a:t>
            </a:r>
            <a:endParaRPr lang="en-US" dirty="0"/>
          </a:p>
        </p:txBody>
      </p:sp>
    </p:spTree>
    <p:extLst>
      <p:ext uri="{BB962C8B-B14F-4D97-AF65-F5344CB8AC3E}">
        <p14:creationId xmlns:p14="http://schemas.microsoft.com/office/powerpoint/2010/main" val="69957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i="1" u="sng" dirty="0" smtClean="0">
                <a:solidFill>
                  <a:srgbClr val="0070C0"/>
                </a:solidFill>
                <a:effectLst>
                  <a:outerShdw blurRad="38100" dist="38100" dir="2700000" algn="tl">
                    <a:srgbClr val="000000">
                      <a:alpha val="43137"/>
                    </a:srgbClr>
                  </a:outerShdw>
                </a:effectLst>
              </a:rPr>
              <a:t>What is air pollution</a:t>
            </a:r>
            <a:endParaRPr lang="en-US"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990600"/>
            <a:ext cx="8229600" cy="3657600"/>
          </a:xfrm>
        </p:spPr>
        <p:txBody>
          <a:bodyPr/>
          <a:lstStyle/>
          <a:p>
            <a:pPr algn="just"/>
            <a:r>
              <a:rPr lang="en-US" sz="2800" dirty="0"/>
              <a:t>Air pollution is the contamination of air due to the presence of substances called pollutants in the atmosphere that are harmful to the health of humans and other living beings, or cause damage to the climate or to materials</a:t>
            </a:r>
            <a:r>
              <a:rPr lang="en-US" dirty="0"/>
              <a:t>.</a:t>
            </a:r>
          </a:p>
        </p:txBody>
      </p:sp>
      <p:pic>
        <p:nvPicPr>
          <p:cNvPr id="2050" name="Picture 2" descr="Air Pollution: Definition, Causes, Effects, and Prevention Meas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619500"/>
            <a:ext cx="7772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410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0070C0"/>
                </a:solidFill>
                <a:effectLst>
                  <a:outerShdw blurRad="38100" dist="38100" dir="2700000" algn="tl">
                    <a:srgbClr val="000000">
                      <a:alpha val="43137"/>
                    </a:srgbClr>
                  </a:outerShdw>
                </a:effectLst>
              </a:rPr>
              <a:t>What is water pollution</a:t>
            </a:r>
            <a:endParaRPr lang="en-US"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76400"/>
            <a:ext cx="8001000" cy="3200400"/>
          </a:xfrm>
        </p:spPr>
        <p:txBody>
          <a:bodyPr>
            <a:normAutofit/>
          </a:bodyPr>
          <a:lstStyle/>
          <a:p>
            <a:pPr algn="just"/>
            <a:r>
              <a:rPr lang="en-US" sz="2400" dirty="0"/>
              <a:t>Water pollution is the contamination of water bodies, with a negative impact on their uses. It is usually a result of human activities. Water bodies include lakes, rivers, oceans, aquifers, reservoirs and groundwater. Water pollution results when contaminants mix with these water bodies.</a:t>
            </a:r>
          </a:p>
        </p:txBody>
      </p:sp>
      <p:pic>
        <p:nvPicPr>
          <p:cNvPr id="3074" name="Picture 2" descr="Sources water pollution Royalty Free Vector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2353"/>
          <a:stretch/>
        </p:blipFill>
        <p:spPr bwMode="auto">
          <a:xfrm>
            <a:off x="914400" y="3581401"/>
            <a:ext cx="73914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32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0070C0"/>
                </a:solidFill>
                <a:effectLst>
                  <a:outerShdw blurRad="38100" dist="38100" dir="2700000" algn="tl">
                    <a:srgbClr val="000000">
                      <a:alpha val="43137"/>
                    </a:srgbClr>
                  </a:outerShdw>
                </a:effectLst>
              </a:rPr>
              <a:t>What is soil pollution </a:t>
            </a:r>
            <a:endParaRPr lang="en-US"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7924800" cy="4525963"/>
          </a:xfrm>
        </p:spPr>
        <p:txBody>
          <a:bodyPr>
            <a:normAutofit/>
          </a:bodyPr>
          <a:lstStyle/>
          <a:p>
            <a:pPr algn="just"/>
            <a:r>
              <a:rPr lang="en-US" sz="2400" dirty="0" smtClean="0"/>
              <a:t>Soil contamination, </a:t>
            </a:r>
            <a:r>
              <a:rPr lang="en-US" sz="2400" dirty="0"/>
              <a:t>soil pollution, or land pollution as a part of land degradation is caused by the presence of xenobiotic chemicals or other alteration in the natural soil environment. It is typically caused by industrial activity, agricultural chemicals or improper disposal of </a:t>
            </a:r>
            <a:r>
              <a:rPr lang="en-US" sz="2400" dirty="0" smtClean="0"/>
              <a:t>waste</a:t>
            </a:r>
            <a:endParaRPr lang="en-US" sz="2400" dirty="0"/>
          </a:p>
        </p:txBody>
      </p:sp>
      <p:pic>
        <p:nvPicPr>
          <p:cNvPr id="4098" name="Picture 2" descr="What is Soil Pollution? | Komal Jaiswal posted on the topic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46" y="3505200"/>
            <a:ext cx="7265773"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5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0070C0"/>
                </a:solidFill>
                <a:effectLst>
                  <a:outerShdw blurRad="38100" dist="38100" dir="2700000" algn="tl">
                    <a:srgbClr val="000000">
                      <a:alpha val="43137"/>
                    </a:srgbClr>
                  </a:outerShdw>
                </a:effectLst>
              </a:rPr>
              <a:t>What is radioactive pollution</a:t>
            </a:r>
            <a:endParaRPr lang="en-US"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400" dirty="0"/>
              <a:t>Radioactive contamination, also called radiological pollution, is the deposition of, or presence of radioactive substances on surfaces or within solids, liquids, or gases, where their presence is unintended or undesirable</a:t>
            </a:r>
            <a:r>
              <a:rPr lang="en-US" sz="2800" dirty="0"/>
              <a:t>.</a:t>
            </a:r>
          </a:p>
        </p:txBody>
      </p:sp>
      <p:pic>
        <p:nvPicPr>
          <p:cNvPr id="5122" name="Picture 2" descr="43 Future Threat of Radioactive contamination, The Concept of  radioactivity, radioactive pollution, Causes and after-effects of a  radioactive incident, Control Measures &amp; what to do in the incident of a  radioactive acciden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429000"/>
            <a:ext cx="7620000" cy="339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592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0070C0"/>
                </a:solidFill>
                <a:effectLst>
                  <a:outerShdw blurRad="38100" dist="38100" dir="2700000" algn="tl">
                    <a:srgbClr val="000000">
                      <a:alpha val="43137"/>
                    </a:srgbClr>
                  </a:outerShdw>
                </a:effectLst>
              </a:rPr>
              <a:t>What is noise pollution</a:t>
            </a:r>
            <a:endParaRPr lang="en-US"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001000" cy="4525963"/>
          </a:xfrm>
        </p:spPr>
        <p:txBody>
          <a:bodyPr>
            <a:normAutofit/>
          </a:bodyPr>
          <a:lstStyle/>
          <a:p>
            <a:pPr algn="just"/>
            <a:r>
              <a:rPr lang="en-US" sz="2400" dirty="0"/>
              <a:t>Noise pollution, or sound pollution, is the propagation of noise or sound with ranging impacts on the activity of human or animal life, most of which are harmful to a degree. The source of outdoor noise worldwide is mainly caused by machines, transport and propagation systems.</a:t>
            </a:r>
          </a:p>
        </p:txBody>
      </p:sp>
      <p:pic>
        <p:nvPicPr>
          <p:cNvPr id="6146" name="Picture 2" descr="Noise Pollution. Problem Statement : As we know “Noise… | by Waleed Mazha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33800"/>
            <a:ext cx="7391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962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0070C0"/>
                </a:solidFill>
                <a:effectLst>
                  <a:outerShdw blurRad="38100" dist="38100" dir="2700000" algn="tl">
                    <a:srgbClr val="000000">
                      <a:alpha val="43137"/>
                    </a:srgbClr>
                  </a:outerShdw>
                </a:effectLst>
              </a:rPr>
              <a:t>How to protect pollution</a:t>
            </a:r>
            <a:endParaRPr lang="en-US" i="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a:t>On Days when High Particle Levels are Expected, Take these Extra Steps to Reduce Pollution:</a:t>
            </a:r>
          </a:p>
          <a:p>
            <a:r>
              <a:rPr lang="en-US" sz="2800" dirty="0"/>
              <a:t>Reduce the number of trips you take in your car.</a:t>
            </a:r>
          </a:p>
          <a:p>
            <a:r>
              <a:rPr lang="en-US" sz="2800" dirty="0"/>
              <a:t>Reduce or eliminate fireplace and wood stove use.</a:t>
            </a:r>
          </a:p>
          <a:p>
            <a:r>
              <a:rPr lang="en-US" sz="2800" dirty="0"/>
              <a:t>Avoid burning leaves, trash, and other materials.</a:t>
            </a:r>
          </a:p>
          <a:p>
            <a:r>
              <a:rPr lang="en-US" sz="2800" dirty="0"/>
              <a:t>Avoid using gas-powered lawn and garden equipment.</a:t>
            </a:r>
          </a:p>
          <a:p>
            <a:endParaRPr lang="en-US" dirty="0"/>
          </a:p>
        </p:txBody>
      </p:sp>
    </p:spTree>
    <p:extLst>
      <p:ext uri="{BB962C8B-B14F-4D97-AF65-F5344CB8AC3E}">
        <p14:creationId xmlns:p14="http://schemas.microsoft.com/office/powerpoint/2010/main" val="345130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365</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Pollution Definition</vt:lpstr>
      <vt:lpstr>Pollution Types</vt:lpstr>
      <vt:lpstr>What is air pollution</vt:lpstr>
      <vt:lpstr>What is water pollution</vt:lpstr>
      <vt:lpstr>What is soil pollution </vt:lpstr>
      <vt:lpstr>What is radioactive pollution</vt:lpstr>
      <vt:lpstr>What is noise pollution</vt:lpstr>
      <vt:lpstr>How to protect pollution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Definition</dc:title>
  <dc:creator>Windows User</dc:creator>
  <cp:lastModifiedBy>Windows User</cp:lastModifiedBy>
  <cp:revision>6</cp:revision>
  <dcterms:created xsi:type="dcterms:W3CDTF">2024-06-04T06:23:09Z</dcterms:created>
  <dcterms:modified xsi:type="dcterms:W3CDTF">2024-06-04T07:22:42Z</dcterms:modified>
</cp:coreProperties>
</file>