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6" r:id="rId19"/>
    <p:sldId id="267" r:id="rId20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0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34" autoAdjust="0"/>
  </p:normalViewPr>
  <p:slideViewPr>
    <p:cSldViewPr>
      <p:cViewPr varScale="1">
        <p:scale>
          <a:sx n="50" d="100"/>
          <a:sy n="50" d="100"/>
        </p:scale>
        <p:origin x="516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10E8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rgbClr val="010E8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10E8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010E8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44173" y="615425"/>
            <a:ext cx="9539605" cy="1370965"/>
          </a:xfrm>
          <a:custGeom>
            <a:avLst/>
            <a:gdLst/>
            <a:ahLst/>
            <a:cxnLst/>
            <a:rect l="l" t="t" r="r" b="b"/>
            <a:pathLst>
              <a:path w="9539605" h="1370964">
                <a:moveTo>
                  <a:pt x="9159565" y="1370395"/>
                </a:moveTo>
                <a:lnTo>
                  <a:pt x="381000" y="1370395"/>
                </a:lnTo>
                <a:lnTo>
                  <a:pt x="333208" y="1367427"/>
                </a:lnTo>
                <a:lnTo>
                  <a:pt x="287187" y="1358759"/>
                </a:lnTo>
                <a:lnTo>
                  <a:pt x="243296" y="1344750"/>
                </a:lnTo>
                <a:lnTo>
                  <a:pt x="201889" y="1325755"/>
                </a:lnTo>
                <a:lnTo>
                  <a:pt x="163326" y="1302133"/>
                </a:lnTo>
                <a:lnTo>
                  <a:pt x="127962" y="1274239"/>
                </a:lnTo>
                <a:lnTo>
                  <a:pt x="96155" y="1242432"/>
                </a:lnTo>
                <a:lnTo>
                  <a:pt x="68262" y="1207069"/>
                </a:lnTo>
                <a:lnTo>
                  <a:pt x="44640" y="1168505"/>
                </a:lnTo>
                <a:lnTo>
                  <a:pt x="25645" y="1127099"/>
                </a:lnTo>
                <a:lnTo>
                  <a:pt x="11636" y="1083207"/>
                </a:lnTo>
                <a:lnTo>
                  <a:pt x="2968" y="1037187"/>
                </a:lnTo>
                <a:lnTo>
                  <a:pt x="0" y="989395"/>
                </a:lnTo>
                <a:lnTo>
                  <a:pt x="0" y="380999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1000" y="0"/>
                </a:lnTo>
                <a:lnTo>
                  <a:pt x="9159565" y="0"/>
                </a:lnTo>
                <a:lnTo>
                  <a:pt x="9207357" y="2968"/>
                </a:lnTo>
                <a:lnTo>
                  <a:pt x="9253377" y="11636"/>
                </a:lnTo>
                <a:lnTo>
                  <a:pt x="9297269" y="25645"/>
                </a:lnTo>
                <a:lnTo>
                  <a:pt x="9338675" y="44640"/>
                </a:lnTo>
                <a:lnTo>
                  <a:pt x="9377238" y="68262"/>
                </a:lnTo>
                <a:lnTo>
                  <a:pt x="9412602" y="96155"/>
                </a:lnTo>
                <a:lnTo>
                  <a:pt x="9444409" y="127962"/>
                </a:lnTo>
                <a:lnTo>
                  <a:pt x="9472302" y="163326"/>
                </a:lnTo>
                <a:lnTo>
                  <a:pt x="9495925" y="201889"/>
                </a:lnTo>
                <a:lnTo>
                  <a:pt x="9514919" y="243296"/>
                </a:lnTo>
                <a:lnTo>
                  <a:pt x="9528929" y="287187"/>
                </a:lnTo>
                <a:lnTo>
                  <a:pt x="9537596" y="333208"/>
                </a:lnTo>
                <a:lnTo>
                  <a:pt x="9539238" y="359634"/>
                </a:lnTo>
                <a:lnTo>
                  <a:pt x="9539238" y="1010760"/>
                </a:lnTo>
                <a:lnTo>
                  <a:pt x="9528929" y="1083207"/>
                </a:lnTo>
                <a:lnTo>
                  <a:pt x="9514919" y="1127099"/>
                </a:lnTo>
                <a:lnTo>
                  <a:pt x="9495925" y="1168505"/>
                </a:lnTo>
                <a:lnTo>
                  <a:pt x="9472302" y="1207069"/>
                </a:lnTo>
                <a:lnTo>
                  <a:pt x="9444409" y="1242432"/>
                </a:lnTo>
                <a:lnTo>
                  <a:pt x="9412602" y="1274239"/>
                </a:lnTo>
                <a:lnTo>
                  <a:pt x="9377238" y="1302133"/>
                </a:lnTo>
                <a:lnTo>
                  <a:pt x="9338675" y="1325755"/>
                </a:lnTo>
                <a:lnTo>
                  <a:pt x="9297269" y="1344750"/>
                </a:lnTo>
                <a:lnTo>
                  <a:pt x="9253377" y="1358759"/>
                </a:lnTo>
                <a:lnTo>
                  <a:pt x="9207357" y="1367427"/>
                </a:lnTo>
                <a:lnTo>
                  <a:pt x="9159565" y="1370395"/>
                </a:lnTo>
                <a:close/>
              </a:path>
            </a:pathLst>
          </a:custGeom>
          <a:solidFill>
            <a:srgbClr val="EF4F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518414" y="979562"/>
            <a:ext cx="742950" cy="120014"/>
          </a:xfrm>
          <a:custGeom>
            <a:avLst/>
            <a:gdLst/>
            <a:ahLst/>
            <a:cxnLst/>
            <a:rect l="l" t="t" r="r" b="b"/>
            <a:pathLst>
              <a:path w="742950" h="120015">
                <a:moveTo>
                  <a:pt x="0" y="0"/>
                </a:moveTo>
                <a:lnTo>
                  <a:pt x="742462" y="0"/>
                </a:lnTo>
                <a:lnTo>
                  <a:pt x="742462" y="119432"/>
                </a:lnTo>
                <a:lnTo>
                  <a:pt x="0" y="119432"/>
                </a:lnTo>
                <a:lnTo>
                  <a:pt x="0" y="0"/>
                </a:lnTo>
                <a:close/>
              </a:path>
            </a:pathLst>
          </a:custGeom>
          <a:solidFill>
            <a:srgbClr val="010E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518414" y="1219621"/>
            <a:ext cx="742950" cy="120014"/>
          </a:xfrm>
          <a:custGeom>
            <a:avLst/>
            <a:gdLst/>
            <a:ahLst/>
            <a:cxnLst/>
            <a:rect l="l" t="t" r="r" b="b"/>
            <a:pathLst>
              <a:path w="742950" h="120015">
                <a:moveTo>
                  <a:pt x="742462" y="119432"/>
                </a:moveTo>
                <a:lnTo>
                  <a:pt x="0" y="119432"/>
                </a:lnTo>
                <a:lnTo>
                  <a:pt x="0" y="0"/>
                </a:lnTo>
                <a:lnTo>
                  <a:pt x="742462" y="0"/>
                </a:lnTo>
                <a:lnTo>
                  <a:pt x="742462" y="119432"/>
                </a:lnTo>
                <a:close/>
              </a:path>
            </a:pathLst>
          </a:custGeom>
          <a:solidFill>
            <a:srgbClr val="010E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518414" y="1460278"/>
            <a:ext cx="742950" cy="120014"/>
          </a:xfrm>
          <a:custGeom>
            <a:avLst/>
            <a:gdLst/>
            <a:ahLst/>
            <a:cxnLst/>
            <a:rect l="l" t="t" r="r" b="b"/>
            <a:pathLst>
              <a:path w="742950" h="120015">
                <a:moveTo>
                  <a:pt x="742462" y="119432"/>
                </a:moveTo>
                <a:lnTo>
                  <a:pt x="0" y="119432"/>
                </a:lnTo>
                <a:lnTo>
                  <a:pt x="0" y="0"/>
                </a:lnTo>
                <a:lnTo>
                  <a:pt x="742462" y="0"/>
                </a:lnTo>
                <a:lnTo>
                  <a:pt x="742462" y="119432"/>
                </a:lnTo>
                <a:close/>
              </a:path>
            </a:pathLst>
          </a:custGeom>
          <a:solidFill>
            <a:srgbClr val="010E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28699" y="2548139"/>
            <a:ext cx="16225519" cy="6710680"/>
          </a:xfrm>
          <a:custGeom>
            <a:avLst/>
            <a:gdLst/>
            <a:ahLst/>
            <a:cxnLst/>
            <a:rect l="l" t="t" r="r" b="b"/>
            <a:pathLst>
              <a:path w="16225519" h="6710680">
                <a:moveTo>
                  <a:pt x="15849598" y="6710160"/>
                </a:moveTo>
                <a:lnTo>
                  <a:pt x="380999" y="6710160"/>
                </a:lnTo>
                <a:lnTo>
                  <a:pt x="333208" y="6707192"/>
                </a:lnTo>
                <a:lnTo>
                  <a:pt x="287187" y="6698524"/>
                </a:lnTo>
                <a:lnTo>
                  <a:pt x="243296" y="6684514"/>
                </a:lnTo>
                <a:lnTo>
                  <a:pt x="201890" y="6665520"/>
                </a:lnTo>
                <a:lnTo>
                  <a:pt x="163326" y="6641898"/>
                </a:lnTo>
                <a:lnTo>
                  <a:pt x="127962" y="6614004"/>
                </a:lnTo>
                <a:lnTo>
                  <a:pt x="96155" y="6582197"/>
                </a:lnTo>
                <a:lnTo>
                  <a:pt x="68262" y="6546834"/>
                </a:lnTo>
                <a:lnTo>
                  <a:pt x="44640" y="6508270"/>
                </a:lnTo>
                <a:lnTo>
                  <a:pt x="25645" y="6466864"/>
                </a:lnTo>
                <a:lnTo>
                  <a:pt x="11636" y="6422972"/>
                </a:lnTo>
                <a:lnTo>
                  <a:pt x="2968" y="6376952"/>
                </a:lnTo>
                <a:lnTo>
                  <a:pt x="0" y="6329160"/>
                </a:lnTo>
                <a:lnTo>
                  <a:pt x="0" y="381000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90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90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0999" y="0"/>
                </a:lnTo>
                <a:lnTo>
                  <a:pt x="15849598" y="0"/>
                </a:lnTo>
                <a:lnTo>
                  <a:pt x="15897390" y="2968"/>
                </a:lnTo>
                <a:lnTo>
                  <a:pt x="15943410" y="11636"/>
                </a:lnTo>
                <a:lnTo>
                  <a:pt x="15987302" y="25645"/>
                </a:lnTo>
                <a:lnTo>
                  <a:pt x="16028708" y="44640"/>
                </a:lnTo>
                <a:lnTo>
                  <a:pt x="16067272" y="68262"/>
                </a:lnTo>
                <a:lnTo>
                  <a:pt x="16102636" y="96155"/>
                </a:lnTo>
                <a:lnTo>
                  <a:pt x="16134443" y="127962"/>
                </a:lnTo>
                <a:lnTo>
                  <a:pt x="16162336" y="163326"/>
                </a:lnTo>
                <a:lnTo>
                  <a:pt x="16185958" y="201890"/>
                </a:lnTo>
                <a:lnTo>
                  <a:pt x="16204953" y="243296"/>
                </a:lnTo>
                <a:lnTo>
                  <a:pt x="16218962" y="287187"/>
                </a:lnTo>
                <a:lnTo>
                  <a:pt x="16224958" y="319023"/>
                </a:lnTo>
                <a:lnTo>
                  <a:pt x="16224958" y="6391137"/>
                </a:lnTo>
                <a:lnTo>
                  <a:pt x="16204953" y="6466864"/>
                </a:lnTo>
                <a:lnTo>
                  <a:pt x="16185958" y="6508270"/>
                </a:lnTo>
                <a:lnTo>
                  <a:pt x="16162336" y="6546834"/>
                </a:lnTo>
                <a:lnTo>
                  <a:pt x="16134443" y="6582197"/>
                </a:lnTo>
                <a:lnTo>
                  <a:pt x="16102636" y="6614004"/>
                </a:lnTo>
                <a:lnTo>
                  <a:pt x="16067272" y="6641898"/>
                </a:lnTo>
                <a:lnTo>
                  <a:pt x="16028708" y="6665520"/>
                </a:lnTo>
                <a:lnTo>
                  <a:pt x="15987302" y="6684514"/>
                </a:lnTo>
                <a:lnTo>
                  <a:pt x="15943410" y="6698524"/>
                </a:lnTo>
                <a:lnTo>
                  <a:pt x="15897390" y="6707192"/>
                </a:lnTo>
                <a:lnTo>
                  <a:pt x="15849598" y="6710160"/>
                </a:lnTo>
                <a:close/>
              </a:path>
            </a:pathLst>
          </a:custGeom>
          <a:solidFill>
            <a:srgbClr val="010E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488958" y="5143499"/>
            <a:ext cx="15309850" cy="3673475"/>
          </a:xfrm>
          <a:custGeom>
            <a:avLst/>
            <a:gdLst/>
            <a:ahLst/>
            <a:cxnLst/>
            <a:rect l="l" t="t" r="r" b="b"/>
            <a:pathLst>
              <a:path w="15309850" h="3673475">
                <a:moveTo>
                  <a:pt x="14929080" y="3673125"/>
                </a:moveTo>
                <a:lnTo>
                  <a:pt x="381000" y="3673125"/>
                </a:lnTo>
                <a:lnTo>
                  <a:pt x="333208" y="3670157"/>
                </a:lnTo>
                <a:lnTo>
                  <a:pt x="287187" y="3661489"/>
                </a:lnTo>
                <a:lnTo>
                  <a:pt x="243296" y="3647480"/>
                </a:lnTo>
                <a:lnTo>
                  <a:pt x="201890" y="3628485"/>
                </a:lnTo>
                <a:lnTo>
                  <a:pt x="163326" y="3604863"/>
                </a:lnTo>
                <a:lnTo>
                  <a:pt x="127962" y="3576970"/>
                </a:lnTo>
                <a:lnTo>
                  <a:pt x="96155" y="3545163"/>
                </a:lnTo>
                <a:lnTo>
                  <a:pt x="68262" y="3509799"/>
                </a:lnTo>
                <a:lnTo>
                  <a:pt x="44640" y="3471235"/>
                </a:lnTo>
                <a:lnTo>
                  <a:pt x="25645" y="3429829"/>
                </a:lnTo>
                <a:lnTo>
                  <a:pt x="11636" y="3385937"/>
                </a:lnTo>
                <a:lnTo>
                  <a:pt x="2968" y="3339917"/>
                </a:lnTo>
                <a:lnTo>
                  <a:pt x="0" y="3292125"/>
                </a:lnTo>
                <a:lnTo>
                  <a:pt x="0" y="381000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90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90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1000" y="0"/>
                </a:lnTo>
                <a:lnTo>
                  <a:pt x="14929080" y="0"/>
                </a:lnTo>
                <a:lnTo>
                  <a:pt x="14976872" y="2968"/>
                </a:lnTo>
                <a:lnTo>
                  <a:pt x="15022892" y="11636"/>
                </a:lnTo>
                <a:lnTo>
                  <a:pt x="15066784" y="25645"/>
                </a:lnTo>
                <a:lnTo>
                  <a:pt x="15108190" y="44640"/>
                </a:lnTo>
                <a:lnTo>
                  <a:pt x="15146753" y="68262"/>
                </a:lnTo>
                <a:lnTo>
                  <a:pt x="15182117" y="96155"/>
                </a:lnTo>
                <a:lnTo>
                  <a:pt x="15213924" y="127962"/>
                </a:lnTo>
                <a:lnTo>
                  <a:pt x="15241817" y="163326"/>
                </a:lnTo>
                <a:lnTo>
                  <a:pt x="15265440" y="201890"/>
                </a:lnTo>
                <a:lnTo>
                  <a:pt x="15284434" y="243296"/>
                </a:lnTo>
                <a:lnTo>
                  <a:pt x="15298444" y="287187"/>
                </a:lnTo>
                <a:lnTo>
                  <a:pt x="15307111" y="333208"/>
                </a:lnTo>
                <a:lnTo>
                  <a:pt x="15309472" y="371220"/>
                </a:lnTo>
                <a:lnTo>
                  <a:pt x="15309472" y="3301905"/>
                </a:lnTo>
                <a:lnTo>
                  <a:pt x="15298444" y="3385937"/>
                </a:lnTo>
                <a:lnTo>
                  <a:pt x="15284434" y="3429829"/>
                </a:lnTo>
                <a:lnTo>
                  <a:pt x="15265440" y="3471235"/>
                </a:lnTo>
                <a:lnTo>
                  <a:pt x="15241817" y="3509799"/>
                </a:lnTo>
                <a:lnTo>
                  <a:pt x="15213924" y="3545163"/>
                </a:lnTo>
                <a:lnTo>
                  <a:pt x="15182117" y="3576970"/>
                </a:lnTo>
                <a:lnTo>
                  <a:pt x="15146753" y="3604863"/>
                </a:lnTo>
                <a:lnTo>
                  <a:pt x="15108190" y="3628485"/>
                </a:lnTo>
                <a:lnTo>
                  <a:pt x="15066784" y="3647480"/>
                </a:lnTo>
                <a:lnTo>
                  <a:pt x="15022892" y="3661489"/>
                </a:lnTo>
                <a:lnTo>
                  <a:pt x="14976872" y="3670157"/>
                </a:lnTo>
                <a:lnTo>
                  <a:pt x="14929080" y="3673125"/>
                </a:lnTo>
                <a:close/>
              </a:path>
            </a:pathLst>
          </a:custGeom>
          <a:solidFill>
            <a:srgbClr val="EF4F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97657" y="5129721"/>
            <a:ext cx="7753349" cy="4143374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52506" y="4723213"/>
            <a:ext cx="6181724" cy="37814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10E8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10E8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244173" y="615425"/>
            <a:ext cx="9539605" cy="1370965"/>
          </a:xfrm>
          <a:custGeom>
            <a:avLst/>
            <a:gdLst/>
            <a:ahLst/>
            <a:cxnLst/>
            <a:rect l="l" t="t" r="r" b="b"/>
            <a:pathLst>
              <a:path w="9539605" h="1370964">
                <a:moveTo>
                  <a:pt x="9159565" y="1370395"/>
                </a:moveTo>
                <a:lnTo>
                  <a:pt x="381000" y="1370395"/>
                </a:lnTo>
                <a:lnTo>
                  <a:pt x="333208" y="1367427"/>
                </a:lnTo>
                <a:lnTo>
                  <a:pt x="287187" y="1358759"/>
                </a:lnTo>
                <a:lnTo>
                  <a:pt x="243296" y="1344750"/>
                </a:lnTo>
                <a:lnTo>
                  <a:pt x="201889" y="1325755"/>
                </a:lnTo>
                <a:lnTo>
                  <a:pt x="163326" y="1302133"/>
                </a:lnTo>
                <a:lnTo>
                  <a:pt x="127962" y="1274239"/>
                </a:lnTo>
                <a:lnTo>
                  <a:pt x="96155" y="1242432"/>
                </a:lnTo>
                <a:lnTo>
                  <a:pt x="68262" y="1207069"/>
                </a:lnTo>
                <a:lnTo>
                  <a:pt x="44640" y="1168505"/>
                </a:lnTo>
                <a:lnTo>
                  <a:pt x="25645" y="1127099"/>
                </a:lnTo>
                <a:lnTo>
                  <a:pt x="11636" y="1083207"/>
                </a:lnTo>
                <a:lnTo>
                  <a:pt x="2968" y="1037187"/>
                </a:lnTo>
                <a:lnTo>
                  <a:pt x="0" y="989395"/>
                </a:lnTo>
                <a:lnTo>
                  <a:pt x="0" y="380999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1000" y="0"/>
                </a:lnTo>
                <a:lnTo>
                  <a:pt x="9159565" y="0"/>
                </a:lnTo>
                <a:lnTo>
                  <a:pt x="9207357" y="2968"/>
                </a:lnTo>
                <a:lnTo>
                  <a:pt x="9253377" y="11636"/>
                </a:lnTo>
                <a:lnTo>
                  <a:pt x="9297269" y="25645"/>
                </a:lnTo>
                <a:lnTo>
                  <a:pt x="9338675" y="44640"/>
                </a:lnTo>
                <a:lnTo>
                  <a:pt x="9377238" y="68262"/>
                </a:lnTo>
                <a:lnTo>
                  <a:pt x="9412602" y="96155"/>
                </a:lnTo>
                <a:lnTo>
                  <a:pt x="9444409" y="127962"/>
                </a:lnTo>
                <a:lnTo>
                  <a:pt x="9472302" y="163326"/>
                </a:lnTo>
                <a:lnTo>
                  <a:pt x="9495925" y="201889"/>
                </a:lnTo>
                <a:lnTo>
                  <a:pt x="9514919" y="243296"/>
                </a:lnTo>
                <a:lnTo>
                  <a:pt x="9528929" y="287187"/>
                </a:lnTo>
                <a:lnTo>
                  <a:pt x="9537596" y="333208"/>
                </a:lnTo>
                <a:lnTo>
                  <a:pt x="9539238" y="359634"/>
                </a:lnTo>
                <a:lnTo>
                  <a:pt x="9539238" y="1010760"/>
                </a:lnTo>
                <a:lnTo>
                  <a:pt x="9528929" y="1083207"/>
                </a:lnTo>
                <a:lnTo>
                  <a:pt x="9514919" y="1127099"/>
                </a:lnTo>
                <a:lnTo>
                  <a:pt x="9495925" y="1168505"/>
                </a:lnTo>
                <a:lnTo>
                  <a:pt x="9472302" y="1207069"/>
                </a:lnTo>
                <a:lnTo>
                  <a:pt x="9444409" y="1242432"/>
                </a:lnTo>
                <a:lnTo>
                  <a:pt x="9412602" y="1274239"/>
                </a:lnTo>
                <a:lnTo>
                  <a:pt x="9377238" y="1302133"/>
                </a:lnTo>
                <a:lnTo>
                  <a:pt x="9338675" y="1325755"/>
                </a:lnTo>
                <a:lnTo>
                  <a:pt x="9297269" y="1344750"/>
                </a:lnTo>
                <a:lnTo>
                  <a:pt x="9253377" y="1358759"/>
                </a:lnTo>
                <a:lnTo>
                  <a:pt x="9207357" y="1367427"/>
                </a:lnTo>
                <a:lnTo>
                  <a:pt x="9159565" y="1370395"/>
                </a:lnTo>
                <a:close/>
              </a:path>
            </a:pathLst>
          </a:custGeom>
          <a:solidFill>
            <a:srgbClr val="EF4F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6518414" y="979562"/>
            <a:ext cx="742950" cy="120014"/>
          </a:xfrm>
          <a:custGeom>
            <a:avLst/>
            <a:gdLst/>
            <a:ahLst/>
            <a:cxnLst/>
            <a:rect l="l" t="t" r="r" b="b"/>
            <a:pathLst>
              <a:path w="742950" h="120015">
                <a:moveTo>
                  <a:pt x="0" y="0"/>
                </a:moveTo>
                <a:lnTo>
                  <a:pt x="742462" y="0"/>
                </a:lnTo>
                <a:lnTo>
                  <a:pt x="742462" y="119432"/>
                </a:lnTo>
                <a:lnTo>
                  <a:pt x="0" y="119432"/>
                </a:lnTo>
                <a:lnTo>
                  <a:pt x="0" y="0"/>
                </a:lnTo>
                <a:close/>
              </a:path>
            </a:pathLst>
          </a:custGeom>
          <a:solidFill>
            <a:srgbClr val="010E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6518414" y="1219621"/>
            <a:ext cx="742950" cy="120014"/>
          </a:xfrm>
          <a:custGeom>
            <a:avLst/>
            <a:gdLst/>
            <a:ahLst/>
            <a:cxnLst/>
            <a:rect l="l" t="t" r="r" b="b"/>
            <a:pathLst>
              <a:path w="742950" h="120015">
                <a:moveTo>
                  <a:pt x="742462" y="119432"/>
                </a:moveTo>
                <a:lnTo>
                  <a:pt x="0" y="119432"/>
                </a:lnTo>
                <a:lnTo>
                  <a:pt x="0" y="0"/>
                </a:lnTo>
                <a:lnTo>
                  <a:pt x="742462" y="0"/>
                </a:lnTo>
                <a:lnTo>
                  <a:pt x="742462" y="119432"/>
                </a:lnTo>
                <a:close/>
              </a:path>
            </a:pathLst>
          </a:custGeom>
          <a:solidFill>
            <a:srgbClr val="010E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6518414" y="1460278"/>
            <a:ext cx="742950" cy="120014"/>
          </a:xfrm>
          <a:custGeom>
            <a:avLst/>
            <a:gdLst/>
            <a:ahLst/>
            <a:cxnLst/>
            <a:rect l="l" t="t" r="r" b="b"/>
            <a:pathLst>
              <a:path w="742950" h="120015">
                <a:moveTo>
                  <a:pt x="742462" y="119432"/>
                </a:moveTo>
                <a:lnTo>
                  <a:pt x="0" y="119432"/>
                </a:lnTo>
                <a:lnTo>
                  <a:pt x="0" y="0"/>
                </a:lnTo>
                <a:lnTo>
                  <a:pt x="742462" y="0"/>
                </a:lnTo>
                <a:lnTo>
                  <a:pt x="742462" y="119432"/>
                </a:lnTo>
                <a:close/>
              </a:path>
            </a:pathLst>
          </a:custGeom>
          <a:solidFill>
            <a:srgbClr val="010E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6000" y="871113"/>
            <a:ext cx="1607185" cy="728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10E8C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01168" y="2960071"/>
            <a:ext cx="7885663" cy="2352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rgbClr val="010E8C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44127" y="8236272"/>
            <a:ext cx="7313930" cy="1022350"/>
            <a:chOff x="9944127" y="8236272"/>
            <a:chExt cx="7313930" cy="1022350"/>
          </a:xfrm>
        </p:grpSpPr>
        <p:sp>
          <p:nvSpPr>
            <p:cNvPr id="3" name="object 3"/>
            <p:cNvSpPr/>
            <p:nvPr/>
          </p:nvSpPr>
          <p:spPr>
            <a:xfrm>
              <a:off x="9944127" y="8236272"/>
              <a:ext cx="7313930" cy="1022350"/>
            </a:xfrm>
            <a:custGeom>
              <a:avLst/>
              <a:gdLst/>
              <a:ahLst/>
              <a:cxnLst/>
              <a:rect l="l" t="t" r="r" b="b"/>
              <a:pathLst>
                <a:path w="7313930" h="1022350">
                  <a:moveTo>
                    <a:pt x="6934170" y="1022027"/>
                  </a:moveTo>
                  <a:lnTo>
                    <a:pt x="381000" y="1022027"/>
                  </a:lnTo>
                  <a:lnTo>
                    <a:pt x="333208" y="1019058"/>
                  </a:lnTo>
                  <a:lnTo>
                    <a:pt x="287188" y="1010391"/>
                  </a:lnTo>
                  <a:lnTo>
                    <a:pt x="243296" y="996381"/>
                  </a:lnTo>
                  <a:lnTo>
                    <a:pt x="201890" y="977387"/>
                  </a:lnTo>
                  <a:lnTo>
                    <a:pt x="163326" y="953764"/>
                  </a:lnTo>
                  <a:lnTo>
                    <a:pt x="127962" y="925871"/>
                  </a:lnTo>
                  <a:lnTo>
                    <a:pt x="96155" y="894064"/>
                  </a:lnTo>
                  <a:lnTo>
                    <a:pt x="68262" y="858700"/>
                  </a:lnTo>
                  <a:lnTo>
                    <a:pt x="44640" y="820137"/>
                  </a:lnTo>
                  <a:lnTo>
                    <a:pt x="25645" y="778731"/>
                  </a:lnTo>
                  <a:lnTo>
                    <a:pt x="11636" y="734839"/>
                  </a:lnTo>
                  <a:lnTo>
                    <a:pt x="2968" y="688819"/>
                  </a:lnTo>
                  <a:lnTo>
                    <a:pt x="0" y="641027"/>
                  </a:lnTo>
                  <a:lnTo>
                    <a:pt x="0" y="381000"/>
                  </a:lnTo>
                  <a:lnTo>
                    <a:pt x="2968" y="333208"/>
                  </a:lnTo>
                  <a:lnTo>
                    <a:pt x="11636" y="287187"/>
                  </a:lnTo>
                  <a:lnTo>
                    <a:pt x="25645" y="243296"/>
                  </a:lnTo>
                  <a:lnTo>
                    <a:pt x="44640" y="201890"/>
                  </a:lnTo>
                  <a:lnTo>
                    <a:pt x="68262" y="163326"/>
                  </a:lnTo>
                  <a:lnTo>
                    <a:pt x="96155" y="127962"/>
                  </a:lnTo>
                  <a:lnTo>
                    <a:pt x="127962" y="96155"/>
                  </a:lnTo>
                  <a:lnTo>
                    <a:pt x="163326" y="68262"/>
                  </a:lnTo>
                  <a:lnTo>
                    <a:pt x="201890" y="44640"/>
                  </a:lnTo>
                  <a:lnTo>
                    <a:pt x="243296" y="25645"/>
                  </a:lnTo>
                  <a:lnTo>
                    <a:pt x="287188" y="11636"/>
                  </a:lnTo>
                  <a:lnTo>
                    <a:pt x="333208" y="2968"/>
                  </a:lnTo>
                  <a:lnTo>
                    <a:pt x="381000" y="0"/>
                  </a:lnTo>
                  <a:lnTo>
                    <a:pt x="6934170" y="0"/>
                  </a:lnTo>
                  <a:lnTo>
                    <a:pt x="6981962" y="2968"/>
                  </a:lnTo>
                  <a:lnTo>
                    <a:pt x="7027982" y="11636"/>
                  </a:lnTo>
                  <a:lnTo>
                    <a:pt x="7071874" y="25645"/>
                  </a:lnTo>
                  <a:lnTo>
                    <a:pt x="7113280" y="44640"/>
                  </a:lnTo>
                  <a:lnTo>
                    <a:pt x="7151844" y="68262"/>
                  </a:lnTo>
                  <a:lnTo>
                    <a:pt x="7187208" y="96155"/>
                  </a:lnTo>
                  <a:lnTo>
                    <a:pt x="7219015" y="127962"/>
                  </a:lnTo>
                  <a:lnTo>
                    <a:pt x="7246908" y="163326"/>
                  </a:lnTo>
                  <a:lnTo>
                    <a:pt x="7270530" y="201890"/>
                  </a:lnTo>
                  <a:lnTo>
                    <a:pt x="7289525" y="243296"/>
                  </a:lnTo>
                  <a:lnTo>
                    <a:pt x="7303534" y="287187"/>
                  </a:lnTo>
                  <a:lnTo>
                    <a:pt x="7312202" y="333208"/>
                  </a:lnTo>
                  <a:lnTo>
                    <a:pt x="7313881" y="360243"/>
                  </a:lnTo>
                  <a:lnTo>
                    <a:pt x="7313881" y="661784"/>
                  </a:lnTo>
                  <a:lnTo>
                    <a:pt x="7303534" y="734839"/>
                  </a:lnTo>
                  <a:lnTo>
                    <a:pt x="7289525" y="778731"/>
                  </a:lnTo>
                  <a:lnTo>
                    <a:pt x="7270530" y="820137"/>
                  </a:lnTo>
                  <a:lnTo>
                    <a:pt x="7246908" y="858700"/>
                  </a:lnTo>
                  <a:lnTo>
                    <a:pt x="7219015" y="894064"/>
                  </a:lnTo>
                  <a:lnTo>
                    <a:pt x="7187208" y="925871"/>
                  </a:lnTo>
                  <a:lnTo>
                    <a:pt x="7151844" y="953764"/>
                  </a:lnTo>
                  <a:lnTo>
                    <a:pt x="7113280" y="977387"/>
                  </a:lnTo>
                  <a:lnTo>
                    <a:pt x="7071874" y="996381"/>
                  </a:lnTo>
                  <a:lnTo>
                    <a:pt x="7027982" y="1010391"/>
                  </a:lnTo>
                  <a:lnTo>
                    <a:pt x="6981962" y="1019058"/>
                  </a:lnTo>
                  <a:lnTo>
                    <a:pt x="6934170" y="1022027"/>
                  </a:lnTo>
                  <a:close/>
                </a:path>
              </a:pathLst>
            </a:custGeom>
            <a:solidFill>
              <a:srgbClr val="EF4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34628" y="8354537"/>
              <a:ext cx="781050" cy="781050"/>
            </a:xfrm>
            <a:custGeom>
              <a:avLst/>
              <a:gdLst/>
              <a:ahLst/>
              <a:cxnLst/>
              <a:rect l="l" t="t" r="r" b="b"/>
              <a:pathLst>
                <a:path w="781050" h="781050">
                  <a:moveTo>
                    <a:pt x="390524" y="781049"/>
                  </a:moveTo>
                  <a:lnTo>
                    <a:pt x="341581" y="778003"/>
                  </a:lnTo>
                  <a:lnTo>
                    <a:pt x="294439" y="769109"/>
                  </a:lnTo>
                  <a:lnTo>
                    <a:pt x="249468" y="754736"/>
                  </a:lnTo>
                  <a:lnTo>
                    <a:pt x="207034" y="735250"/>
                  </a:lnTo>
                  <a:lnTo>
                    <a:pt x="167505" y="711021"/>
                  </a:lnTo>
                  <a:lnTo>
                    <a:pt x="131249" y="682414"/>
                  </a:lnTo>
                  <a:lnTo>
                    <a:pt x="98634" y="649800"/>
                  </a:lnTo>
                  <a:lnTo>
                    <a:pt x="70028" y="613544"/>
                  </a:lnTo>
                  <a:lnTo>
                    <a:pt x="45799" y="574015"/>
                  </a:lnTo>
                  <a:lnTo>
                    <a:pt x="26313" y="531581"/>
                  </a:lnTo>
                  <a:lnTo>
                    <a:pt x="11940" y="486610"/>
                  </a:lnTo>
                  <a:lnTo>
                    <a:pt x="3046" y="439468"/>
                  </a:lnTo>
                  <a:lnTo>
                    <a:pt x="0" y="390524"/>
                  </a:lnTo>
                  <a:lnTo>
                    <a:pt x="3046" y="341581"/>
                  </a:lnTo>
                  <a:lnTo>
                    <a:pt x="11940" y="294439"/>
                  </a:lnTo>
                  <a:lnTo>
                    <a:pt x="26313" y="249468"/>
                  </a:lnTo>
                  <a:lnTo>
                    <a:pt x="45799" y="207034"/>
                  </a:lnTo>
                  <a:lnTo>
                    <a:pt x="70028" y="167505"/>
                  </a:lnTo>
                  <a:lnTo>
                    <a:pt x="98634" y="131249"/>
                  </a:lnTo>
                  <a:lnTo>
                    <a:pt x="131249" y="98634"/>
                  </a:lnTo>
                  <a:lnTo>
                    <a:pt x="167505" y="70028"/>
                  </a:lnTo>
                  <a:lnTo>
                    <a:pt x="207034" y="45799"/>
                  </a:lnTo>
                  <a:lnTo>
                    <a:pt x="249468" y="26313"/>
                  </a:lnTo>
                  <a:lnTo>
                    <a:pt x="294439" y="11940"/>
                  </a:lnTo>
                  <a:lnTo>
                    <a:pt x="341581" y="3046"/>
                  </a:lnTo>
                  <a:lnTo>
                    <a:pt x="390524" y="0"/>
                  </a:lnTo>
                  <a:lnTo>
                    <a:pt x="439468" y="3046"/>
                  </a:lnTo>
                  <a:lnTo>
                    <a:pt x="486610" y="11940"/>
                  </a:lnTo>
                  <a:lnTo>
                    <a:pt x="531581" y="26313"/>
                  </a:lnTo>
                  <a:lnTo>
                    <a:pt x="574015" y="45799"/>
                  </a:lnTo>
                  <a:lnTo>
                    <a:pt x="613544" y="70028"/>
                  </a:lnTo>
                  <a:lnTo>
                    <a:pt x="649800" y="98634"/>
                  </a:lnTo>
                  <a:lnTo>
                    <a:pt x="682414" y="131249"/>
                  </a:lnTo>
                  <a:lnTo>
                    <a:pt x="711021" y="167505"/>
                  </a:lnTo>
                  <a:lnTo>
                    <a:pt x="727209" y="193915"/>
                  </a:lnTo>
                  <a:lnTo>
                    <a:pt x="317806" y="193915"/>
                  </a:lnTo>
                  <a:lnTo>
                    <a:pt x="312419" y="199302"/>
                  </a:lnTo>
                  <a:lnTo>
                    <a:pt x="307033" y="203342"/>
                  </a:lnTo>
                  <a:lnTo>
                    <a:pt x="305686" y="212768"/>
                  </a:lnTo>
                  <a:lnTo>
                    <a:pt x="311073" y="218155"/>
                  </a:lnTo>
                  <a:lnTo>
                    <a:pt x="441697" y="377058"/>
                  </a:lnTo>
                  <a:lnTo>
                    <a:pt x="445484" y="383539"/>
                  </a:lnTo>
                  <a:lnTo>
                    <a:pt x="446747" y="390524"/>
                  </a:lnTo>
                  <a:lnTo>
                    <a:pt x="445484" y="397510"/>
                  </a:lnTo>
                  <a:lnTo>
                    <a:pt x="441697" y="403991"/>
                  </a:lnTo>
                  <a:lnTo>
                    <a:pt x="311073" y="564241"/>
                  </a:lnTo>
                  <a:lnTo>
                    <a:pt x="305686" y="569627"/>
                  </a:lnTo>
                  <a:lnTo>
                    <a:pt x="307033" y="577707"/>
                  </a:lnTo>
                  <a:lnTo>
                    <a:pt x="312420" y="583094"/>
                  </a:lnTo>
                  <a:lnTo>
                    <a:pt x="317806" y="585787"/>
                  </a:lnTo>
                  <a:lnTo>
                    <a:pt x="728035" y="585787"/>
                  </a:lnTo>
                  <a:lnTo>
                    <a:pt x="711021" y="613544"/>
                  </a:lnTo>
                  <a:lnTo>
                    <a:pt x="682414" y="649800"/>
                  </a:lnTo>
                  <a:lnTo>
                    <a:pt x="649800" y="682414"/>
                  </a:lnTo>
                  <a:lnTo>
                    <a:pt x="613544" y="711021"/>
                  </a:lnTo>
                  <a:lnTo>
                    <a:pt x="574015" y="735250"/>
                  </a:lnTo>
                  <a:lnTo>
                    <a:pt x="531581" y="754736"/>
                  </a:lnTo>
                  <a:lnTo>
                    <a:pt x="486610" y="769109"/>
                  </a:lnTo>
                  <a:lnTo>
                    <a:pt x="439468" y="778003"/>
                  </a:lnTo>
                  <a:lnTo>
                    <a:pt x="390524" y="781049"/>
                  </a:lnTo>
                  <a:close/>
                </a:path>
                <a:path w="781050" h="781050">
                  <a:moveTo>
                    <a:pt x="728035" y="585787"/>
                  </a:moveTo>
                  <a:lnTo>
                    <a:pt x="324539" y="585787"/>
                  </a:lnTo>
                  <a:lnTo>
                    <a:pt x="328579" y="583094"/>
                  </a:lnTo>
                  <a:lnTo>
                    <a:pt x="331272" y="580400"/>
                  </a:lnTo>
                  <a:lnTo>
                    <a:pt x="463243" y="421497"/>
                  </a:lnTo>
                  <a:lnTo>
                    <a:pt x="470797" y="406516"/>
                  </a:lnTo>
                  <a:lnTo>
                    <a:pt x="473174" y="390524"/>
                  </a:lnTo>
                  <a:lnTo>
                    <a:pt x="470250" y="374533"/>
                  </a:lnTo>
                  <a:lnTo>
                    <a:pt x="461896" y="359552"/>
                  </a:lnTo>
                  <a:lnTo>
                    <a:pt x="331272" y="200649"/>
                  </a:lnTo>
                  <a:lnTo>
                    <a:pt x="327232" y="195262"/>
                  </a:lnTo>
                  <a:lnTo>
                    <a:pt x="317806" y="193915"/>
                  </a:lnTo>
                  <a:lnTo>
                    <a:pt x="727209" y="193915"/>
                  </a:lnTo>
                  <a:lnTo>
                    <a:pt x="754736" y="249468"/>
                  </a:lnTo>
                  <a:lnTo>
                    <a:pt x="769109" y="294439"/>
                  </a:lnTo>
                  <a:lnTo>
                    <a:pt x="778003" y="341581"/>
                  </a:lnTo>
                  <a:lnTo>
                    <a:pt x="781049" y="390524"/>
                  </a:lnTo>
                  <a:lnTo>
                    <a:pt x="778003" y="439468"/>
                  </a:lnTo>
                  <a:lnTo>
                    <a:pt x="769109" y="486610"/>
                  </a:lnTo>
                  <a:lnTo>
                    <a:pt x="754736" y="531581"/>
                  </a:lnTo>
                  <a:lnTo>
                    <a:pt x="735250" y="574015"/>
                  </a:lnTo>
                  <a:lnTo>
                    <a:pt x="728035" y="58578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32839" y="2176994"/>
            <a:ext cx="4455160" cy="54863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176994"/>
            <a:ext cx="4455467" cy="515302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5176961" y="3795734"/>
            <a:ext cx="509270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b="1" spc="-140" dirty="0" smtClean="0">
                <a:solidFill>
                  <a:srgbClr val="010E8C"/>
                </a:solidFill>
                <a:latin typeface="Lucida Sans Unicode"/>
                <a:cs typeface="Lucida Sans Unicode"/>
              </a:rPr>
              <a:t>Project on</a:t>
            </a:r>
            <a:endParaRPr sz="4000" b="1" dirty="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76800" y="4248827"/>
            <a:ext cx="8201263" cy="29706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lang="en-US" sz="9600" b="1" spc="225" dirty="0" smtClean="0">
                <a:solidFill>
                  <a:srgbClr val="010E8C"/>
                </a:solidFill>
                <a:latin typeface="Trebuchet MS"/>
                <a:cs typeface="Trebuchet MS"/>
              </a:rPr>
              <a:t>Supply Chain Analysis</a:t>
            </a:r>
            <a:endParaRPr sz="9600" dirty="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106179" y="8528433"/>
            <a:ext cx="5962621" cy="797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25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Next </a:t>
            </a:r>
            <a:r>
              <a:rPr sz="2550" dirty="0">
                <a:solidFill>
                  <a:srgbClr val="FFFFFF"/>
                </a:solidFill>
                <a:latin typeface="Lucida Sans Unicode"/>
                <a:cs typeface="Lucida Sans Unicode"/>
              </a:rPr>
              <a:t>Slide</a:t>
            </a:r>
            <a:r>
              <a:rPr sz="2550" spc="-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2550" spc="-215" dirty="0">
                <a:solidFill>
                  <a:srgbClr val="FFFFFF"/>
                </a:solidFill>
                <a:latin typeface="Lucida Sans Unicode"/>
                <a:cs typeface="Lucida Sans Unicode"/>
              </a:rPr>
              <a:t>|</a:t>
            </a:r>
            <a:r>
              <a:rPr sz="2550" spc="-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lang="en-US" sz="2550" dirty="0" smtClean="0">
                <a:solidFill>
                  <a:srgbClr val="FFFFFF"/>
                </a:solidFill>
                <a:latin typeface="Lucida Sans Unicode"/>
                <a:cs typeface="Lucida Sans Unicode"/>
              </a:rPr>
              <a:t>Supply Chain Analysis Presentation</a:t>
            </a:r>
            <a:endParaRPr sz="2550" dirty="0">
              <a:latin typeface="Lucida Sans Unicode"/>
              <a:cs typeface="Lucida Sans Unicode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5083717" y="1125460"/>
            <a:ext cx="8039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Home</a:t>
            </a:r>
            <a:endParaRPr sz="2050" b="1" dirty="0">
              <a:latin typeface="Lucida Sans Unicode"/>
              <a:cs typeface="Lucida Sans Unicode"/>
            </a:endParaRPr>
          </a:p>
        </p:txBody>
      </p:sp>
      <p:sp>
        <p:nvSpPr>
          <p:cNvPr id="11" name="object 6"/>
          <p:cNvSpPr txBox="1"/>
          <p:nvPr/>
        </p:nvSpPr>
        <p:spPr>
          <a:xfrm>
            <a:off x="7450233" y="1127673"/>
            <a:ext cx="84391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135" dirty="0">
                <a:solidFill>
                  <a:srgbClr val="FFFFFF"/>
                </a:solidFill>
                <a:latin typeface="Trebuchet MS"/>
                <a:cs typeface="Trebuchet MS"/>
              </a:rPr>
              <a:t>About</a:t>
            </a:r>
            <a:endParaRPr sz="2050" dirty="0">
              <a:latin typeface="Trebuchet MS"/>
              <a:cs typeface="Trebuchet MS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9880292" y="1127673"/>
            <a:ext cx="108077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Content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12227767" y="1125460"/>
            <a:ext cx="88900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Others</a:t>
            </a:r>
            <a:endParaRPr sz="20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/>
          <p:nvPr/>
        </p:nvSpPr>
        <p:spPr>
          <a:xfrm>
            <a:off x="838200" y="3695858"/>
            <a:ext cx="16840200" cy="6248242"/>
          </a:xfrm>
          <a:custGeom>
            <a:avLst/>
            <a:gdLst/>
            <a:ahLst/>
            <a:cxnLst/>
            <a:rect l="l" t="t" r="r" b="b"/>
            <a:pathLst>
              <a:path w="16240760" h="4097654">
                <a:moveTo>
                  <a:pt x="15859329" y="4097464"/>
                </a:moveTo>
                <a:lnTo>
                  <a:pt x="381000" y="4097464"/>
                </a:lnTo>
                <a:lnTo>
                  <a:pt x="333208" y="4094496"/>
                </a:lnTo>
                <a:lnTo>
                  <a:pt x="287187" y="4085828"/>
                </a:lnTo>
                <a:lnTo>
                  <a:pt x="243296" y="4071819"/>
                </a:lnTo>
                <a:lnTo>
                  <a:pt x="201890" y="4052824"/>
                </a:lnTo>
                <a:lnTo>
                  <a:pt x="163326" y="4029202"/>
                </a:lnTo>
                <a:lnTo>
                  <a:pt x="127962" y="4001309"/>
                </a:lnTo>
                <a:lnTo>
                  <a:pt x="96155" y="3969502"/>
                </a:lnTo>
                <a:lnTo>
                  <a:pt x="68262" y="3934138"/>
                </a:lnTo>
                <a:lnTo>
                  <a:pt x="44640" y="3895574"/>
                </a:lnTo>
                <a:lnTo>
                  <a:pt x="25645" y="3854168"/>
                </a:lnTo>
                <a:lnTo>
                  <a:pt x="11636" y="3810277"/>
                </a:lnTo>
                <a:lnTo>
                  <a:pt x="2968" y="3764256"/>
                </a:lnTo>
                <a:lnTo>
                  <a:pt x="0" y="3716464"/>
                </a:lnTo>
                <a:lnTo>
                  <a:pt x="0" y="381000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90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1000" y="0"/>
                </a:lnTo>
                <a:lnTo>
                  <a:pt x="15859329" y="0"/>
                </a:lnTo>
                <a:lnTo>
                  <a:pt x="15907120" y="2968"/>
                </a:lnTo>
                <a:lnTo>
                  <a:pt x="15953140" y="11636"/>
                </a:lnTo>
                <a:lnTo>
                  <a:pt x="15997032" y="25645"/>
                </a:lnTo>
                <a:lnTo>
                  <a:pt x="16038438" y="44640"/>
                </a:lnTo>
                <a:lnTo>
                  <a:pt x="16077001" y="68262"/>
                </a:lnTo>
                <a:lnTo>
                  <a:pt x="16112365" y="96155"/>
                </a:lnTo>
                <a:lnTo>
                  <a:pt x="16144172" y="127962"/>
                </a:lnTo>
                <a:lnTo>
                  <a:pt x="16172065" y="163326"/>
                </a:lnTo>
                <a:lnTo>
                  <a:pt x="16195687" y="201889"/>
                </a:lnTo>
                <a:lnTo>
                  <a:pt x="16214682" y="243296"/>
                </a:lnTo>
                <a:lnTo>
                  <a:pt x="16228691" y="287187"/>
                </a:lnTo>
                <a:lnTo>
                  <a:pt x="16237359" y="333208"/>
                </a:lnTo>
                <a:lnTo>
                  <a:pt x="16240327" y="381000"/>
                </a:lnTo>
                <a:lnTo>
                  <a:pt x="16240327" y="3716464"/>
                </a:lnTo>
                <a:lnTo>
                  <a:pt x="16237359" y="3764256"/>
                </a:lnTo>
                <a:lnTo>
                  <a:pt x="16228691" y="3810277"/>
                </a:lnTo>
                <a:lnTo>
                  <a:pt x="16214682" y="3854168"/>
                </a:lnTo>
                <a:lnTo>
                  <a:pt x="16195687" y="3895574"/>
                </a:lnTo>
                <a:lnTo>
                  <a:pt x="16172065" y="3934138"/>
                </a:lnTo>
                <a:lnTo>
                  <a:pt x="16144172" y="3969502"/>
                </a:lnTo>
                <a:lnTo>
                  <a:pt x="16112365" y="4001309"/>
                </a:lnTo>
                <a:lnTo>
                  <a:pt x="16077001" y="4029202"/>
                </a:lnTo>
                <a:lnTo>
                  <a:pt x="16038438" y="4052824"/>
                </a:lnTo>
                <a:lnTo>
                  <a:pt x="15997032" y="4071819"/>
                </a:lnTo>
                <a:lnTo>
                  <a:pt x="15953140" y="4085828"/>
                </a:lnTo>
                <a:lnTo>
                  <a:pt x="15907120" y="4094496"/>
                </a:lnTo>
                <a:lnTo>
                  <a:pt x="15859329" y="4097464"/>
                </a:lnTo>
                <a:close/>
              </a:path>
            </a:pathLst>
          </a:custGeom>
          <a:solidFill>
            <a:srgbClr val="FDBA20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028699" y="2548139"/>
            <a:ext cx="16230600" cy="863333"/>
          </a:xfrm>
          <a:custGeom>
            <a:avLst/>
            <a:gdLst/>
            <a:ahLst/>
            <a:cxnLst/>
            <a:rect l="l" t="t" r="r" b="b"/>
            <a:pathLst>
              <a:path w="16230600" h="2331085">
                <a:moveTo>
                  <a:pt x="15849599" y="2330587"/>
                </a:moveTo>
                <a:lnTo>
                  <a:pt x="380999" y="2330587"/>
                </a:lnTo>
                <a:lnTo>
                  <a:pt x="333208" y="2327619"/>
                </a:lnTo>
                <a:lnTo>
                  <a:pt x="287187" y="2318951"/>
                </a:lnTo>
                <a:lnTo>
                  <a:pt x="243296" y="2304942"/>
                </a:lnTo>
                <a:lnTo>
                  <a:pt x="201889" y="2285947"/>
                </a:lnTo>
                <a:lnTo>
                  <a:pt x="163326" y="2262325"/>
                </a:lnTo>
                <a:lnTo>
                  <a:pt x="127962" y="2234432"/>
                </a:lnTo>
                <a:lnTo>
                  <a:pt x="96155" y="2202625"/>
                </a:lnTo>
                <a:lnTo>
                  <a:pt x="68262" y="2167261"/>
                </a:lnTo>
                <a:lnTo>
                  <a:pt x="44640" y="2128697"/>
                </a:lnTo>
                <a:lnTo>
                  <a:pt x="25645" y="2087291"/>
                </a:lnTo>
                <a:lnTo>
                  <a:pt x="11636" y="2043399"/>
                </a:lnTo>
                <a:lnTo>
                  <a:pt x="2968" y="1997379"/>
                </a:lnTo>
                <a:lnTo>
                  <a:pt x="0" y="1949587"/>
                </a:lnTo>
                <a:lnTo>
                  <a:pt x="0" y="380999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0999" y="0"/>
                </a:lnTo>
                <a:lnTo>
                  <a:pt x="15849599" y="0"/>
                </a:lnTo>
                <a:lnTo>
                  <a:pt x="15897391" y="2968"/>
                </a:lnTo>
                <a:lnTo>
                  <a:pt x="15943411" y="11636"/>
                </a:lnTo>
                <a:lnTo>
                  <a:pt x="15987303" y="25645"/>
                </a:lnTo>
                <a:lnTo>
                  <a:pt x="16028709" y="44640"/>
                </a:lnTo>
                <a:lnTo>
                  <a:pt x="16067273" y="68262"/>
                </a:lnTo>
                <a:lnTo>
                  <a:pt x="16102637" y="96155"/>
                </a:lnTo>
                <a:lnTo>
                  <a:pt x="16134444" y="127962"/>
                </a:lnTo>
                <a:lnTo>
                  <a:pt x="16162337" y="163326"/>
                </a:lnTo>
                <a:lnTo>
                  <a:pt x="16185960" y="201889"/>
                </a:lnTo>
                <a:lnTo>
                  <a:pt x="16204954" y="243296"/>
                </a:lnTo>
                <a:lnTo>
                  <a:pt x="16218964" y="287187"/>
                </a:lnTo>
                <a:lnTo>
                  <a:pt x="16227632" y="333208"/>
                </a:lnTo>
                <a:lnTo>
                  <a:pt x="16230600" y="380999"/>
                </a:lnTo>
                <a:lnTo>
                  <a:pt x="16230600" y="1949587"/>
                </a:lnTo>
                <a:lnTo>
                  <a:pt x="16227632" y="1997379"/>
                </a:lnTo>
                <a:lnTo>
                  <a:pt x="16218964" y="2043399"/>
                </a:lnTo>
                <a:lnTo>
                  <a:pt x="16204954" y="2087291"/>
                </a:lnTo>
                <a:lnTo>
                  <a:pt x="16185960" y="2128697"/>
                </a:lnTo>
                <a:lnTo>
                  <a:pt x="16162337" y="2167261"/>
                </a:lnTo>
                <a:lnTo>
                  <a:pt x="16134444" y="2202625"/>
                </a:lnTo>
                <a:lnTo>
                  <a:pt x="16102637" y="2234432"/>
                </a:lnTo>
                <a:lnTo>
                  <a:pt x="16067273" y="2262325"/>
                </a:lnTo>
                <a:lnTo>
                  <a:pt x="16028709" y="2285947"/>
                </a:lnTo>
                <a:lnTo>
                  <a:pt x="15987303" y="2304942"/>
                </a:lnTo>
                <a:lnTo>
                  <a:pt x="15943411" y="2318951"/>
                </a:lnTo>
                <a:lnTo>
                  <a:pt x="15897391" y="2327619"/>
                </a:lnTo>
                <a:lnTo>
                  <a:pt x="15849599" y="2330587"/>
                </a:lnTo>
                <a:close/>
              </a:path>
            </a:pathLst>
          </a:custGeom>
          <a:solidFill>
            <a:srgbClr val="010E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83717" y="1125460"/>
            <a:ext cx="8039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Home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8241" y="1127673"/>
            <a:ext cx="80772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About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62730" y="1127673"/>
            <a:ext cx="111633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114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27767" y="1125460"/>
            <a:ext cx="88900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Others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6126" y="2819825"/>
            <a:ext cx="1235456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Trebuchet MS"/>
                <a:cs typeface="Trebuchet MS"/>
              </a:rPr>
              <a:t>5. Most cost-efficient shipping carrier-</a:t>
            </a:r>
            <a:endParaRPr sz="20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5137" y="4031045"/>
            <a:ext cx="8604162" cy="1502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317" y="5903951"/>
            <a:ext cx="5686900" cy="3669356"/>
          </a:xfrm>
          <a:prstGeom prst="rect">
            <a:avLst/>
          </a:prstGeom>
        </p:spPr>
      </p:pic>
      <p:pic>
        <p:nvPicPr>
          <p:cNvPr id="14" name="object 4"/>
          <p:cNvPicPr/>
          <p:nvPr/>
        </p:nvPicPr>
        <p:blipFill>
          <a:blip r:embed="rId4" cstate="print">
            <a:biLevel thresh="50000"/>
          </a:blip>
          <a:stretch>
            <a:fillRect/>
          </a:stretch>
        </p:blipFill>
        <p:spPr>
          <a:xfrm>
            <a:off x="1649282" y="4824492"/>
            <a:ext cx="6334124" cy="3990974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15087600" y="5272554"/>
            <a:ext cx="484632" cy="978408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2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/>
          <p:nvPr/>
        </p:nvSpPr>
        <p:spPr>
          <a:xfrm>
            <a:off x="838200" y="3695858"/>
            <a:ext cx="16840200" cy="6248242"/>
          </a:xfrm>
          <a:custGeom>
            <a:avLst/>
            <a:gdLst/>
            <a:ahLst/>
            <a:cxnLst/>
            <a:rect l="l" t="t" r="r" b="b"/>
            <a:pathLst>
              <a:path w="16240760" h="4097654">
                <a:moveTo>
                  <a:pt x="15859329" y="4097464"/>
                </a:moveTo>
                <a:lnTo>
                  <a:pt x="381000" y="4097464"/>
                </a:lnTo>
                <a:lnTo>
                  <a:pt x="333208" y="4094496"/>
                </a:lnTo>
                <a:lnTo>
                  <a:pt x="287187" y="4085828"/>
                </a:lnTo>
                <a:lnTo>
                  <a:pt x="243296" y="4071819"/>
                </a:lnTo>
                <a:lnTo>
                  <a:pt x="201890" y="4052824"/>
                </a:lnTo>
                <a:lnTo>
                  <a:pt x="163326" y="4029202"/>
                </a:lnTo>
                <a:lnTo>
                  <a:pt x="127962" y="4001309"/>
                </a:lnTo>
                <a:lnTo>
                  <a:pt x="96155" y="3969502"/>
                </a:lnTo>
                <a:lnTo>
                  <a:pt x="68262" y="3934138"/>
                </a:lnTo>
                <a:lnTo>
                  <a:pt x="44640" y="3895574"/>
                </a:lnTo>
                <a:lnTo>
                  <a:pt x="25645" y="3854168"/>
                </a:lnTo>
                <a:lnTo>
                  <a:pt x="11636" y="3810277"/>
                </a:lnTo>
                <a:lnTo>
                  <a:pt x="2968" y="3764256"/>
                </a:lnTo>
                <a:lnTo>
                  <a:pt x="0" y="3716464"/>
                </a:lnTo>
                <a:lnTo>
                  <a:pt x="0" y="381000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90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1000" y="0"/>
                </a:lnTo>
                <a:lnTo>
                  <a:pt x="15859329" y="0"/>
                </a:lnTo>
                <a:lnTo>
                  <a:pt x="15907120" y="2968"/>
                </a:lnTo>
                <a:lnTo>
                  <a:pt x="15953140" y="11636"/>
                </a:lnTo>
                <a:lnTo>
                  <a:pt x="15997032" y="25645"/>
                </a:lnTo>
                <a:lnTo>
                  <a:pt x="16038438" y="44640"/>
                </a:lnTo>
                <a:lnTo>
                  <a:pt x="16077001" y="68262"/>
                </a:lnTo>
                <a:lnTo>
                  <a:pt x="16112365" y="96155"/>
                </a:lnTo>
                <a:lnTo>
                  <a:pt x="16144172" y="127962"/>
                </a:lnTo>
                <a:lnTo>
                  <a:pt x="16172065" y="163326"/>
                </a:lnTo>
                <a:lnTo>
                  <a:pt x="16195687" y="201889"/>
                </a:lnTo>
                <a:lnTo>
                  <a:pt x="16214682" y="243296"/>
                </a:lnTo>
                <a:lnTo>
                  <a:pt x="16228691" y="287187"/>
                </a:lnTo>
                <a:lnTo>
                  <a:pt x="16237359" y="333208"/>
                </a:lnTo>
                <a:lnTo>
                  <a:pt x="16240327" y="381000"/>
                </a:lnTo>
                <a:lnTo>
                  <a:pt x="16240327" y="3716464"/>
                </a:lnTo>
                <a:lnTo>
                  <a:pt x="16237359" y="3764256"/>
                </a:lnTo>
                <a:lnTo>
                  <a:pt x="16228691" y="3810277"/>
                </a:lnTo>
                <a:lnTo>
                  <a:pt x="16214682" y="3854168"/>
                </a:lnTo>
                <a:lnTo>
                  <a:pt x="16195687" y="3895574"/>
                </a:lnTo>
                <a:lnTo>
                  <a:pt x="16172065" y="3934138"/>
                </a:lnTo>
                <a:lnTo>
                  <a:pt x="16144172" y="3969502"/>
                </a:lnTo>
                <a:lnTo>
                  <a:pt x="16112365" y="4001309"/>
                </a:lnTo>
                <a:lnTo>
                  <a:pt x="16077001" y="4029202"/>
                </a:lnTo>
                <a:lnTo>
                  <a:pt x="16038438" y="4052824"/>
                </a:lnTo>
                <a:lnTo>
                  <a:pt x="15997032" y="4071819"/>
                </a:lnTo>
                <a:lnTo>
                  <a:pt x="15953140" y="4085828"/>
                </a:lnTo>
                <a:lnTo>
                  <a:pt x="15907120" y="4094496"/>
                </a:lnTo>
                <a:lnTo>
                  <a:pt x="15859329" y="4097464"/>
                </a:lnTo>
                <a:close/>
              </a:path>
            </a:pathLst>
          </a:custGeom>
          <a:solidFill>
            <a:srgbClr val="FDBA20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028699" y="2548139"/>
            <a:ext cx="16230600" cy="863333"/>
          </a:xfrm>
          <a:custGeom>
            <a:avLst/>
            <a:gdLst/>
            <a:ahLst/>
            <a:cxnLst/>
            <a:rect l="l" t="t" r="r" b="b"/>
            <a:pathLst>
              <a:path w="16230600" h="2331085">
                <a:moveTo>
                  <a:pt x="15849599" y="2330587"/>
                </a:moveTo>
                <a:lnTo>
                  <a:pt x="380999" y="2330587"/>
                </a:lnTo>
                <a:lnTo>
                  <a:pt x="333208" y="2327619"/>
                </a:lnTo>
                <a:lnTo>
                  <a:pt x="287187" y="2318951"/>
                </a:lnTo>
                <a:lnTo>
                  <a:pt x="243296" y="2304942"/>
                </a:lnTo>
                <a:lnTo>
                  <a:pt x="201889" y="2285947"/>
                </a:lnTo>
                <a:lnTo>
                  <a:pt x="163326" y="2262325"/>
                </a:lnTo>
                <a:lnTo>
                  <a:pt x="127962" y="2234432"/>
                </a:lnTo>
                <a:lnTo>
                  <a:pt x="96155" y="2202625"/>
                </a:lnTo>
                <a:lnTo>
                  <a:pt x="68262" y="2167261"/>
                </a:lnTo>
                <a:lnTo>
                  <a:pt x="44640" y="2128697"/>
                </a:lnTo>
                <a:lnTo>
                  <a:pt x="25645" y="2087291"/>
                </a:lnTo>
                <a:lnTo>
                  <a:pt x="11636" y="2043399"/>
                </a:lnTo>
                <a:lnTo>
                  <a:pt x="2968" y="1997379"/>
                </a:lnTo>
                <a:lnTo>
                  <a:pt x="0" y="1949587"/>
                </a:lnTo>
                <a:lnTo>
                  <a:pt x="0" y="380999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0999" y="0"/>
                </a:lnTo>
                <a:lnTo>
                  <a:pt x="15849599" y="0"/>
                </a:lnTo>
                <a:lnTo>
                  <a:pt x="15897391" y="2968"/>
                </a:lnTo>
                <a:lnTo>
                  <a:pt x="15943411" y="11636"/>
                </a:lnTo>
                <a:lnTo>
                  <a:pt x="15987303" y="25645"/>
                </a:lnTo>
                <a:lnTo>
                  <a:pt x="16028709" y="44640"/>
                </a:lnTo>
                <a:lnTo>
                  <a:pt x="16067273" y="68262"/>
                </a:lnTo>
                <a:lnTo>
                  <a:pt x="16102637" y="96155"/>
                </a:lnTo>
                <a:lnTo>
                  <a:pt x="16134444" y="127962"/>
                </a:lnTo>
                <a:lnTo>
                  <a:pt x="16162337" y="163326"/>
                </a:lnTo>
                <a:lnTo>
                  <a:pt x="16185960" y="201889"/>
                </a:lnTo>
                <a:lnTo>
                  <a:pt x="16204954" y="243296"/>
                </a:lnTo>
                <a:lnTo>
                  <a:pt x="16218964" y="287187"/>
                </a:lnTo>
                <a:lnTo>
                  <a:pt x="16227632" y="333208"/>
                </a:lnTo>
                <a:lnTo>
                  <a:pt x="16230600" y="380999"/>
                </a:lnTo>
                <a:lnTo>
                  <a:pt x="16230600" y="1949587"/>
                </a:lnTo>
                <a:lnTo>
                  <a:pt x="16227632" y="1997379"/>
                </a:lnTo>
                <a:lnTo>
                  <a:pt x="16218964" y="2043399"/>
                </a:lnTo>
                <a:lnTo>
                  <a:pt x="16204954" y="2087291"/>
                </a:lnTo>
                <a:lnTo>
                  <a:pt x="16185960" y="2128697"/>
                </a:lnTo>
                <a:lnTo>
                  <a:pt x="16162337" y="2167261"/>
                </a:lnTo>
                <a:lnTo>
                  <a:pt x="16134444" y="2202625"/>
                </a:lnTo>
                <a:lnTo>
                  <a:pt x="16102637" y="2234432"/>
                </a:lnTo>
                <a:lnTo>
                  <a:pt x="16067273" y="2262325"/>
                </a:lnTo>
                <a:lnTo>
                  <a:pt x="16028709" y="2285947"/>
                </a:lnTo>
                <a:lnTo>
                  <a:pt x="15987303" y="2304942"/>
                </a:lnTo>
                <a:lnTo>
                  <a:pt x="15943411" y="2318951"/>
                </a:lnTo>
                <a:lnTo>
                  <a:pt x="15897391" y="2327619"/>
                </a:lnTo>
                <a:lnTo>
                  <a:pt x="15849599" y="2330587"/>
                </a:lnTo>
                <a:close/>
              </a:path>
            </a:pathLst>
          </a:custGeom>
          <a:solidFill>
            <a:srgbClr val="010E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83717" y="1125460"/>
            <a:ext cx="8039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Home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8241" y="1127673"/>
            <a:ext cx="80772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About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62730" y="1127673"/>
            <a:ext cx="111633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114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27767" y="1125460"/>
            <a:ext cx="88900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Others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6126" y="2819825"/>
            <a:ext cx="1235456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Trebuchet MS"/>
                <a:cs typeface="Trebuchet MS"/>
              </a:rPr>
              <a:t>6.Average shipping time by supplier-</a:t>
            </a:r>
            <a:endParaRPr sz="20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890" y="3825353"/>
            <a:ext cx="8576753" cy="16458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895" y="6051224"/>
            <a:ext cx="5943600" cy="3429000"/>
          </a:xfrm>
          <a:prstGeom prst="rect">
            <a:avLst/>
          </a:prstGeom>
        </p:spPr>
      </p:pic>
      <p:pic>
        <p:nvPicPr>
          <p:cNvPr id="14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7742" y="4000500"/>
            <a:ext cx="6578392" cy="5205833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18370" y="5272011"/>
            <a:ext cx="484632" cy="978408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5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/>
          <p:nvPr/>
        </p:nvSpPr>
        <p:spPr>
          <a:xfrm>
            <a:off x="838200" y="3695858"/>
            <a:ext cx="16840200" cy="6248242"/>
          </a:xfrm>
          <a:custGeom>
            <a:avLst/>
            <a:gdLst/>
            <a:ahLst/>
            <a:cxnLst/>
            <a:rect l="l" t="t" r="r" b="b"/>
            <a:pathLst>
              <a:path w="16240760" h="4097654">
                <a:moveTo>
                  <a:pt x="15859329" y="4097464"/>
                </a:moveTo>
                <a:lnTo>
                  <a:pt x="381000" y="4097464"/>
                </a:lnTo>
                <a:lnTo>
                  <a:pt x="333208" y="4094496"/>
                </a:lnTo>
                <a:lnTo>
                  <a:pt x="287187" y="4085828"/>
                </a:lnTo>
                <a:lnTo>
                  <a:pt x="243296" y="4071819"/>
                </a:lnTo>
                <a:lnTo>
                  <a:pt x="201890" y="4052824"/>
                </a:lnTo>
                <a:lnTo>
                  <a:pt x="163326" y="4029202"/>
                </a:lnTo>
                <a:lnTo>
                  <a:pt x="127962" y="4001309"/>
                </a:lnTo>
                <a:lnTo>
                  <a:pt x="96155" y="3969502"/>
                </a:lnTo>
                <a:lnTo>
                  <a:pt x="68262" y="3934138"/>
                </a:lnTo>
                <a:lnTo>
                  <a:pt x="44640" y="3895574"/>
                </a:lnTo>
                <a:lnTo>
                  <a:pt x="25645" y="3854168"/>
                </a:lnTo>
                <a:lnTo>
                  <a:pt x="11636" y="3810277"/>
                </a:lnTo>
                <a:lnTo>
                  <a:pt x="2968" y="3764256"/>
                </a:lnTo>
                <a:lnTo>
                  <a:pt x="0" y="3716464"/>
                </a:lnTo>
                <a:lnTo>
                  <a:pt x="0" y="381000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90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1000" y="0"/>
                </a:lnTo>
                <a:lnTo>
                  <a:pt x="15859329" y="0"/>
                </a:lnTo>
                <a:lnTo>
                  <a:pt x="15907120" y="2968"/>
                </a:lnTo>
                <a:lnTo>
                  <a:pt x="15953140" y="11636"/>
                </a:lnTo>
                <a:lnTo>
                  <a:pt x="15997032" y="25645"/>
                </a:lnTo>
                <a:lnTo>
                  <a:pt x="16038438" y="44640"/>
                </a:lnTo>
                <a:lnTo>
                  <a:pt x="16077001" y="68262"/>
                </a:lnTo>
                <a:lnTo>
                  <a:pt x="16112365" y="96155"/>
                </a:lnTo>
                <a:lnTo>
                  <a:pt x="16144172" y="127962"/>
                </a:lnTo>
                <a:lnTo>
                  <a:pt x="16172065" y="163326"/>
                </a:lnTo>
                <a:lnTo>
                  <a:pt x="16195687" y="201889"/>
                </a:lnTo>
                <a:lnTo>
                  <a:pt x="16214682" y="243296"/>
                </a:lnTo>
                <a:lnTo>
                  <a:pt x="16228691" y="287187"/>
                </a:lnTo>
                <a:lnTo>
                  <a:pt x="16237359" y="333208"/>
                </a:lnTo>
                <a:lnTo>
                  <a:pt x="16240327" y="381000"/>
                </a:lnTo>
                <a:lnTo>
                  <a:pt x="16240327" y="3716464"/>
                </a:lnTo>
                <a:lnTo>
                  <a:pt x="16237359" y="3764256"/>
                </a:lnTo>
                <a:lnTo>
                  <a:pt x="16228691" y="3810277"/>
                </a:lnTo>
                <a:lnTo>
                  <a:pt x="16214682" y="3854168"/>
                </a:lnTo>
                <a:lnTo>
                  <a:pt x="16195687" y="3895574"/>
                </a:lnTo>
                <a:lnTo>
                  <a:pt x="16172065" y="3934138"/>
                </a:lnTo>
                <a:lnTo>
                  <a:pt x="16144172" y="3969502"/>
                </a:lnTo>
                <a:lnTo>
                  <a:pt x="16112365" y="4001309"/>
                </a:lnTo>
                <a:lnTo>
                  <a:pt x="16077001" y="4029202"/>
                </a:lnTo>
                <a:lnTo>
                  <a:pt x="16038438" y="4052824"/>
                </a:lnTo>
                <a:lnTo>
                  <a:pt x="15997032" y="4071819"/>
                </a:lnTo>
                <a:lnTo>
                  <a:pt x="15953140" y="4085828"/>
                </a:lnTo>
                <a:lnTo>
                  <a:pt x="15907120" y="4094496"/>
                </a:lnTo>
                <a:lnTo>
                  <a:pt x="15859329" y="4097464"/>
                </a:lnTo>
                <a:close/>
              </a:path>
            </a:pathLst>
          </a:custGeom>
          <a:solidFill>
            <a:srgbClr val="FDBA20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028699" y="2548139"/>
            <a:ext cx="16230600" cy="863333"/>
          </a:xfrm>
          <a:custGeom>
            <a:avLst/>
            <a:gdLst/>
            <a:ahLst/>
            <a:cxnLst/>
            <a:rect l="l" t="t" r="r" b="b"/>
            <a:pathLst>
              <a:path w="16230600" h="2331085">
                <a:moveTo>
                  <a:pt x="15849599" y="2330587"/>
                </a:moveTo>
                <a:lnTo>
                  <a:pt x="380999" y="2330587"/>
                </a:lnTo>
                <a:lnTo>
                  <a:pt x="333208" y="2327619"/>
                </a:lnTo>
                <a:lnTo>
                  <a:pt x="287187" y="2318951"/>
                </a:lnTo>
                <a:lnTo>
                  <a:pt x="243296" y="2304942"/>
                </a:lnTo>
                <a:lnTo>
                  <a:pt x="201889" y="2285947"/>
                </a:lnTo>
                <a:lnTo>
                  <a:pt x="163326" y="2262325"/>
                </a:lnTo>
                <a:lnTo>
                  <a:pt x="127962" y="2234432"/>
                </a:lnTo>
                <a:lnTo>
                  <a:pt x="96155" y="2202625"/>
                </a:lnTo>
                <a:lnTo>
                  <a:pt x="68262" y="2167261"/>
                </a:lnTo>
                <a:lnTo>
                  <a:pt x="44640" y="2128697"/>
                </a:lnTo>
                <a:lnTo>
                  <a:pt x="25645" y="2087291"/>
                </a:lnTo>
                <a:lnTo>
                  <a:pt x="11636" y="2043399"/>
                </a:lnTo>
                <a:lnTo>
                  <a:pt x="2968" y="1997379"/>
                </a:lnTo>
                <a:lnTo>
                  <a:pt x="0" y="1949587"/>
                </a:lnTo>
                <a:lnTo>
                  <a:pt x="0" y="380999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0999" y="0"/>
                </a:lnTo>
                <a:lnTo>
                  <a:pt x="15849599" y="0"/>
                </a:lnTo>
                <a:lnTo>
                  <a:pt x="15897391" y="2968"/>
                </a:lnTo>
                <a:lnTo>
                  <a:pt x="15943411" y="11636"/>
                </a:lnTo>
                <a:lnTo>
                  <a:pt x="15987303" y="25645"/>
                </a:lnTo>
                <a:lnTo>
                  <a:pt x="16028709" y="44640"/>
                </a:lnTo>
                <a:lnTo>
                  <a:pt x="16067273" y="68262"/>
                </a:lnTo>
                <a:lnTo>
                  <a:pt x="16102637" y="96155"/>
                </a:lnTo>
                <a:lnTo>
                  <a:pt x="16134444" y="127962"/>
                </a:lnTo>
                <a:lnTo>
                  <a:pt x="16162337" y="163326"/>
                </a:lnTo>
                <a:lnTo>
                  <a:pt x="16185960" y="201889"/>
                </a:lnTo>
                <a:lnTo>
                  <a:pt x="16204954" y="243296"/>
                </a:lnTo>
                <a:lnTo>
                  <a:pt x="16218964" y="287187"/>
                </a:lnTo>
                <a:lnTo>
                  <a:pt x="16227632" y="333208"/>
                </a:lnTo>
                <a:lnTo>
                  <a:pt x="16230600" y="380999"/>
                </a:lnTo>
                <a:lnTo>
                  <a:pt x="16230600" y="1949587"/>
                </a:lnTo>
                <a:lnTo>
                  <a:pt x="16227632" y="1997379"/>
                </a:lnTo>
                <a:lnTo>
                  <a:pt x="16218964" y="2043399"/>
                </a:lnTo>
                <a:lnTo>
                  <a:pt x="16204954" y="2087291"/>
                </a:lnTo>
                <a:lnTo>
                  <a:pt x="16185960" y="2128697"/>
                </a:lnTo>
                <a:lnTo>
                  <a:pt x="16162337" y="2167261"/>
                </a:lnTo>
                <a:lnTo>
                  <a:pt x="16134444" y="2202625"/>
                </a:lnTo>
                <a:lnTo>
                  <a:pt x="16102637" y="2234432"/>
                </a:lnTo>
                <a:lnTo>
                  <a:pt x="16067273" y="2262325"/>
                </a:lnTo>
                <a:lnTo>
                  <a:pt x="16028709" y="2285947"/>
                </a:lnTo>
                <a:lnTo>
                  <a:pt x="15987303" y="2304942"/>
                </a:lnTo>
                <a:lnTo>
                  <a:pt x="15943411" y="2318951"/>
                </a:lnTo>
                <a:lnTo>
                  <a:pt x="15897391" y="2327619"/>
                </a:lnTo>
                <a:lnTo>
                  <a:pt x="15849599" y="2330587"/>
                </a:lnTo>
                <a:close/>
              </a:path>
            </a:pathLst>
          </a:custGeom>
          <a:solidFill>
            <a:srgbClr val="010E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83717" y="1125460"/>
            <a:ext cx="8039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Home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8241" y="1127673"/>
            <a:ext cx="80772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About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62730" y="1127673"/>
            <a:ext cx="111633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114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27767" y="1125460"/>
            <a:ext cx="88900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Others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6126" y="2819825"/>
            <a:ext cx="1235456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Trebuchet MS"/>
                <a:cs typeface="Trebuchet MS"/>
              </a:rPr>
              <a:t>7.City with fastest average shipping-</a:t>
            </a:r>
            <a:endParaRPr sz="20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497" y="3931985"/>
            <a:ext cx="8388260" cy="18296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5322" y="6094403"/>
            <a:ext cx="5632539" cy="3516956"/>
          </a:xfrm>
          <a:prstGeom prst="rect">
            <a:avLst/>
          </a:prstGeom>
        </p:spPr>
      </p:pic>
      <p:grpSp>
        <p:nvGrpSpPr>
          <p:cNvPr id="14" name="object 6"/>
          <p:cNvGrpSpPr/>
          <p:nvPr/>
        </p:nvGrpSpPr>
        <p:grpSpPr>
          <a:xfrm>
            <a:off x="11963400" y="4390207"/>
            <a:ext cx="4773334" cy="4944293"/>
            <a:chOff x="10922674" y="4390207"/>
            <a:chExt cx="5814060" cy="5410200"/>
          </a:xfrm>
        </p:grpSpPr>
        <p:sp>
          <p:nvSpPr>
            <p:cNvPr id="15" name="object 7"/>
            <p:cNvSpPr/>
            <p:nvPr/>
          </p:nvSpPr>
          <p:spPr>
            <a:xfrm>
              <a:off x="14350453" y="5143499"/>
              <a:ext cx="2386330" cy="2386330"/>
            </a:xfrm>
            <a:custGeom>
              <a:avLst/>
              <a:gdLst/>
              <a:ahLst/>
              <a:cxnLst/>
              <a:rect l="l" t="t" r="r" b="b"/>
              <a:pathLst>
                <a:path w="2386330" h="2386329">
                  <a:moveTo>
                    <a:pt x="1192904" y="2385810"/>
                  </a:moveTo>
                  <a:lnTo>
                    <a:pt x="1144926" y="2384862"/>
                  </a:lnTo>
                  <a:lnTo>
                    <a:pt x="1097429" y="2382045"/>
                  </a:lnTo>
                  <a:lnTo>
                    <a:pt x="1050449" y="2377392"/>
                  </a:lnTo>
                  <a:lnTo>
                    <a:pt x="1004020" y="2370939"/>
                  </a:lnTo>
                  <a:lnTo>
                    <a:pt x="958179" y="2362723"/>
                  </a:lnTo>
                  <a:lnTo>
                    <a:pt x="912962" y="2352779"/>
                  </a:lnTo>
                  <a:lnTo>
                    <a:pt x="868404" y="2341142"/>
                  </a:lnTo>
                  <a:lnTo>
                    <a:pt x="824540" y="2327849"/>
                  </a:lnTo>
                  <a:lnTo>
                    <a:pt x="781407" y="2312934"/>
                  </a:lnTo>
                  <a:lnTo>
                    <a:pt x="739040" y="2296434"/>
                  </a:lnTo>
                  <a:lnTo>
                    <a:pt x="697474" y="2278384"/>
                  </a:lnTo>
                  <a:lnTo>
                    <a:pt x="656746" y="2258819"/>
                  </a:lnTo>
                  <a:lnTo>
                    <a:pt x="616890" y="2237776"/>
                  </a:lnTo>
                  <a:lnTo>
                    <a:pt x="577943" y="2215290"/>
                  </a:lnTo>
                  <a:lnTo>
                    <a:pt x="539940" y="2191396"/>
                  </a:lnTo>
                  <a:lnTo>
                    <a:pt x="502917" y="2166130"/>
                  </a:lnTo>
                  <a:lnTo>
                    <a:pt x="466909" y="2139529"/>
                  </a:lnTo>
                  <a:lnTo>
                    <a:pt x="431953" y="2111627"/>
                  </a:lnTo>
                  <a:lnTo>
                    <a:pt x="398083" y="2082460"/>
                  </a:lnTo>
                  <a:lnTo>
                    <a:pt x="365335" y="2052064"/>
                  </a:lnTo>
                  <a:lnTo>
                    <a:pt x="333745" y="2020474"/>
                  </a:lnTo>
                  <a:lnTo>
                    <a:pt x="303349" y="1987726"/>
                  </a:lnTo>
                  <a:lnTo>
                    <a:pt x="274182" y="1953856"/>
                  </a:lnTo>
                  <a:lnTo>
                    <a:pt x="246280" y="1918900"/>
                  </a:lnTo>
                  <a:lnTo>
                    <a:pt x="219679" y="1882892"/>
                  </a:lnTo>
                  <a:lnTo>
                    <a:pt x="194413" y="1845869"/>
                  </a:lnTo>
                  <a:lnTo>
                    <a:pt x="170520" y="1807866"/>
                  </a:lnTo>
                  <a:lnTo>
                    <a:pt x="148033" y="1768919"/>
                  </a:lnTo>
                  <a:lnTo>
                    <a:pt x="126990" y="1729063"/>
                  </a:lnTo>
                  <a:lnTo>
                    <a:pt x="107425" y="1688335"/>
                  </a:lnTo>
                  <a:lnTo>
                    <a:pt x="89375" y="1646769"/>
                  </a:lnTo>
                  <a:lnTo>
                    <a:pt x="72875" y="1604402"/>
                  </a:lnTo>
                  <a:lnTo>
                    <a:pt x="57960" y="1561269"/>
                  </a:lnTo>
                  <a:lnTo>
                    <a:pt x="44667" y="1517405"/>
                  </a:lnTo>
                  <a:lnTo>
                    <a:pt x="33030" y="1472847"/>
                  </a:lnTo>
                  <a:lnTo>
                    <a:pt x="23086" y="1427630"/>
                  </a:lnTo>
                  <a:lnTo>
                    <a:pt x="14870" y="1381789"/>
                  </a:lnTo>
                  <a:lnTo>
                    <a:pt x="8417" y="1335360"/>
                  </a:lnTo>
                  <a:lnTo>
                    <a:pt x="3765" y="1288380"/>
                  </a:lnTo>
                  <a:lnTo>
                    <a:pt x="947" y="1240882"/>
                  </a:lnTo>
                  <a:lnTo>
                    <a:pt x="0" y="1192904"/>
                  </a:lnTo>
                  <a:lnTo>
                    <a:pt x="947" y="1144926"/>
                  </a:lnTo>
                  <a:lnTo>
                    <a:pt x="3765" y="1097429"/>
                  </a:lnTo>
                  <a:lnTo>
                    <a:pt x="8417" y="1050449"/>
                  </a:lnTo>
                  <a:lnTo>
                    <a:pt x="14870" y="1004020"/>
                  </a:lnTo>
                  <a:lnTo>
                    <a:pt x="23086" y="958180"/>
                  </a:lnTo>
                  <a:lnTo>
                    <a:pt x="33030" y="912962"/>
                  </a:lnTo>
                  <a:lnTo>
                    <a:pt x="44667" y="868404"/>
                  </a:lnTo>
                  <a:lnTo>
                    <a:pt x="57960" y="824541"/>
                  </a:lnTo>
                  <a:lnTo>
                    <a:pt x="72875" y="781407"/>
                  </a:lnTo>
                  <a:lnTo>
                    <a:pt x="89375" y="739040"/>
                  </a:lnTo>
                  <a:lnTo>
                    <a:pt x="107425" y="697474"/>
                  </a:lnTo>
                  <a:lnTo>
                    <a:pt x="126990" y="656746"/>
                  </a:lnTo>
                  <a:lnTo>
                    <a:pt x="148033" y="616890"/>
                  </a:lnTo>
                  <a:lnTo>
                    <a:pt x="170520" y="577943"/>
                  </a:lnTo>
                  <a:lnTo>
                    <a:pt x="194413" y="539941"/>
                  </a:lnTo>
                  <a:lnTo>
                    <a:pt x="219679" y="502917"/>
                  </a:lnTo>
                  <a:lnTo>
                    <a:pt x="246280" y="466910"/>
                  </a:lnTo>
                  <a:lnTo>
                    <a:pt x="274182" y="431953"/>
                  </a:lnTo>
                  <a:lnTo>
                    <a:pt x="303349" y="398083"/>
                  </a:lnTo>
                  <a:lnTo>
                    <a:pt x="333745" y="365335"/>
                  </a:lnTo>
                  <a:lnTo>
                    <a:pt x="365335" y="333746"/>
                  </a:lnTo>
                  <a:lnTo>
                    <a:pt x="398083" y="303349"/>
                  </a:lnTo>
                  <a:lnTo>
                    <a:pt x="431953" y="274182"/>
                  </a:lnTo>
                  <a:lnTo>
                    <a:pt x="466909" y="246280"/>
                  </a:lnTo>
                  <a:lnTo>
                    <a:pt x="502917" y="219679"/>
                  </a:lnTo>
                  <a:lnTo>
                    <a:pt x="539940" y="194413"/>
                  </a:lnTo>
                  <a:lnTo>
                    <a:pt x="577943" y="170520"/>
                  </a:lnTo>
                  <a:lnTo>
                    <a:pt x="616890" y="148033"/>
                  </a:lnTo>
                  <a:lnTo>
                    <a:pt x="656746" y="126990"/>
                  </a:lnTo>
                  <a:lnTo>
                    <a:pt x="697474" y="107426"/>
                  </a:lnTo>
                  <a:lnTo>
                    <a:pt x="739040" y="89375"/>
                  </a:lnTo>
                  <a:lnTo>
                    <a:pt x="781407" y="72875"/>
                  </a:lnTo>
                  <a:lnTo>
                    <a:pt x="824540" y="57960"/>
                  </a:lnTo>
                  <a:lnTo>
                    <a:pt x="868404" y="44667"/>
                  </a:lnTo>
                  <a:lnTo>
                    <a:pt x="912962" y="33030"/>
                  </a:lnTo>
                  <a:lnTo>
                    <a:pt x="958179" y="23086"/>
                  </a:lnTo>
                  <a:lnTo>
                    <a:pt x="1004020" y="14870"/>
                  </a:lnTo>
                  <a:lnTo>
                    <a:pt x="1050449" y="8417"/>
                  </a:lnTo>
                  <a:lnTo>
                    <a:pt x="1097429" y="3765"/>
                  </a:lnTo>
                  <a:lnTo>
                    <a:pt x="1144926" y="947"/>
                  </a:lnTo>
                  <a:lnTo>
                    <a:pt x="1192904" y="0"/>
                  </a:lnTo>
                  <a:lnTo>
                    <a:pt x="1240882" y="947"/>
                  </a:lnTo>
                  <a:lnTo>
                    <a:pt x="1288380" y="3765"/>
                  </a:lnTo>
                  <a:lnTo>
                    <a:pt x="1335360" y="8417"/>
                  </a:lnTo>
                  <a:lnTo>
                    <a:pt x="1381789" y="14870"/>
                  </a:lnTo>
                  <a:lnTo>
                    <a:pt x="1427630" y="23086"/>
                  </a:lnTo>
                  <a:lnTo>
                    <a:pt x="1472847" y="33030"/>
                  </a:lnTo>
                  <a:lnTo>
                    <a:pt x="1517405" y="44667"/>
                  </a:lnTo>
                  <a:lnTo>
                    <a:pt x="1561269" y="57960"/>
                  </a:lnTo>
                  <a:lnTo>
                    <a:pt x="1604402" y="72875"/>
                  </a:lnTo>
                  <a:lnTo>
                    <a:pt x="1646769" y="89375"/>
                  </a:lnTo>
                  <a:lnTo>
                    <a:pt x="1688335" y="107426"/>
                  </a:lnTo>
                  <a:lnTo>
                    <a:pt x="1729063" y="126990"/>
                  </a:lnTo>
                  <a:lnTo>
                    <a:pt x="1768919" y="148033"/>
                  </a:lnTo>
                  <a:lnTo>
                    <a:pt x="1807866" y="170520"/>
                  </a:lnTo>
                  <a:lnTo>
                    <a:pt x="1845869" y="194413"/>
                  </a:lnTo>
                  <a:lnTo>
                    <a:pt x="1882892" y="219679"/>
                  </a:lnTo>
                  <a:lnTo>
                    <a:pt x="1918900" y="246280"/>
                  </a:lnTo>
                  <a:lnTo>
                    <a:pt x="1953856" y="274182"/>
                  </a:lnTo>
                  <a:lnTo>
                    <a:pt x="1987726" y="303349"/>
                  </a:lnTo>
                  <a:lnTo>
                    <a:pt x="2020474" y="333746"/>
                  </a:lnTo>
                  <a:lnTo>
                    <a:pt x="2052064" y="365335"/>
                  </a:lnTo>
                  <a:lnTo>
                    <a:pt x="2082460" y="398083"/>
                  </a:lnTo>
                  <a:lnTo>
                    <a:pt x="2111627" y="431953"/>
                  </a:lnTo>
                  <a:lnTo>
                    <a:pt x="2139529" y="466910"/>
                  </a:lnTo>
                  <a:lnTo>
                    <a:pt x="2166130" y="502917"/>
                  </a:lnTo>
                  <a:lnTo>
                    <a:pt x="2191396" y="539941"/>
                  </a:lnTo>
                  <a:lnTo>
                    <a:pt x="2215290" y="577943"/>
                  </a:lnTo>
                  <a:lnTo>
                    <a:pt x="2237776" y="616890"/>
                  </a:lnTo>
                  <a:lnTo>
                    <a:pt x="2258819" y="656746"/>
                  </a:lnTo>
                  <a:lnTo>
                    <a:pt x="2278384" y="697474"/>
                  </a:lnTo>
                  <a:lnTo>
                    <a:pt x="2296434" y="739040"/>
                  </a:lnTo>
                  <a:lnTo>
                    <a:pt x="2312934" y="781407"/>
                  </a:lnTo>
                  <a:lnTo>
                    <a:pt x="2327849" y="824541"/>
                  </a:lnTo>
                  <a:lnTo>
                    <a:pt x="2341142" y="868404"/>
                  </a:lnTo>
                  <a:lnTo>
                    <a:pt x="2352779" y="912962"/>
                  </a:lnTo>
                  <a:lnTo>
                    <a:pt x="2362723" y="958180"/>
                  </a:lnTo>
                  <a:lnTo>
                    <a:pt x="2370939" y="1004020"/>
                  </a:lnTo>
                  <a:lnTo>
                    <a:pt x="2377392" y="1050449"/>
                  </a:lnTo>
                  <a:lnTo>
                    <a:pt x="2382045" y="1097429"/>
                  </a:lnTo>
                  <a:lnTo>
                    <a:pt x="2384862" y="1144926"/>
                  </a:lnTo>
                  <a:lnTo>
                    <a:pt x="2385810" y="1192904"/>
                  </a:lnTo>
                  <a:lnTo>
                    <a:pt x="2384862" y="1240882"/>
                  </a:lnTo>
                  <a:lnTo>
                    <a:pt x="2382045" y="1288380"/>
                  </a:lnTo>
                  <a:lnTo>
                    <a:pt x="2377392" y="1335360"/>
                  </a:lnTo>
                  <a:lnTo>
                    <a:pt x="2370939" y="1381789"/>
                  </a:lnTo>
                  <a:lnTo>
                    <a:pt x="2362723" y="1427630"/>
                  </a:lnTo>
                  <a:lnTo>
                    <a:pt x="2352779" y="1472847"/>
                  </a:lnTo>
                  <a:lnTo>
                    <a:pt x="2341142" y="1517405"/>
                  </a:lnTo>
                  <a:lnTo>
                    <a:pt x="2327849" y="1561269"/>
                  </a:lnTo>
                  <a:lnTo>
                    <a:pt x="2312934" y="1604402"/>
                  </a:lnTo>
                  <a:lnTo>
                    <a:pt x="2296434" y="1646769"/>
                  </a:lnTo>
                  <a:lnTo>
                    <a:pt x="2278384" y="1688335"/>
                  </a:lnTo>
                  <a:lnTo>
                    <a:pt x="2258819" y="1729063"/>
                  </a:lnTo>
                  <a:lnTo>
                    <a:pt x="2237776" y="1768919"/>
                  </a:lnTo>
                  <a:lnTo>
                    <a:pt x="2215290" y="1807866"/>
                  </a:lnTo>
                  <a:lnTo>
                    <a:pt x="2191396" y="1845869"/>
                  </a:lnTo>
                  <a:lnTo>
                    <a:pt x="2166130" y="1882892"/>
                  </a:lnTo>
                  <a:lnTo>
                    <a:pt x="2139529" y="1918900"/>
                  </a:lnTo>
                  <a:lnTo>
                    <a:pt x="2111627" y="1953856"/>
                  </a:lnTo>
                  <a:lnTo>
                    <a:pt x="2082460" y="1987726"/>
                  </a:lnTo>
                  <a:lnTo>
                    <a:pt x="2052064" y="2020474"/>
                  </a:lnTo>
                  <a:lnTo>
                    <a:pt x="2020474" y="2052064"/>
                  </a:lnTo>
                  <a:lnTo>
                    <a:pt x="1987726" y="2082460"/>
                  </a:lnTo>
                  <a:lnTo>
                    <a:pt x="1953856" y="2111627"/>
                  </a:lnTo>
                  <a:lnTo>
                    <a:pt x="1918900" y="2139529"/>
                  </a:lnTo>
                  <a:lnTo>
                    <a:pt x="1882892" y="2166130"/>
                  </a:lnTo>
                  <a:lnTo>
                    <a:pt x="1845869" y="2191396"/>
                  </a:lnTo>
                  <a:lnTo>
                    <a:pt x="1807866" y="2215290"/>
                  </a:lnTo>
                  <a:lnTo>
                    <a:pt x="1768919" y="2237776"/>
                  </a:lnTo>
                  <a:lnTo>
                    <a:pt x="1729063" y="2258819"/>
                  </a:lnTo>
                  <a:lnTo>
                    <a:pt x="1688335" y="2278384"/>
                  </a:lnTo>
                  <a:lnTo>
                    <a:pt x="1646769" y="2296434"/>
                  </a:lnTo>
                  <a:lnTo>
                    <a:pt x="1604402" y="2312934"/>
                  </a:lnTo>
                  <a:lnTo>
                    <a:pt x="1561269" y="2327849"/>
                  </a:lnTo>
                  <a:lnTo>
                    <a:pt x="1517405" y="2341142"/>
                  </a:lnTo>
                  <a:lnTo>
                    <a:pt x="1472847" y="2352779"/>
                  </a:lnTo>
                  <a:lnTo>
                    <a:pt x="1427630" y="2362723"/>
                  </a:lnTo>
                  <a:lnTo>
                    <a:pt x="1381789" y="2370939"/>
                  </a:lnTo>
                  <a:lnTo>
                    <a:pt x="1335360" y="2377392"/>
                  </a:lnTo>
                  <a:lnTo>
                    <a:pt x="1288380" y="2382045"/>
                  </a:lnTo>
                  <a:lnTo>
                    <a:pt x="1240882" y="2384862"/>
                  </a:lnTo>
                  <a:lnTo>
                    <a:pt x="1192904" y="2385810"/>
                  </a:lnTo>
                  <a:close/>
                </a:path>
              </a:pathLst>
            </a:custGeom>
            <a:solidFill>
              <a:srgbClr val="EF4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922674" y="4390207"/>
              <a:ext cx="5806678" cy="5410199"/>
            </a:xfrm>
            <a:prstGeom prst="rect">
              <a:avLst/>
            </a:prstGeom>
          </p:spPr>
        </p:pic>
      </p:grpSp>
      <p:sp>
        <p:nvSpPr>
          <p:cNvPr id="3" name="Down Arrow 2"/>
          <p:cNvSpPr/>
          <p:nvPr/>
        </p:nvSpPr>
        <p:spPr>
          <a:xfrm>
            <a:off x="7368419" y="5438829"/>
            <a:ext cx="484632" cy="978408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8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/>
          <p:nvPr/>
        </p:nvSpPr>
        <p:spPr>
          <a:xfrm>
            <a:off x="838200" y="3695858"/>
            <a:ext cx="16840200" cy="6248242"/>
          </a:xfrm>
          <a:custGeom>
            <a:avLst/>
            <a:gdLst/>
            <a:ahLst/>
            <a:cxnLst/>
            <a:rect l="l" t="t" r="r" b="b"/>
            <a:pathLst>
              <a:path w="16240760" h="4097654">
                <a:moveTo>
                  <a:pt x="15859329" y="4097464"/>
                </a:moveTo>
                <a:lnTo>
                  <a:pt x="381000" y="4097464"/>
                </a:lnTo>
                <a:lnTo>
                  <a:pt x="333208" y="4094496"/>
                </a:lnTo>
                <a:lnTo>
                  <a:pt x="287187" y="4085828"/>
                </a:lnTo>
                <a:lnTo>
                  <a:pt x="243296" y="4071819"/>
                </a:lnTo>
                <a:lnTo>
                  <a:pt x="201890" y="4052824"/>
                </a:lnTo>
                <a:lnTo>
                  <a:pt x="163326" y="4029202"/>
                </a:lnTo>
                <a:lnTo>
                  <a:pt x="127962" y="4001309"/>
                </a:lnTo>
                <a:lnTo>
                  <a:pt x="96155" y="3969502"/>
                </a:lnTo>
                <a:lnTo>
                  <a:pt x="68262" y="3934138"/>
                </a:lnTo>
                <a:lnTo>
                  <a:pt x="44640" y="3895574"/>
                </a:lnTo>
                <a:lnTo>
                  <a:pt x="25645" y="3854168"/>
                </a:lnTo>
                <a:lnTo>
                  <a:pt x="11636" y="3810277"/>
                </a:lnTo>
                <a:lnTo>
                  <a:pt x="2968" y="3764256"/>
                </a:lnTo>
                <a:lnTo>
                  <a:pt x="0" y="3716464"/>
                </a:lnTo>
                <a:lnTo>
                  <a:pt x="0" y="381000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90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1000" y="0"/>
                </a:lnTo>
                <a:lnTo>
                  <a:pt x="15859329" y="0"/>
                </a:lnTo>
                <a:lnTo>
                  <a:pt x="15907120" y="2968"/>
                </a:lnTo>
                <a:lnTo>
                  <a:pt x="15953140" y="11636"/>
                </a:lnTo>
                <a:lnTo>
                  <a:pt x="15997032" y="25645"/>
                </a:lnTo>
                <a:lnTo>
                  <a:pt x="16038438" y="44640"/>
                </a:lnTo>
                <a:lnTo>
                  <a:pt x="16077001" y="68262"/>
                </a:lnTo>
                <a:lnTo>
                  <a:pt x="16112365" y="96155"/>
                </a:lnTo>
                <a:lnTo>
                  <a:pt x="16144172" y="127962"/>
                </a:lnTo>
                <a:lnTo>
                  <a:pt x="16172065" y="163326"/>
                </a:lnTo>
                <a:lnTo>
                  <a:pt x="16195687" y="201889"/>
                </a:lnTo>
                <a:lnTo>
                  <a:pt x="16214682" y="243296"/>
                </a:lnTo>
                <a:lnTo>
                  <a:pt x="16228691" y="287187"/>
                </a:lnTo>
                <a:lnTo>
                  <a:pt x="16237359" y="333208"/>
                </a:lnTo>
                <a:lnTo>
                  <a:pt x="16240327" y="381000"/>
                </a:lnTo>
                <a:lnTo>
                  <a:pt x="16240327" y="3716464"/>
                </a:lnTo>
                <a:lnTo>
                  <a:pt x="16237359" y="3764256"/>
                </a:lnTo>
                <a:lnTo>
                  <a:pt x="16228691" y="3810277"/>
                </a:lnTo>
                <a:lnTo>
                  <a:pt x="16214682" y="3854168"/>
                </a:lnTo>
                <a:lnTo>
                  <a:pt x="16195687" y="3895574"/>
                </a:lnTo>
                <a:lnTo>
                  <a:pt x="16172065" y="3934138"/>
                </a:lnTo>
                <a:lnTo>
                  <a:pt x="16144172" y="3969502"/>
                </a:lnTo>
                <a:lnTo>
                  <a:pt x="16112365" y="4001309"/>
                </a:lnTo>
                <a:lnTo>
                  <a:pt x="16077001" y="4029202"/>
                </a:lnTo>
                <a:lnTo>
                  <a:pt x="16038438" y="4052824"/>
                </a:lnTo>
                <a:lnTo>
                  <a:pt x="15997032" y="4071819"/>
                </a:lnTo>
                <a:lnTo>
                  <a:pt x="15953140" y="4085828"/>
                </a:lnTo>
                <a:lnTo>
                  <a:pt x="15907120" y="4094496"/>
                </a:lnTo>
                <a:lnTo>
                  <a:pt x="15859329" y="4097464"/>
                </a:lnTo>
                <a:close/>
              </a:path>
            </a:pathLst>
          </a:custGeom>
          <a:solidFill>
            <a:srgbClr val="FDBA20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028699" y="2548139"/>
            <a:ext cx="16230600" cy="863333"/>
          </a:xfrm>
          <a:custGeom>
            <a:avLst/>
            <a:gdLst/>
            <a:ahLst/>
            <a:cxnLst/>
            <a:rect l="l" t="t" r="r" b="b"/>
            <a:pathLst>
              <a:path w="16230600" h="2331085">
                <a:moveTo>
                  <a:pt x="15849599" y="2330587"/>
                </a:moveTo>
                <a:lnTo>
                  <a:pt x="380999" y="2330587"/>
                </a:lnTo>
                <a:lnTo>
                  <a:pt x="333208" y="2327619"/>
                </a:lnTo>
                <a:lnTo>
                  <a:pt x="287187" y="2318951"/>
                </a:lnTo>
                <a:lnTo>
                  <a:pt x="243296" y="2304942"/>
                </a:lnTo>
                <a:lnTo>
                  <a:pt x="201889" y="2285947"/>
                </a:lnTo>
                <a:lnTo>
                  <a:pt x="163326" y="2262325"/>
                </a:lnTo>
                <a:lnTo>
                  <a:pt x="127962" y="2234432"/>
                </a:lnTo>
                <a:lnTo>
                  <a:pt x="96155" y="2202625"/>
                </a:lnTo>
                <a:lnTo>
                  <a:pt x="68262" y="2167261"/>
                </a:lnTo>
                <a:lnTo>
                  <a:pt x="44640" y="2128697"/>
                </a:lnTo>
                <a:lnTo>
                  <a:pt x="25645" y="2087291"/>
                </a:lnTo>
                <a:lnTo>
                  <a:pt x="11636" y="2043399"/>
                </a:lnTo>
                <a:lnTo>
                  <a:pt x="2968" y="1997379"/>
                </a:lnTo>
                <a:lnTo>
                  <a:pt x="0" y="1949587"/>
                </a:lnTo>
                <a:lnTo>
                  <a:pt x="0" y="380999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0999" y="0"/>
                </a:lnTo>
                <a:lnTo>
                  <a:pt x="15849599" y="0"/>
                </a:lnTo>
                <a:lnTo>
                  <a:pt x="15897391" y="2968"/>
                </a:lnTo>
                <a:lnTo>
                  <a:pt x="15943411" y="11636"/>
                </a:lnTo>
                <a:lnTo>
                  <a:pt x="15987303" y="25645"/>
                </a:lnTo>
                <a:lnTo>
                  <a:pt x="16028709" y="44640"/>
                </a:lnTo>
                <a:lnTo>
                  <a:pt x="16067273" y="68262"/>
                </a:lnTo>
                <a:lnTo>
                  <a:pt x="16102637" y="96155"/>
                </a:lnTo>
                <a:lnTo>
                  <a:pt x="16134444" y="127962"/>
                </a:lnTo>
                <a:lnTo>
                  <a:pt x="16162337" y="163326"/>
                </a:lnTo>
                <a:lnTo>
                  <a:pt x="16185960" y="201889"/>
                </a:lnTo>
                <a:lnTo>
                  <a:pt x="16204954" y="243296"/>
                </a:lnTo>
                <a:lnTo>
                  <a:pt x="16218964" y="287187"/>
                </a:lnTo>
                <a:lnTo>
                  <a:pt x="16227632" y="333208"/>
                </a:lnTo>
                <a:lnTo>
                  <a:pt x="16230600" y="380999"/>
                </a:lnTo>
                <a:lnTo>
                  <a:pt x="16230600" y="1949587"/>
                </a:lnTo>
                <a:lnTo>
                  <a:pt x="16227632" y="1997379"/>
                </a:lnTo>
                <a:lnTo>
                  <a:pt x="16218964" y="2043399"/>
                </a:lnTo>
                <a:lnTo>
                  <a:pt x="16204954" y="2087291"/>
                </a:lnTo>
                <a:lnTo>
                  <a:pt x="16185960" y="2128697"/>
                </a:lnTo>
                <a:lnTo>
                  <a:pt x="16162337" y="2167261"/>
                </a:lnTo>
                <a:lnTo>
                  <a:pt x="16134444" y="2202625"/>
                </a:lnTo>
                <a:lnTo>
                  <a:pt x="16102637" y="2234432"/>
                </a:lnTo>
                <a:lnTo>
                  <a:pt x="16067273" y="2262325"/>
                </a:lnTo>
                <a:lnTo>
                  <a:pt x="16028709" y="2285947"/>
                </a:lnTo>
                <a:lnTo>
                  <a:pt x="15987303" y="2304942"/>
                </a:lnTo>
                <a:lnTo>
                  <a:pt x="15943411" y="2318951"/>
                </a:lnTo>
                <a:lnTo>
                  <a:pt x="15897391" y="2327619"/>
                </a:lnTo>
                <a:lnTo>
                  <a:pt x="15849599" y="2330587"/>
                </a:lnTo>
                <a:close/>
              </a:path>
            </a:pathLst>
          </a:custGeom>
          <a:solidFill>
            <a:srgbClr val="010E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83717" y="1125460"/>
            <a:ext cx="8039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Home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8241" y="1127673"/>
            <a:ext cx="80772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About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62730" y="1127673"/>
            <a:ext cx="111633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114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27767" y="1125460"/>
            <a:ext cx="88900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Others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6126" y="2819825"/>
            <a:ext cx="1235456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Trebuchet MS"/>
                <a:cs typeface="Trebuchet MS"/>
              </a:rPr>
              <a:t>8.Highest production volume supplier-</a:t>
            </a:r>
            <a:endParaRPr sz="20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924300"/>
            <a:ext cx="7185474" cy="18601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841" y="6683179"/>
            <a:ext cx="5486400" cy="2362200"/>
          </a:xfrm>
          <a:prstGeom prst="rect">
            <a:avLst/>
          </a:prstGeom>
        </p:spPr>
      </p:pic>
      <p:sp>
        <p:nvSpPr>
          <p:cNvPr id="14" name="object 2"/>
          <p:cNvSpPr/>
          <p:nvPr/>
        </p:nvSpPr>
        <p:spPr>
          <a:xfrm>
            <a:off x="10134599" y="4244038"/>
            <a:ext cx="6858001" cy="5242862"/>
          </a:xfrm>
          <a:custGeom>
            <a:avLst/>
            <a:gdLst/>
            <a:ahLst/>
            <a:cxnLst/>
            <a:rect l="l" t="t" r="r" b="b"/>
            <a:pathLst>
              <a:path w="8255000" h="6370955">
                <a:moveTo>
                  <a:pt x="7873571" y="6370690"/>
                </a:moveTo>
                <a:lnTo>
                  <a:pt x="380999" y="6370690"/>
                </a:lnTo>
                <a:lnTo>
                  <a:pt x="333208" y="6367721"/>
                </a:lnTo>
                <a:lnTo>
                  <a:pt x="287187" y="6359054"/>
                </a:lnTo>
                <a:lnTo>
                  <a:pt x="243296" y="6345044"/>
                </a:lnTo>
                <a:lnTo>
                  <a:pt x="201889" y="6326050"/>
                </a:lnTo>
                <a:lnTo>
                  <a:pt x="163326" y="6302427"/>
                </a:lnTo>
                <a:lnTo>
                  <a:pt x="127962" y="6274534"/>
                </a:lnTo>
                <a:lnTo>
                  <a:pt x="96155" y="6242727"/>
                </a:lnTo>
                <a:lnTo>
                  <a:pt x="68262" y="6207363"/>
                </a:lnTo>
                <a:lnTo>
                  <a:pt x="44640" y="6168800"/>
                </a:lnTo>
                <a:lnTo>
                  <a:pt x="25645" y="6127394"/>
                </a:lnTo>
                <a:lnTo>
                  <a:pt x="11636" y="6083502"/>
                </a:lnTo>
                <a:lnTo>
                  <a:pt x="2968" y="6037481"/>
                </a:lnTo>
                <a:lnTo>
                  <a:pt x="0" y="5989690"/>
                </a:lnTo>
                <a:lnTo>
                  <a:pt x="0" y="380999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0999" y="0"/>
                </a:lnTo>
                <a:lnTo>
                  <a:pt x="7873571" y="0"/>
                </a:lnTo>
                <a:lnTo>
                  <a:pt x="7921363" y="2968"/>
                </a:lnTo>
                <a:lnTo>
                  <a:pt x="7967384" y="11636"/>
                </a:lnTo>
                <a:lnTo>
                  <a:pt x="8011275" y="25645"/>
                </a:lnTo>
                <a:lnTo>
                  <a:pt x="8052681" y="44640"/>
                </a:lnTo>
                <a:lnTo>
                  <a:pt x="8091245" y="68262"/>
                </a:lnTo>
                <a:lnTo>
                  <a:pt x="8126609" y="96155"/>
                </a:lnTo>
                <a:lnTo>
                  <a:pt x="8158416" y="127962"/>
                </a:lnTo>
                <a:lnTo>
                  <a:pt x="8186309" y="163326"/>
                </a:lnTo>
                <a:lnTo>
                  <a:pt x="8209931" y="201889"/>
                </a:lnTo>
                <a:lnTo>
                  <a:pt x="8228926" y="243296"/>
                </a:lnTo>
                <a:lnTo>
                  <a:pt x="8242935" y="287187"/>
                </a:lnTo>
                <a:lnTo>
                  <a:pt x="8251603" y="333208"/>
                </a:lnTo>
                <a:lnTo>
                  <a:pt x="8254571" y="380999"/>
                </a:lnTo>
                <a:lnTo>
                  <a:pt x="8254571" y="5989690"/>
                </a:lnTo>
                <a:lnTo>
                  <a:pt x="8251603" y="6037481"/>
                </a:lnTo>
                <a:lnTo>
                  <a:pt x="8242935" y="6083502"/>
                </a:lnTo>
                <a:lnTo>
                  <a:pt x="8228926" y="6127394"/>
                </a:lnTo>
                <a:lnTo>
                  <a:pt x="8209931" y="6168800"/>
                </a:lnTo>
                <a:lnTo>
                  <a:pt x="8186309" y="6207363"/>
                </a:lnTo>
                <a:lnTo>
                  <a:pt x="8158416" y="6242727"/>
                </a:lnTo>
                <a:lnTo>
                  <a:pt x="8126609" y="6274534"/>
                </a:lnTo>
                <a:lnTo>
                  <a:pt x="8091245" y="6302427"/>
                </a:lnTo>
                <a:lnTo>
                  <a:pt x="8052681" y="6326050"/>
                </a:lnTo>
                <a:lnTo>
                  <a:pt x="8011275" y="6345044"/>
                </a:lnTo>
                <a:lnTo>
                  <a:pt x="7967384" y="6359054"/>
                </a:lnTo>
                <a:lnTo>
                  <a:pt x="7921363" y="6367721"/>
                </a:lnTo>
                <a:lnTo>
                  <a:pt x="7873571" y="6370690"/>
                </a:lnTo>
                <a:close/>
              </a:path>
            </a:pathLst>
          </a:custGeom>
          <a:solidFill>
            <a:srgbClr val="EF4F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6"/>
          <p:cNvGrpSpPr/>
          <p:nvPr/>
        </p:nvGrpSpPr>
        <p:grpSpPr>
          <a:xfrm>
            <a:off x="10979059" y="4991099"/>
            <a:ext cx="5539981" cy="3754085"/>
            <a:chOff x="9749941" y="3380705"/>
            <a:chExt cx="6769100" cy="5364480"/>
          </a:xfrm>
        </p:grpSpPr>
        <p:sp>
          <p:nvSpPr>
            <p:cNvPr id="16" name="object 7"/>
            <p:cNvSpPr/>
            <p:nvPr/>
          </p:nvSpPr>
          <p:spPr>
            <a:xfrm>
              <a:off x="12401247" y="3380705"/>
              <a:ext cx="4117340" cy="4114800"/>
            </a:xfrm>
            <a:custGeom>
              <a:avLst/>
              <a:gdLst/>
              <a:ahLst/>
              <a:cxnLst/>
              <a:rect l="l" t="t" r="r" b="b"/>
              <a:pathLst>
                <a:path w="4117340" h="4114800">
                  <a:moveTo>
                    <a:pt x="2203517" y="12700"/>
                  </a:moveTo>
                  <a:lnTo>
                    <a:pt x="1913649" y="12700"/>
                  </a:lnTo>
                  <a:lnTo>
                    <a:pt x="1961676" y="0"/>
                  </a:lnTo>
                  <a:lnTo>
                    <a:pt x="2155490" y="0"/>
                  </a:lnTo>
                  <a:lnTo>
                    <a:pt x="2203517" y="12700"/>
                  </a:lnTo>
                  <a:close/>
                </a:path>
                <a:path w="4117340" h="4114800">
                  <a:moveTo>
                    <a:pt x="2345745" y="25400"/>
                  </a:moveTo>
                  <a:lnTo>
                    <a:pt x="1771420" y="25400"/>
                  </a:lnTo>
                  <a:lnTo>
                    <a:pt x="1818509" y="12700"/>
                  </a:lnTo>
                  <a:lnTo>
                    <a:pt x="2298657" y="12700"/>
                  </a:lnTo>
                  <a:lnTo>
                    <a:pt x="2345745" y="25400"/>
                  </a:lnTo>
                  <a:close/>
                </a:path>
                <a:path w="4117340" h="4114800">
                  <a:moveTo>
                    <a:pt x="2530597" y="63500"/>
                  </a:moveTo>
                  <a:lnTo>
                    <a:pt x="1586569" y="63500"/>
                  </a:lnTo>
                  <a:lnTo>
                    <a:pt x="1724670" y="25400"/>
                  </a:lnTo>
                  <a:lnTo>
                    <a:pt x="2392496" y="25400"/>
                  </a:lnTo>
                  <a:lnTo>
                    <a:pt x="2530597" y="63500"/>
                  </a:lnTo>
                  <a:close/>
                </a:path>
                <a:path w="4117340" h="4114800">
                  <a:moveTo>
                    <a:pt x="2438896" y="4089400"/>
                  </a:moveTo>
                  <a:lnTo>
                    <a:pt x="1678270" y="4089400"/>
                  </a:lnTo>
                  <a:lnTo>
                    <a:pt x="1364308" y="4000500"/>
                  </a:lnTo>
                  <a:lnTo>
                    <a:pt x="1321153" y="3987800"/>
                  </a:lnTo>
                  <a:lnTo>
                    <a:pt x="1278459" y="3962400"/>
                  </a:lnTo>
                  <a:lnTo>
                    <a:pt x="1194506" y="3937000"/>
                  </a:lnTo>
                  <a:lnTo>
                    <a:pt x="1112546" y="3886200"/>
                  </a:lnTo>
                  <a:lnTo>
                    <a:pt x="1072344" y="3873500"/>
                  </a:lnTo>
                  <a:lnTo>
                    <a:pt x="993559" y="3822700"/>
                  </a:lnTo>
                  <a:lnTo>
                    <a:pt x="917015" y="3771900"/>
                  </a:lnTo>
                  <a:lnTo>
                    <a:pt x="879614" y="3746500"/>
                  </a:lnTo>
                  <a:lnTo>
                    <a:pt x="842811" y="3721100"/>
                  </a:lnTo>
                  <a:lnTo>
                    <a:pt x="806616" y="3695700"/>
                  </a:lnTo>
                  <a:lnTo>
                    <a:pt x="771044" y="3670300"/>
                  </a:lnTo>
                  <a:lnTo>
                    <a:pt x="736106" y="3644900"/>
                  </a:lnTo>
                  <a:lnTo>
                    <a:pt x="701815" y="3606800"/>
                  </a:lnTo>
                  <a:lnTo>
                    <a:pt x="668183" y="3581400"/>
                  </a:lnTo>
                  <a:lnTo>
                    <a:pt x="635222" y="3556000"/>
                  </a:lnTo>
                  <a:lnTo>
                    <a:pt x="602945" y="3517900"/>
                  </a:lnTo>
                  <a:lnTo>
                    <a:pt x="571364" y="3479800"/>
                  </a:lnTo>
                  <a:lnTo>
                    <a:pt x="540491" y="3454400"/>
                  </a:lnTo>
                  <a:lnTo>
                    <a:pt x="510339" y="3416300"/>
                  </a:lnTo>
                  <a:lnTo>
                    <a:pt x="480921" y="3390900"/>
                  </a:lnTo>
                  <a:lnTo>
                    <a:pt x="452247" y="3352800"/>
                  </a:lnTo>
                  <a:lnTo>
                    <a:pt x="424332" y="3314700"/>
                  </a:lnTo>
                  <a:lnTo>
                    <a:pt x="397187" y="3276600"/>
                  </a:lnTo>
                  <a:lnTo>
                    <a:pt x="370824" y="3238500"/>
                  </a:lnTo>
                  <a:lnTo>
                    <a:pt x="345257" y="3200400"/>
                  </a:lnTo>
                  <a:lnTo>
                    <a:pt x="320496" y="3162300"/>
                  </a:lnTo>
                  <a:lnTo>
                    <a:pt x="296556" y="3124200"/>
                  </a:lnTo>
                  <a:lnTo>
                    <a:pt x="273447" y="3086100"/>
                  </a:lnTo>
                  <a:lnTo>
                    <a:pt x="251183" y="3048000"/>
                  </a:lnTo>
                  <a:lnTo>
                    <a:pt x="229775" y="3009900"/>
                  </a:lnTo>
                  <a:lnTo>
                    <a:pt x="209236" y="2971800"/>
                  </a:lnTo>
                  <a:lnTo>
                    <a:pt x="189579" y="2921000"/>
                  </a:lnTo>
                  <a:lnTo>
                    <a:pt x="170816" y="2882900"/>
                  </a:lnTo>
                  <a:lnTo>
                    <a:pt x="152959" y="2844800"/>
                  </a:lnTo>
                  <a:lnTo>
                    <a:pt x="136020" y="2794000"/>
                  </a:lnTo>
                  <a:lnTo>
                    <a:pt x="120012" y="2755900"/>
                  </a:lnTo>
                  <a:lnTo>
                    <a:pt x="104948" y="2717800"/>
                  </a:lnTo>
                  <a:lnTo>
                    <a:pt x="90838" y="2667000"/>
                  </a:lnTo>
                  <a:lnTo>
                    <a:pt x="77697" y="2628900"/>
                  </a:lnTo>
                  <a:lnTo>
                    <a:pt x="65536" y="2578100"/>
                  </a:lnTo>
                  <a:lnTo>
                    <a:pt x="54368" y="2540000"/>
                  </a:lnTo>
                  <a:lnTo>
                    <a:pt x="44205" y="2489200"/>
                  </a:lnTo>
                  <a:lnTo>
                    <a:pt x="35059" y="2438400"/>
                  </a:lnTo>
                  <a:lnTo>
                    <a:pt x="26943" y="2400300"/>
                  </a:lnTo>
                  <a:lnTo>
                    <a:pt x="19869" y="2349500"/>
                  </a:lnTo>
                  <a:lnTo>
                    <a:pt x="13849" y="2298700"/>
                  </a:lnTo>
                  <a:lnTo>
                    <a:pt x="8896" y="2260600"/>
                  </a:lnTo>
                  <a:lnTo>
                    <a:pt x="5022" y="2209800"/>
                  </a:lnTo>
                  <a:lnTo>
                    <a:pt x="2240" y="2159000"/>
                  </a:lnTo>
                  <a:lnTo>
                    <a:pt x="562" y="2108200"/>
                  </a:lnTo>
                  <a:lnTo>
                    <a:pt x="0" y="2057400"/>
                  </a:lnTo>
                  <a:lnTo>
                    <a:pt x="562" y="2019300"/>
                  </a:lnTo>
                  <a:lnTo>
                    <a:pt x="2240" y="1968500"/>
                  </a:lnTo>
                  <a:lnTo>
                    <a:pt x="5022" y="1917700"/>
                  </a:lnTo>
                  <a:lnTo>
                    <a:pt x="8896" y="1866900"/>
                  </a:lnTo>
                  <a:lnTo>
                    <a:pt x="13849" y="1828800"/>
                  </a:lnTo>
                  <a:lnTo>
                    <a:pt x="19869" y="1778000"/>
                  </a:lnTo>
                  <a:lnTo>
                    <a:pt x="26943" y="1727200"/>
                  </a:lnTo>
                  <a:lnTo>
                    <a:pt x="35059" y="1676400"/>
                  </a:lnTo>
                  <a:lnTo>
                    <a:pt x="44205" y="1638300"/>
                  </a:lnTo>
                  <a:lnTo>
                    <a:pt x="54368" y="1587500"/>
                  </a:lnTo>
                  <a:lnTo>
                    <a:pt x="65536" y="1549400"/>
                  </a:lnTo>
                  <a:lnTo>
                    <a:pt x="77697" y="1498600"/>
                  </a:lnTo>
                  <a:lnTo>
                    <a:pt x="90838" y="1460500"/>
                  </a:lnTo>
                  <a:lnTo>
                    <a:pt x="104948" y="1409700"/>
                  </a:lnTo>
                  <a:lnTo>
                    <a:pt x="120012" y="1371600"/>
                  </a:lnTo>
                  <a:lnTo>
                    <a:pt x="136020" y="1320800"/>
                  </a:lnTo>
                  <a:lnTo>
                    <a:pt x="152959" y="1282700"/>
                  </a:lnTo>
                  <a:lnTo>
                    <a:pt x="170816" y="1244600"/>
                  </a:lnTo>
                  <a:lnTo>
                    <a:pt x="189579" y="1193800"/>
                  </a:lnTo>
                  <a:lnTo>
                    <a:pt x="209236" y="1155700"/>
                  </a:lnTo>
                  <a:lnTo>
                    <a:pt x="229775" y="1117600"/>
                  </a:lnTo>
                  <a:lnTo>
                    <a:pt x="251183" y="1079500"/>
                  </a:lnTo>
                  <a:lnTo>
                    <a:pt x="273447" y="1041400"/>
                  </a:lnTo>
                  <a:lnTo>
                    <a:pt x="296556" y="1003300"/>
                  </a:lnTo>
                  <a:lnTo>
                    <a:pt x="320496" y="965200"/>
                  </a:lnTo>
                  <a:lnTo>
                    <a:pt x="345257" y="927100"/>
                  </a:lnTo>
                  <a:lnTo>
                    <a:pt x="370824" y="889000"/>
                  </a:lnTo>
                  <a:lnTo>
                    <a:pt x="397187" y="850900"/>
                  </a:lnTo>
                  <a:lnTo>
                    <a:pt x="424332" y="812800"/>
                  </a:lnTo>
                  <a:lnTo>
                    <a:pt x="452247" y="774700"/>
                  </a:lnTo>
                  <a:lnTo>
                    <a:pt x="480921" y="736600"/>
                  </a:lnTo>
                  <a:lnTo>
                    <a:pt x="510339" y="711200"/>
                  </a:lnTo>
                  <a:lnTo>
                    <a:pt x="540491" y="673100"/>
                  </a:lnTo>
                  <a:lnTo>
                    <a:pt x="571364" y="635000"/>
                  </a:lnTo>
                  <a:lnTo>
                    <a:pt x="602945" y="609600"/>
                  </a:lnTo>
                  <a:lnTo>
                    <a:pt x="635222" y="571500"/>
                  </a:lnTo>
                  <a:lnTo>
                    <a:pt x="668183" y="546100"/>
                  </a:lnTo>
                  <a:lnTo>
                    <a:pt x="701815" y="508000"/>
                  </a:lnTo>
                  <a:lnTo>
                    <a:pt x="736106" y="482600"/>
                  </a:lnTo>
                  <a:lnTo>
                    <a:pt x="771044" y="457200"/>
                  </a:lnTo>
                  <a:lnTo>
                    <a:pt x="806616" y="431800"/>
                  </a:lnTo>
                  <a:lnTo>
                    <a:pt x="842811" y="406400"/>
                  </a:lnTo>
                  <a:lnTo>
                    <a:pt x="879614" y="381000"/>
                  </a:lnTo>
                  <a:lnTo>
                    <a:pt x="917015" y="342900"/>
                  </a:lnTo>
                  <a:lnTo>
                    <a:pt x="955001" y="330200"/>
                  </a:lnTo>
                  <a:lnTo>
                    <a:pt x="1032678" y="279400"/>
                  </a:lnTo>
                  <a:lnTo>
                    <a:pt x="1112546" y="228600"/>
                  </a:lnTo>
                  <a:lnTo>
                    <a:pt x="1153270" y="215900"/>
                  </a:lnTo>
                  <a:lnTo>
                    <a:pt x="1194506" y="190500"/>
                  </a:lnTo>
                  <a:lnTo>
                    <a:pt x="1236240" y="177800"/>
                  </a:lnTo>
                  <a:lnTo>
                    <a:pt x="1278459" y="152400"/>
                  </a:lnTo>
                  <a:lnTo>
                    <a:pt x="1407911" y="114300"/>
                  </a:lnTo>
                  <a:lnTo>
                    <a:pt x="1451952" y="88900"/>
                  </a:lnTo>
                  <a:lnTo>
                    <a:pt x="1541293" y="63500"/>
                  </a:lnTo>
                  <a:lnTo>
                    <a:pt x="2575873" y="63500"/>
                  </a:lnTo>
                  <a:lnTo>
                    <a:pt x="2665214" y="88900"/>
                  </a:lnTo>
                  <a:lnTo>
                    <a:pt x="2709255" y="114300"/>
                  </a:lnTo>
                  <a:lnTo>
                    <a:pt x="2838707" y="152400"/>
                  </a:lnTo>
                  <a:lnTo>
                    <a:pt x="2880927" y="177800"/>
                  </a:lnTo>
                  <a:lnTo>
                    <a:pt x="2922661" y="190500"/>
                  </a:lnTo>
                  <a:lnTo>
                    <a:pt x="2963896" y="215900"/>
                  </a:lnTo>
                  <a:lnTo>
                    <a:pt x="3004621" y="228600"/>
                  </a:lnTo>
                  <a:lnTo>
                    <a:pt x="3084489" y="279400"/>
                  </a:lnTo>
                  <a:lnTo>
                    <a:pt x="3162166" y="330200"/>
                  </a:lnTo>
                  <a:lnTo>
                    <a:pt x="3200151" y="342900"/>
                  </a:lnTo>
                  <a:lnTo>
                    <a:pt x="3237552" y="381000"/>
                  </a:lnTo>
                  <a:lnTo>
                    <a:pt x="3274356" y="406400"/>
                  </a:lnTo>
                  <a:lnTo>
                    <a:pt x="3310550" y="431800"/>
                  </a:lnTo>
                  <a:lnTo>
                    <a:pt x="3346122" y="457200"/>
                  </a:lnTo>
                  <a:lnTo>
                    <a:pt x="3381060" y="482600"/>
                  </a:lnTo>
                  <a:lnTo>
                    <a:pt x="3415352" y="508000"/>
                  </a:lnTo>
                  <a:lnTo>
                    <a:pt x="3448984" y="546100"/>
                  </a:lnTo>
                  <a:lnTo>
                    <a:pt x="3481945" y="571500"/>
                  </a:lnTo>
                  <a:lnTo>
                    <a:pt x="3514222" y="609600"/>
                  </a:lnTo>
                  <a:lnTo>
                    <a:pt x="3545803" y="635000"/>
                  </a:lnTo>
                  <a:lnTo>
                    <a:pt x="3576676" y="673100"/>
                  </a:lnTo>
                  <a:lnTo>
                    <a:pt x="3606827" y="711200"/>
                  </a:lnTo>
                  <a:lnTo>
                    <a:pt x="3636246" y="736600"/>
                  </a:lnTo>
                  <a:lnTo>
                    <a:pt x="3664919" y="774700"/>
                  </a:lnTo>
                  <a:lnTo>
                    <a:pt x="3692835" y="812800"/>
                  </a:lnTo>
                  <a:lnTo>
                    <a:pt x="3719980" y="850900"/>
                  </a:lnTo>
                  <a:lnTo>
                    <a:pt x="3746342" y="889000"/>
                  </a:lnTo>
                  <a:lnTo>
                    <a:pt x="3771910" y="927100"/>
                  </a:lnTo>
                  <a:lnTo>
                    <a:pt x="3796670" y="965200"/>
                  </a:lnTo>
                  <a:lnTo>
                    <a:pt x="3820611" y="1003300"/>
                  </a:lnTo>
                  <a:lnTo>
                    <a:pt x="3843720" y="1041400"/>
                  </a:lnTo>
                  <a:lnTo>
                    <a:pt x="3865984" y="1079500"/>
                  </a:lnTo>
                  <a:lnTo>
                    <a:pt x="3887392" y="1117600"/>
                  </a:lnTo>
                  <a:lnTo>
                    <a:pt x="3907930" y="1155700"/>
                  </a:lnTo>
                  <a:lnTo>
                    <a:pt x="3927588" y="1193800"/>
                  </a:lnTo>
                  <a:lnTo>
                    <a:pt x="3946351" y="1244600"/>
                  </a:lnTo>
                  <a:lnTo>
                    <a:pt x="3964208" y="1282700"/>
                  </a:lnTo>
                  <a:lnTo>
                    <a:pt x="3981147" y="1320800"/>
                  </a:lnTo>
                  <a:lnTo>
                    <a:pt x="3997155" y="1371600"/>
                  </a:lnTo>
                  <a:lnTo>
                    <a:pt x="4012219" y="1409700"/>
                  </a:lnTo>
                  <a:lnTo>
                    <a:pt x="4026328" y="1460500"/>
                  </a:lnTo>
                  <a:lnTo>
                    <a:pt x="4039470" y="1498600"/>
                  </a:lnTo>
                  <a:lnTo>
                    <a:pt x="4051630" y="1549400"/>
                  </a:lnTo>
                  <a:lnTo>
                    <a:pt x="4062799" y="1587500"/>
                  </a:lnTo>
                  <a:lnTo>
                    <a:pt x="4072962" y="1638300"/>
                  </a:lnTo>
                  <a:lnTo>
                    <a:pt x="4082108" y="1676400"/>
                  </a:lnTo>
                  <a:lnTo>
                    <a:pt x="4090224" y="1727200"/>
                  </a:lnTo>
                  <a:lnTo>
                    <a:pt x="4097298" y="1778000"/>
                  </a:lnTo>
                  <a:lnTo>
                    <a:pt x="4103318" y="1828800"/>
                  </a:lnTo>
                  <a:lnTo>
                    <a:pt x="4108271" y="1866900"/>
                  </a:lnTo>
                  <a:lnTo>
                    <a:pt x="4112144" y="1917700"/>
                  </a:lnTo>
                  <a:lnTo>
                    <a:pt x="4114927" y="1968500"/>
                  </a:lnTo>
                  <a:lnTo>
                    <a:pt x="4116605" y="2019300"/>
                  </a:lnTo>
                  <a:lnTo>
                    <a:pt x="4117167" y="2057400"/>
                  </a:lnTo>
                  <a:lnTo>
                    <a:pt x="4116605" y="2108200"/>
                  </a:lnTo>
                  <a:lnTo>
                    <a:pt x="4114927" y="2159000"/>
                  </a:lnTo>
                  <a:lnTo>
                    <a:pt x="4112144" y="2209800"/>
                  </a:lnTo>
                  <a:lnTo>
                    <a:pt x="4108271" y="2260600"/>
                  </a:lnTo>
                  <a:lnTo>
                    <a:pt x="4103318" y="2298700"/>
                  </a:lnTo>
                  <a:lnTo>
                    <a:pt x="4097298" y="2349500"/>
                  </a:lnTo>
                  <a:lnTo>
                    <a:pt x="4090224" y="2400300"/>
                  </a:lnTo>
                  <a:lnTo>
                    <a:pt x="4082108" y="2438400"/>
                  </a:lnTo>
                  <a:lnTo>
                    <a:pt x="4072962" y="2489200"/>
                  </a:lnTo>
                  <a:lnTo>
                    <a:pt x="4062799" y="2540000"/>
                  </a:lnTo>
                  <a:lnTo>
                    <a:pt x="4051630" y="2578100"/>
                  </a:lnTo>
                  <a:lnTo>
                    <a:pt x="4039470" y="2628900"/>
                  </a:lnTo>
                  <a:lnTo>
                    <a:pt x="4026328" y="2667000"/>
                  </a:lnTo>
                  <a:lnTo>
                    <a:pt x="4012219" y="2717800"/>
                  </a:lnTo>
                  <a:lnTo>
                    <a:pt x="3997155" y="2755900"/>
                  </a:lnTo>
                  <a:lnTo>
                    <a:pt x="3981147" y="2794000"/>
                  </a:lnTo>
                  <a:lnTo>
                    <a:pt x="3964208" y="2844800"/>
                  </a:lnTo>
                  <a:lnTo>
                    <a:pt x="3946351" y="2882900"/>
                  </a:lnTo>
                  <a:lnTo>
                    <a:pt x="3927588" y="2921000"/>
                  </a:lnTo>
                  <a:lnTo>
                    <a:pt x="3907930" y="2971800"/>
                  </a:lnTo>
                  <a:lnTo>
                    <a:pt x="3887392" y="3009900"/>
                  </a:lnTo>
                  <a:lnTo>
                    <a:pt x="3865984" y="3048000"/>
                  </a:lnTo>
                  <a:lnTo>
                    <a:pt x="3843720" y="3086100"/>
                  </a:lnTo>
                  <a:lnTo>
                    <a:pt x="3820611" y="3124200"/>
                  </a:lnTo>
                  <a:lnTo>
                    <a:pt x="3796670" y="3162300"/>
                  </a:lnTo>
                  <a:lnTo>
                    <a:pt x="3771910" y="3200400"/>
                  </a:lnTo>
                  <a:lnTo>
                    <a:pt x="3746342" y="3238500"/>
                  </a:lnTo>
                  <a:lnTo>
                    <a:pt x="3719980" y="3276600"/>
                  </a:lnTo>
                  <a:lnTo>
                    <a:pt x="3692835" y="3314700"/>
                  </a:lnTo>
                  <a:lnTo>
                    <a:pt x="3664919" y="3352800"/>
                  </a:lnTo>
                  <a:lnTo>
                    <a:pt x="3636246" y="3390900"/>
                  </a:lnTo>
                  <a:lnTo>
                    <a:pt x="3606827" y="3416300"/>
                  </a:lnTo>
                  <a:lnTo>
                    <a:pt x="3576676" y="3454400"/>
                  </a:lnTo>
                  <a:lnTo>
                    <a:pt x="3545803" y="3479800"/>
                  </a:lnTo>
                  <a:lnTo>
                    <a:pt x="3514222" y="3517900"/>
                  </a:lnTo>
                  <a:lnTo>
                    <a:pt x="3481945" y="3556000"/>
                  </a:lnTo>
                  <a:lnTo>
                    <a:pt x="3448984" y="3581400"/>
                  </a:lnTo>
                  <a:lnTo>
                    <a:pt x="3415352" y="3606800"/>
                  </a:lnTo>
                  <a:lnTo>
                    <a:pt x="3381060" y="3644900"/>
                  </a:lnTo>
                  <a:lnTo>
                    <a:pt x="3346122" y="3670300"/>
                  </a:lnTo>
                  <a:lnTo>
                    <a:pt x="3310550" y="3695700"/>
                  </a:lnTo>
                  <a:lnTo>
                    <a:pt x="3274356" y="3721100"/>
                  </a:lnTo>
                  <a:lnTo>
                    <a:pt x="3237552" y="3746500"/>
                  </a:lnTo>
                  <a:lnTo>
                    <a:pt x="3200151" y="3771900"/>
                  </a:lnTo>
                  <a:lnTo>
                    <a:pt x="3123607" y="3822700"/>
                  </a:lnTo>
                  <a:lnTo>
                    <a:pt x="3044823" y="3873500"/>
                  </a:lnTo>
                  <a:lnTo>
                    <a:pt x="3004621" y="3886200"/>
                  </a:lnTo>
                  <a:lnTo>
                    <a:pt x="2922661" y="3937000"/>
                  </a:lnTo>
                  <a:lnTo>
                    <a:pt x="2838707" y="3962400"/>
                  </a:lnTo>
                  <a:lnTo>
                    <a:pt x="2796013" y="3987800"/>
                  </a:lnTo>
                  <a:lnTo>
                    <a:pt x="2752858" y="4000500"/>
                  </a:lnTo>
                  <a:lnTo>
                    <a:pt x="2438896" y="4089400"/>
                  </a:lnTo>
                  <a:close/>
                </a:path>
                <a:path w="4117340" h="4114800">
                  <a:moveTo>
                    <a:pt x="2345745" y="4102100"/>
                  </a:moveTo>
                  <a:lnTo>
                    <a:pt x="1771420" y="4102100"/>
                  </a:lnTo>
                  <a:lnTo>
                    <a:pt x="1724670" y="4089400"/>
                  </a:lnTo>
                  <a:lnTo>
                    <a:pt x="2392496" y="4089400"/>
                  </a:lnTo>
                  <a:lnTo>
                    <a:pt x="2345745" y="4102100"/>
                  </a:lnTo>
                  <a:close/>
                </a:path>
                <a:path w="4117340" h="4114800">
                  <a:moveTo>
                    <a:pt x="2251244" y="4114800"/>
                  </a:moveTo>
                  <a:lnTo>
                    <a:pt x="1865922" y="4114800"/>
                  </a:lnTo>
                  <a:lnTo>
                    <a:pt x="1818509" y="4102100"/>
                  </a:lnTo>
                  <a:lnTo>
                    <a:pt x="2298657" y="4102100"/>
                  </a:lnTo>
                  <a:lnTo>
                    <a:pt x="2251244" y="4114800"/>
                  </a:lnTo>
                  <a:close/>
                </a:path>
              </a:pathLst>
            </a:custGeom>
            <a:solidFill>
              <a:srgbClr val="FDB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49941" y="4449305"/>
              <a:ext cx="6768405" cy="4295774"/>
            </a:xfrm>
            <a:prstGeom prst="rect">
              <a:avLst/>
            </a:prstGeom>
          </p:spPr>
        </p:pic>
      </p:grpSp>
      <p:sp>
        <p:nvSpPr>
          <p:cNvPr id="3" name="Down Arrow 2"/>
          <p:cNvSpPr/>
          <p:nvPr/>
        </p:nvSpPr>
        <p:spPr>
          <a:xfrm>
            <a:off x="4841401" y="5719860"/>
            <a:ext cx="484632" cy="978408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03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/>
          <p:nvPr/>
        </p:nvSpPr>
        <p:spPr>
          <a:xfrm>
            <a:off x="838200" y="3695858"/>
            <a:ext cx="16840200" cy="6248242"/>
          </a:xfrm>
          <a:custGeom>
            <a:avLst/>
            <a:gdLst/>
            <a:ahLst/>
            <a:cxnLst/>
            <a:rect l="l" t="t" r="r" b="b"/>
            <a:pathLst>
              <a:path w="16240760" h="4097654">
                <a:moveTo>
                  <a:pt x="15859329" y="4097464"/>
                </a:moveTo>
                <a:lnTo>
                  <a:pt x="381000" y="4097464"/>
                </a:lnTo>
                <a:lnTo>
                  <a:pt x="333208" y="4094496"/>
                </a:lnTo>
                <a:lnTo>
                  <a:pt x="287187" y="4085828"/>
                </a:lnTo>
                <a:lnTo>
                  <a:pt x="243296" y="4071819"/>
                </a:lnTo>
                <a:lnTo>
                  <a:pt x="201890" y="4052824"/>
                </a:lnTo>
                <a:lnTo>
                  <a:pt x="163326" y="4029202"/>
                </a:lnTo>
                <a:lnTo>
                  <a:pt x="127962" y="4001309"/>
                </a:lnTo>
                <a:lnTo>
                  <a:pt x="96155" y="3969502"/>
                </a:lnTo>
                <a:lnTo>
                  <a:pt x="68262" y="3934138"/>
                </a:lnTo>
                <a:lnTo>
                  <a:pt x="44640" y="3895574"/>
                </a:lnTo>
                <a:lnTo>
                  <a:pt x="25645" y="3854168"/>
                </a:lnTo>
                <a:lnTo>
                  <a:pt x="11636" y="3810277"/>
                </a:lnTo>
                <a:lnTo>
                  <a:pt x="2968" y="3764256"/>
                </a:lnTo>
                <a:lnTo>
                  <a:pt x="0" y="3716464"/>
                </a:lnTo>
                <a:lnTo>
                  <a:pt x="0" y="381000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90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1000" y="0"/>
                </a:lnTo>
                <a:lnTo>
                  <a:pt x="15859329" y="0"/>
                </a:lnTo>
                <a:lnTo>
                  <a:pt x="15907120" y="2968"/>
                </a:lnTo>
                <a:lnTo>
                  <a:pt x="15953140" y="11636"/>
                </a:lnTo>
                <a:lnTo>
                  <a:pt x="15997032" y="25645"/>
                </a:lnTo>
                <a:lnTo>
                  <a:pt x="16038438" y="44640"/>
                </a:lnTo>
                <a:lnTo>
                  <a:pt x="16077001" y="68262"/>
                </a:lnTo>
                <a:lnTo>
                  <a:pt x="16112365" y="96155"/>
                </a:lnTo>
                <a:lnTo>
                  <a:pt x="16144172" y="127962"/>
                </a:lnTo>
                <a:lnTo>
                  <a:pt x="16172065" y="163326"/>
                </a:lnTo>
                <a:lnTo>
                  <a:pt x="16195687" y="201889"/>
                </a:lnTo>
                <a:lnTo>
                  <a:pt x="16214682" y="243296"/>
                </a:lnTo>
                <a:lnTo>
                  <a:pt x="16228691" y="287187"/>
                </a:lnTo>
                <a:lnTo>
                  <a:pt x="16237359" y="333208"/>
                </a:lnTo>
                <a:lnTo>
                  <a:pt x="16240327" y="381000"/>
                </a:lnTo>
                <a:lnTo>
                  <a:pt x="16240327" y="3716464"/>
                </a:lnTo>
                <a:lnTo>
                  <a:pt x="16237359" y="3764256"/>
                </a:lnTo>
                <a:lnTo>
                  <a:pt x="16228691" y="3810277"/>
                </a:lnTo>
                <a:lnTo>
                  <a:pt x="16214682" y="3854168"/>
                </a:lnTo>
                <a:lnTo>
                  <a:pt x="16195687" y="3895574"/>
                </a:lnTo>
                <a:lnTo>
                  <a:pt x="16172065" y="3934138"/>
                </a:lnTo>
                <a:lnTo>
                  <a:pt x="16144172" y="3969502"/>
                </a:lnTo>
                <a:lnTo>
                  <a:pt x="16112365" y="4001309"/>
                </a:lnTo>
                <a:lnTo>
                  <a:pt x="16077001" y="4029202"/>
                </a:lnTo>
                <a:lnTo>
                  <a:pt x="16038438" y="4052824"/>
                </a:lnTo>
                <a:lnTo>
                  <a:pt x="15997032" y="4071819"/>
                </a:lnTo>
                <a:lnTo>
                  <a:pt x="15953140" y="4085828"/>
                </a:lnTo>
                <a:lnTo>
                  <a:pt x="15907120" y="4094496"/>
                </a:lnTo>
                <a:lnTo>
                  <a:pt x="15859329" y="4097464"/>
                </a:lnTo>
                <a:close/>
              </a:path>
            </a:pathLst>
          </a:custGeom>
          <a:solidFill>
            <a:srgbClr val="FDBA20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028699" y="2548139"/>
            <a:ext cx="16230600" cy="863333"/>
          </a:xfrm>
          <a:custGeom>
            <a:avLst/>
            <a:gdLst/>
            <a:ahLst/>
            <a:cxnLst/>
            <a:rect l="l" t="t" r="r" b="b"/>
            <a:pathLst>
              <a:path w="16230600" h="2331085">
                <a:moveTo>
                  <a:pt x="15849599" y="2330587"/>
                </a:moveTo>
                <a:lnTo>
                  <a:pt x="380999" y="2330587"/>
                </a:lnTo>
                <a:lnTo>
                  <a:pt x="333208" y="2327619"/>
                </a:lnTo>
                <a:lnTo>
                  <a:pt x="287187" y="2318951"/>
                </a:lnTo>
                <a:lnTo>
                  <a:pt x="243296" y="2304942"/>
                </a:lnTo>
                <a:lnTo>
                  <a:pt x="201889" y="2285947"/>
                </a:lnTo>
                <a:lnTo>
                  <a:pt x="163326" y="2262325"/>
                </a:lnTo>
                <a:lnTo>
                  <a:pt x="127962" y="2234432"/>
                </a:lnTo>
                <a:lnTo>
                  <a:pt x="96155" y="2202625"/>
                </a:lnTo>
                <a:lnTo>
                  <a:pt x="68262" y="2167261"/>
                </a:lnTo>
                <a:lnTo>
                  <a:pt x="44640" y="2128697"/>
                </a:lnTo>
                <a:lnTo>
                  <a:pt x="25645" y="2087291"/>
                </a:lnTo>
                <a:lnTo>
                  <a:pt x="11636" y="2043399"/>
                </a:lnTo>
                <a:lnTo>
                  <a:pt x="2968" y="1997379"/>
                </a:lnTo>
                <a:lnTo>
                  <a:pt x="0" y="1949587"/>
                </a:lnTo>
                <a:lnTo>
                  <a:pt x="0" y="380999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0999" y="0"/>
                </a:lnTo>
                <a:lnTo>
                  <a:pt x="15849599" y="0"/>
                </a:lnTo>
                <a:lnTo>
                  <a:pt x="15897391" y="2968"/>
                </a:lnTo>
                <a:lnTo>
                  <a:pt x="15943411" y="11636"/>
                </a:lnTo>
                <a:lnTo>
                  <a:pt x="15987303" y="25645"/>
                </a:lnTo>
                <a:lnTo>
                  <a:pt x="16028709" y="44640"/>
                </a:lnTo>
                <a:lnTo>
                  <a:pt x="16067273" y="68262"/>
                </a:lnTo>
                <a:lnTo>
                  <a:pt x="16102637" y="96155"/>
                </a:lnTo>
                <a:lnTo>
                  <a:pt x="16134444" y="127962"/>
                </a:lnTo>
                <a:lnTo>
                  <a:pt x="16162337" y="163326"/>
                </a:lnTo>
                <a:lnTo>
                  <a:pt x="16185960" y="201889"/>
                </a:lnTo>
                <a:lnTo>
                  <a:pt x="16204954" y="243296"/>
                </a:lnTo>
                <a:lnTo>
                  <a:pt x="16218964" y="287187"/>
                </a:lnTo>
                <a:lnTo>
                  <a:pt x="16227632" y="333208"/>
                </a:lnTo>
                <a:lnTo>
                  <a:pt x="16230600" y="380999"/>
                </a:lnTo>
                <a:lnTo>
                  <a:pt x="16230600" y="1949587"/>
                </a:lnTo>
                <a:lnTo>
                  <a:pt x="16227632" y="1997379"/>
                </a:lnTo>
                <a:lnTo>
                  <a:pt x="16218964" y="2043399"/>
                </a:lnTo>
                <a:lnTo>
                  <a:pt x="16204954" y="2087291"/>
                </a:lnTo>
                <a:lnTo>
                  <a:pt x="16185960" y="2128697"/>
                </a:lnTo>
                <a:lnTo>
                  <a:pt x="16162337" y="2167261"/>
                </a:lnTo>
                <a:lnTo>
                  <a:pt x="16134444" y="2202625"/>
                </a:lnTo>
                <a:lnTo>
                  <a:pt x="16102637" y="2234432"/>
                </a:lnTo>
                <a:lnTo>
                  <a:pt x="16067273" y="2262325"/>
                </a:lnTo>
                <a:lnTo>
                  <a:pt x="16028709" y="2285947"/>
                </a:lnTo>
                <a:lnTo>
                  <a:pt x="15987303" y="2304942"/>
                </a:lnTo>
                <a:lnTo>
                  <a:pt x="15943411" y="2318951"/>
                </a:lnTo>
                <a:lnTo>
                  <a:pt x="15897391" y="2327619"/>
                </a:lnTo>
                <a:lnTo>
                  <a:pt x="15849599" y="2330587"/>
                </a:lnTo>
                <a:close/>
              </a:path>
            </a:pathLst>
          </a:custGeom>
          <a:solidFill>
            <a:srgbClr val="010E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83717" y="1125460"/>
            <a:ext cx="8039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Home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8241" y="1127673"/>
            <a:ext cx="80772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About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62730" y="1127673"/>
            <a:ext cx="111633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114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27767" y="1125460"/>
            <a:ext cx="88900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Others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6126" y="2819825"/>
            <a:ext cx="1235456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Trebuchet MS"/>
                <a:cs typeface="Trebuchet MS"/>
              </a:rPr>
              <a:t>9.Average defect rate by transport mode-</a:t>
            </a:r>
            <a:endParaRPr sz="20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3451" y="3954846"/>
            <a:ext cx="8815848" cy="18626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632" y="6408094"/>
            <a:ext cx="5758269" cy="2983556"/>
          </a:xfrm>
          <a:prstGeom prst="rect">
            <a:avLst/>
          </a:prstGeom>
        </p:spPr>
      </p:pic>
      <p:sp>
        <p:nvSpPr>
          <p:cNvPr id="14" name="object 2"/>
          <p:cNvSpPr/>
          <p:nvPr/>
        </p:nvSpPr>
        <p:spPr>
          <a:xfrm>
            <a:off x="1523999" y="4076779"/>
            <a:ext cx="5031271" cy="5486400"/>
          </a:xfrm>
          <a:custGeom>
            <a:avLst/>
            <a:gdLst/>
            <a:ahLst/>
            <a:cxnLst/>
            <a:rect l="l" t="t" r="r" b="b"/>
            <a:pathLst>
              <a:path w="5288280" h="6710680">
                <a:moveTo>
                  <a:pt x="4907284" y="6710160"/>
                </a:moveTo>
                <a:lnTo>
                  <a:pt x="380999" y="6710160"/>
                </a:lnTo>
                <a:lnTo>
                  <a:pt x="333208" y="6707191"/>
                </a:lnTo>
                <a:lnTo>
                  <a:pt x="287187" y="6698524"/>
                </a:lnTo>
                <a:lnTo>
                  <a:pt x="243296" y="6684514"/>
                </a:lnTo>
                <a:lnTo>
                  <a:pt x="201889" y="6665520"/>
                </a:lnTo>
                <a:lnTo>
                  <a:pt x="163326" y="6641898"/>
                </a:lnTo>
                <a:lnTo>
                  <a:pt x="127962" y="6614004"/>
                </a:lnTo>
                <a:lnTo>
                  <a:pt x="96155" y="6582197"/>
                </a:lnTo>
                <a:lnTo>
                  <a:pt x="68262" y="6546834"/>
                </a:lnTo>
                <a:lnTo>
                  <a:pt x="44640" y="6508270"/>
                </a:lnTo>
                <a:lnTo>
                  <a:pt x="25645" y="6466864"/>
                </a:lnTo>
                <a:lnTo>
                  <a:pt x="11636" y="6422973"/>
                </a:lnTo>
                <a:lnTo>
                  <a:pt x="2968" y="6376952"/>
                </a:lnTo>
                <a:lnTo>
                  <a:pt x="0" y="6329160"/>
                </a:lnTo>
                <a:lnTo>
                  <a:pt x="0" y="380999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0999" y="0"/>
                </a:lnTo>
                <a:lnTo>
                  <a:pt x="4907284" y="0"/>
                </a:lnTo>
                <a:lnTo>
                  <a:pt x="4955076" y="2968"/>
                </a:lnTo>
                <a:lnTo>
                  <a:pt x="5001096" y="11636"/>
                </a:lnTo>
                <a:lnTo>
                  <a:pt x="5044988" y="25645"/>
                </a:lnTo>
                <a:lnTo>
                  <a:pt x="5086394" y="44640"/>
                </a:lnTo>
                <a:lnTo>
                  <a:pt x="5124958" y="68262"/>
                </a:lnTo>
                <a:lnTo>
                  <a:pt x="5160321" y="96155"/>
                </a:lnTo>
                <a:lnTo>
                  <a:pt x="5192128" y="127962"/>
                </a:lnTo>
                <a:lnTo>
                  <a:pt x="5220022" y="163326"/>
                </a:lnTo>
                <a:lnTo>
                  <a:pt x="5243644" y="201889"/>
                </a:lnTo>
                <a:lnTo>
                  <a:pt x="5262638" y="243296"/>
                </a:lnTo>
                <a:lnTo>
                  <a:pt x="5276648" y="287187"/>
                </a:lnTo>
                <a:lnTo>
                  <a:pt x="5285315" y="333208"/>
                </a:lnTo>
                <a:lnTo>
                  <a:pt x="5288284" y="380999"/>
                </a:lnTo>
                <a:lnTo>
                  <a:pt x="5288284" y="6329160"/>
                </a:lnTo>
                <a:lnTo>
                  <a:pt x="5285315" y="6376952"/>
                </a:lnTo>
                <a:lnTo>
                  <a:pt x="5276648" y="6422973"/>
                </a:lnTo>
                <a:lnTo>
                  <a:pt x="5262638" y="6466864"/>
                </a:lnTo>
                <a:lnTo>
                  <a:pt x="5243644" y="6508270"/>
                </a:lnTo>
                <a:lnTo>
                  <a:pt x="5220022" y="6546834"/>
                </a:lnTo>
                <a:lnTo>
                  <a:pt x="5192128" y="6582197"/>
                </a:lnTo>
                <a:lnTo>
                  <a:pt x="5160321" y="6614004"/>
                </a:lnTo>
                <a:lnTo>
                  <a:pt x="5124958" y="6641898"/>
                </a:lnTo>
                <a:lnTo>
                  <a:pt x="5086394" y="6665520"/>
                </a:lnTo>
                <a:lnTo>
                  <a:pt x="5044988" y="6684514"/>
                </a:lnTo>
                <a:lnTo>
                  <a:pt x="5001096" y="6698524"/>
                </a:lnTo>
                <a:lnTo>
                  <a:pt x="4955076" y="6707191"/>
                </a:lnTo>
                <a:lnTo>
                  <a:pt x="4907284" y="6710160"/>
                </a:lnTo>
                <a:close/>
              </a:path>
            </a:pathLst>
          </a:custGeom>
          <a:solidFill>
            <a:srgbClr val="EF4F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23999" y="4493483"/>
            <a:ext cx="4810124" cy="4898167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3918205" y="5587328"/>
            <a:ext cx="484632" cy="978408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08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/>
          <p:nvPr/>
        </p:nvSpPr>
        <p:spPr>
          <a:xfrm>
            <a:off x="838200" y="3695858"/>
            <a:ext cx="16840200" cy="6248242"/>
          </a:xfrm>
          <a:custGeom>
            <a:avLst/>
            <a:gdLst/>
            <a:ahLst/>
            <a:cxnLst/>
            <a:rect l="l" t="t" r="r" b="b"/>
            <a:pathLst>
              <a:path w="16240760" h="4097654">
                <a:moveTo>
                  <a:pt x="15859329" y="4097464"/>
                </a:moveTo>
                <a:lnTo>
                  <a:pt x="381000" y="4097464"/>
                </a:lnTo>
                <a:lnTo>
                  <a:pt x="333208" y="4094496"/>
                </a:lnTo>
                <a:lnTo>
                  <a:pt x="287187" y="4085828"/>
                </a:lnTo>
                <a:lnTo>
                  <a:pt x="243296" y="4071819"/>
                </a:lnTo>
                <a:lnTo>
                  <a:pt x="201890" y="4052824"/>
                </a:lnTo>
                <a:lnTo>
                  <a:pt x="163326" y="4029202"/>
                </a:lnTo>
                <a:lnTo>
                  <a:pt x="127962" y="4001309"/>
                </a:lnTo>
                <a:lnTo>
                  <a:pt x="96155" y="3969502"/>
                </a:lnTo>
                <a:lnTo>
                  <a:pt x="68262" y="3934138"/>
                </a:lnTo>
                <a:lnTo>
                  <a:pt x="44640" y="3895574"/>
                </a:lnTo>
                <a:lnTo>
                  <a:pt x="25645" y="3854168"/>
                </a:lnTo>
                <a:lnTo>
                  <a:pt x="11636" y="3810277"/>
                </a:lnTo>
                <a:lnTo>
                  <a:pt x="2968" y="3764256"/>
                </a:lnTo>
                <a:lnTo>
                  <a:pt x="0" y="3716464"/>
                </a:lnTo>
                <a:lnTo>
                  <a:pt x="0" y="381000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90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1000" y="0"/>
                </a:lnTo>
                <a:lnTo>
                  <a:pt x="15859329" y="0"/>
                </a:lnTo>
                <a:lnTo>
                  <a:pt x="15907120" y="2968"/>
                </a:lnTo>
                <a:lnTo>
                  <a:pt x="15953140" y="11636"/>
                </a:lnTo>
                <a:lnTo>
                  <a:pt x="15997032" y="25645"/>
                </a:lnTo>
                <a:lnTo>
                  <a:pt x="16038438" y="44640"/>
                </a:lnTo>
                <a:lnTo>
                  <a:pt x="16077001" y="68262"/>
                </a:lnTo>
                <a:lnTo>
                  <a:pt x="16112365" y="96155"/>
                </a:lnTo>
                <a:lnTo>
                  <a:pt x="16144172" y="127962"/>
                </a:lnTo>
                <a:lnTo>
                  <a:pt x="16172065" y="163326"/>
                </a:lnTo>
                <a:lnTo>
                  <a:pt x="16195687" y="201889"/>
                </a:lnTo>
                <a:lnTo>
                  <a:pt x="16214682" y="243296"/>
                </a:lnTo>
                <a:lnTo>
                  <a:pt x="16228691" y="287187"/>
                </a:lnTo>
                <a:lnTo>
                  <a:pt x="16237359" y="333208"/>
                </a:lnTo>
                <a:lnTo>
                  <a:pt x="16240327" y="381000"/>
                </a:lnTo>
                <a:lnTo>
                  <a:pt x="16240327" y="3716464"/>
                </a:lnTo>
                <a:lnTo>
                  <a:pt x="16237359" y="3764256"/>
                </a:lnTo>
                <a:lnTo>
                  <a:pt x="16228691" y="3810277"/>
                </a:lnTo>
                <a:lnTo>
                  <a:pt x="16214682" y="3854168"/>
                </a:lnTo>
                <a:lnTo>
                  <a:pt x="16195687" y="3895574"/>
                </a:lnTo>
                <a:lnTo>
                  <a:pt x="16172065" y="3934138"/>
                </a:lnTo>
                <a:lnTo>
                  <a:pt x="16144172" y="3969502"/>
                </a:lnTo>
                <a:lnTo>
                  <a:pt x="16112365" y="4001309"/>
                </a:lnTo>
                <a:lnTo>
                  <a:pt x="16077001" y="4029202"/>
                </a:lnTo>
                <a:lnTo>
                  <a:pt x="16038438" y="4052824"/>
                </a:lnTo>
                <a:lnTo>
                  <a:pt x="15997032" y="4071819"/>
                </a:lnTo>
                <a:lnTo>
                  <a:pt x="15953140" y="4085828"/>
                </a:lnTo>
                <a:lnTo>
                  <a:pt x="15907120" y="4094496"/>
                </a:lnTo>
                <a:lnTo>
                  <a:pt x="15859329" y="4097464"/>
                </a:lnTo>
                <a:close/>
              </a:path>
            </a:pathLst>
          </a:custGeom>
          <a:solidFill>
            <a:srgbClr val="FDBA20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028699" y="2548139"/>
            <a:ext cx="16230600" cy="863333"/>
          </a:xfrm>
          <a:custGeom>
            <a:avLst/>
            <a:gdLst/>
            <a:ahLst/>
            <a:cxnLst/>
            <a:rect l="l" t="t" r="r" b="b"/>
            <a:pathLst>
              <a:path w="16230600" h="2331085">
                <a:moveTo>
                  <a:pt x="15849599" y="2330587"/>
                </a:moveTo>
                <a:lnTo>
                  <a:pt x="380999" y="2330587"/>
                </a:lnTo>
                <a:lnTo>
                  <a:pt x="333208" y="2327619"/>
                </a:lnTo>
                <a:lnTo>
                  <a:pt x="287187" y="2318951"/>
                </a:lnTo>
                <a:lnTo>
                  <a:pt x="243296" y="2304942"/>
                </a:lnTo>
                <a:lnTo>
                  <a:pt x="201889" y="2285947"/>
                </a:lnTo>
                <a:lnTo>
                  <a:pt x="163326" y="2262325"/>
                </a:lnTo>
                <a:lnTo>
                  <a:pt x="127962" y="2234432"/>
                </a:lnTo>
                <a:lnTo>
                  <a:pt x="96155" y="2202625"/>
                </a:lnTo>
                <a:lnTo>
                  <a:pt x="68262" y="2167261"/>
                </a:lnTo>
                <a:lnTo>
                  <a:pt x="44640" y="2128697"/>
                </a:lnTo>
                <a:lnTo>
                  <a:pt x="25645" y="2087291"/>
                </a:lnTo>
                <a:lnTo>
                  <a:pt x="11636" y="2043399"/>
                </a:lnTo>
                <a:lnTo>
                  <a:pt x="2968" y="1997379"/>
                </a:lnTo>
                <a:lnTo>
                  <a:pt x="0" y="1949587"/>
                </a:lnTo>
                <a:lnTo>
                  <a:pt x="0" y="380999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0999" y="0"/>
                </a:lnTo>
                <a:lnTo>
                  <a:pt x="15849599" y="0"/>
                </a:lnTo>
                <a:lnTo>
                  <a:pt x="15897391" y="2968"/>
                </a:lnTo>
                <a:lnTo>
                  <a:pt x="15943411" y="11636"/>
                </a:lnTo>
                <a:lnTo>
                  <a:pt x="15987303" y="25645"/>
                </a:lnTo>
                <a:lnTo>
                  <a:pt x="16028709" y="44640"/>
                </a:lnTo>
                <a:lnTo>
                  <a:pt x="16067273" y="68262"/>
                </a:lnTo>
                <a:lnTo>
                  <a:pt x="16102637" y="96155"/>
                </a:lnTo>
                <a:lnTo>
                  <a:pt x="16134444" y="127962"/>
                </a:lnTo>
                <a:lnTo>
                  <a:pt x="16162337" y="163326"/>
                </a:lnTo>
                <a:lnTo>
                  <a:pt x="16185960" y="201889"/>
                </a:lnTo>
                <a:lnTo>
                  <a:pt x="16204954" y="243296"/>
                </a:lnTo>
                <a:lnTo>
                  <a:pt x="16218964" y="287187"/>
                </a:lnTo>
                <a:lnTo>
                  <a:pt x="16227632" y="333208"/>
                </a:lnTo>
                <a:lnTo>
                  <a:pt x="16230600" y="380999"/>
                </a:lnTo>
                <a:lnTo>
                  <a:pt x="16230600" y="1949587"/>
                </a:lnTo>
                <a:lnTo>
                  <a:pt x="16227632" y="1997379"/>
                </a:lnTo>
                <a:lnTo>
                  <a:pt x="16218964" y="2043399"/>
                </a:lnTo>
                <a:lnTo>
                  <a:pt x="16204954" y="2087291"/>
                </a:lnTo>
                <a:lnTo>
                  <a:pt x="16185960" y="2128697"/>
                </a:lnTo>
                <a:lnTo>
                  <a:pt x="16162337" y="2167261"/>
                </a:lnTo>
                <a:lnTo>
                  <a:pt x="16134444" y="2202625"/>
                </a:lnTo>
                <a:lnTo>
                  <a:pt x="16102637" y="2234432"/>
                </a:lnTo>
                <a:lnTo>
                  <a:pt x="16067273" y="2262325"/>
                </a:lnTo>
                <a:lnTo>
                  <a:pt x="16028709" y="2285947"/>
                </a:lnTo>
                <a:lnTo>
                  <a:pt x="15987303" y="2304942"/>
                </a:lnTo>
                <a:lnTo>
                  <a:pt x="15943411" y="2318951"/>
                </a:lnTo>
                <a:lnTo>
                  <a:pt x="15897391" y="2327619"/>
                </a:lnTo>
                <a:lnTo>
                  <a:pt x="15849599" y="2330587"/>
                </a:lnTo>
                <a:close/>
              </a:path>
            </a:pathLst>
          </a:custGeom>
          <a:solidFill>
            <a:srgbClr val="010E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83717" y="1125460"/>
            <a:ext cx="8039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Home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8241" y="1127673"/>
            <a:ext cx="80772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About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62730" y="1127673"/>
            <a:ext cx="111633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114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27767" y="1125460"/>
            <a:ext cx="88900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Others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6126" y="2819825"/>
            <a:ext cx="1235456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Trebuchet MS"/>
                <a:cs typeface="Trebuchet MS"/>
              </a:rPr>
              <a:t>10.Transport modes used in successful inspections-</a:t>
            </a:r>
            <a:endParaRPr sz="20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299" y="4009548"/>
            <a:ext cx="9144000" cy="16102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9421" y="6448425"/>
            <a:ext cx="6114692" cy="2667000"/>
          </a:xfrm>
          <a:prstGeom prst="rect">
            <a:avLst/>
          </a:prstGeom>
        </p:spPr>
      </p:pic>
      <p:pic>
        <p:nvPicPr>
          <p:cNvPr id="14" name="object 4"/>
          <p:cNvPicPr/>
          <p:nvPr/>
        </p:nvPicPr>
        <p:blipFill>
          <a:blip r:embed="rId4" cstate="print">
            <a:biLevel thresh="50000"/>
          </a:blip>
          <a:stretch>
            <a:fillRect/>
          </a:stretch>
        </p:blipFill>
        <p:spPr>
          <a:xfrm>
            <a:off x="1537977" y="4824492"/>
            <a:ext cx="6334124" cy="3990974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14626468" y="5470017"/>
            <a:ext cx="484632" cy="978408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4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/>
          <p:nvPr/>
        </p:nvSpPr>
        <p:spPr>
          <a:xfrm>
            <a:off x="838200" y="3695858"/>
            <a:ext cx="16840200" cy="6248242"/>
          </a:xfrm>
          <a:custGeom>
            <a:avLst/>
            <a:gdLst/>
            <a:ahLst/>
            <a:cxnLst/>
            <a:rect l="l" t="t" r="r" b="b"/>
            <a:pathLst>
              <a:path w="16240760" h="4097654">
                <a:moveTo>
                  <a:pt x="15859329" y="4097464"/>
                </a:moveTo>
                <a:lnTo>
                  <a:pt x="381000" y="4097464"/>
                </a:lnTo>
                <a:lnTo>
                  <a:pt x="333208" y="4094496"/>
                </a:lnTo>
                <a:lnTo>
                  <a:pt x="287187" y="4085828"/>
                </a:lnTo>
                <a:lnTo>
                  <a:pt x="243296" y="4071819"/>
                </a:lnTo>
                <a:lnTo>
                  <a:pt x="201890" y="4052824"/>
                </a:lnTo>
                <a:lnTo>
                  <a:pt x="163326" y="4029202"/>
                </a:lnTo>
                <a:lnTo>
                  <a:pt x="127962" y="4001309"/>
                </a:lnTo>
                <a:lnTo>
                  <a:pt x="96155" y="3969502"/>
                </a:lnTo>
                <a:lnTo>
                  <a:pt x="68262" y="3934138"/>
                </a:lnTo>
                <a:lnTo>
                  <a:pt x="44640" y="3895574"/>
                </a:lnTo>
                <a:lnTo>
                  <a:pt x="25645" y="3854168"/>
                </a:lnTo>
                <a:lnTo>
                  <a:pt x="11636" y="3810277"/>
                </a:lnTo>
                <a:lnTo>
                  <a:pt x="2968" y="3764256"/>
                </a:lnTo>
                <a:lnTo>
                  <a:pt x="0" y="3716464"/>
                </a:lnTo>
                <a:lnTo>
                  <a:pt x="0" y="381000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90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1000" y="0"/>
                </a:lnTo>
                <a:lnTo>
                  <a:pt x="15859329" y="0"/>
                </a:lnTo>
                <a:lnTo>
                  <a:pt x="15907120" y="2968"/>
                </a:lnTo>
                <a:lnTo>
                  <a:pt x="15953140" y="11636"/>
                </a:lnTo>
                <a:lnTo>
                  <a:pt x="15997032" y="25645"/>
                </a:lnTo>
                <a:lnTo>
                  <a:pt x="16038438" y="44640"/>
                </a:lnTo>
                <a:lnTo>
                  <a:pt x="16077001" y="68262"/>
                </a:lnTo>
                <a:lnTo>
                  <a:pt x="16112365" y="96155"/>
                </a:lnTo>
                <a:lnTo>
                  <a:pt x="16144172" y="127962"/>
                </a:lnTo>
                <a:lnTo>
                  <a:pt x="16172065" y="163326"/>
                </a:lnTo>
                <a:lnTo>
                  <a:pt x="16195687" y="201889"/>
                </a:lnTo>
                <a:lnTo>
                  <a:pt x="16214682" y="243296"/>
                </a:lnTo>
                <a:lnTo>
                  <a:pt x="16228691" y="287187"/>
                </a:lnTo>
                <a:lnTo>
                  <a:pt x="16237359" y="333208"/>
                </a:lnTo>
                <a:lnTo>
                  <a:pt x="16240327" y="381000"/>
                </a:lnTo>
                <a:lnTo>
                  <a:pt x="16240327" y="3716464"/>
                </a:lnTo>
                <a:lnTo>
                  <a:pt x="16237359" y="3764256"/>
                </a:lnTo>
                <a:lnTo>
                  <a:pt x="16228691" y="3810277"/>
                </a:lnTo>
                <a:lnTo>
                  <a:pt x="16214682" y="3854168"/>
                </a:lnTo>
                <a:lnTo>
                  <a:pt x="16195687" y="3895574"/>
                </a:lnTo>
                <a:lnTo>
                  <a:pt x="16172065" y="3934138"/>
                </a:lnTo>
                <a:lnTo>
                  <a:pt x="16144172" y="3969502"/>
                </a:lnTo>
                <a:lnTo>
                  <a:pt x="16112365" y="4001309"/>
                </a:lnTo>
                <a:lnTo>
                  <a:pt x="16077001" y="4029202"/>
                </a:lnTo>
                <a:lnTo>
                  <a:pt x="16038438" y="4052824"/>
                </a:lnTo>
                <a:lnTo>
                  <a:pt x="15997032" y="4071819"/>
                </a:lnTo>
                <a:lnTo>
                  <a:pt x="15953140" y="4085828"/>
                </a:lnTo>
                <a:lnTo>
                  <a:pt x="15907120" y="4094496"/>
                </a:lnTo>
                <a:lnTo>
                  <a:pt x="15859329" y="4097464"/>
                </a:lnTo>
                <a:close/>
              </a:path>
            </a:pathLst>
          </a:custGeom>
          <a:solidFill>
            <a:srgbClr val="FDBA20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028699" y="2548139"/>
            <a:ext cx="16230600" cy="863333"/>
          </a:xfrm>
          <a:custGeom>
            <a:avLst/>
            <a:gdLst/>
            <a:ahLst/>
            <a:cxnLst/>
            <a:rect l="l" t="t" r="r" b="b"/>
            <a:pathLst>
              <a:path w="16230600" h="2331085">
                <a:moveTo>
                  <a:pt x="15849599" y="2330587"/>
                </a:moveTo>
                <a:lnTo>
                  <a:pt x="380999" y="2330587"/>
                </a:lnTo>
                <a:lnTo>
                  <a:pt x="333208" y="2327619"/>
                </a:lnTo>
                <a:lnTo>
                  <a:pt x="287187" y="2318951"/>
                </a:lnTo>
                <a:lnTo>
                  <a:pt x="243296" y="2304942"/>
                </a:lnTo>
                <a:lnTo>
                  <a:pt x="201889" y="2285947"/>
                </a:lnTo>
                <a:lnTo>
                  <a:pt x="163326" y="2262325"/>
                </a:lnTo>
                <a:lnTo>
                  <a:pt x="127962" y="2234432"/>
                </a:lnTo>
                <a:lnTo>
                  <a:pt x="96155" y="2202625"/>
                </a:lnTo>
                <a:lnTo>
                  <a:pt x="68262" y="2167261"/>
                </a:lnTo>
                <a:lnTo>
                  <a:pt x="44640" y="2128697"/>
                </a:lnTo>
                <a:lnTo>
                  <a:pt x="25645" y="2087291"/>
                </a:lnTo>
                <a:lnTo>
                  <a:pt x="11636" y="2043399"/>
                </a:lnTo>
                <a:lnTo>
                  <a:pt x="2968" y="1997379"/>
                </a:lnTo>
                <a:lnTo>
                  <a:pt x="0" y="1949587"/>
                </a:lnTo>
                <a:lnTo>
                  <a:pt x="0" y="380999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0999" y="0"/>
                </a:lnTo>
                <a:lnTo>
                  <a:pt x="15849599" y="0"/>
                </a:lnTo>
                <a:lnTo>
                  <a:pt x="15897391" y="2968"/>
                </a:lnTo>
                <a:lnTo>
                  <a:pt x="15943411" y="11636"/>
                </a:lnTo>
                <a:lnTo>
                  <a:pt x="15987303" y="25645"/>
                </a:lnTo>
                <a:lnTo>
                  <a:pt x="16028709" y="44640"/>
                </a:lnTo>
                <a:lnTo>
                  <a:pt x="16067273" y="68262"/>
                </a:lnTo>
                <a:lnTo>
                  <a:pt x="16102637" y="96155"/>
                </a:lnTo>
                <a:lnTo>
                  <a:pt x="16134444" y="127962"/>
                </a:lnTo>
                <a:lnTo>
                  <a:pt x="16162337" y="163326"/>
                </a:lnTo>
                <a:lnTo>
                  <a:pt x="16185960" y="201889"/>
                </a:lnTo>
                <a:lnTo>
                  <a:pt x="16204954" y="243296"/>
                </a:lnTo>
                <a:lnTo>
                  <a:pt x="16218964" y="287187"/>
                </a:lnTo>
                <a:lnTo>
                  <a:pt x="16227632" y="333208"/>
                </a:lnTo>
                <a:lnTo>
                  <a:pt x="16230600" y="380999"/>
                </a:lnTo>
                <a:lnTo>
                  <a:pt x="16230600" y="1949587"/>
                </a:lnTo>
                <a:lnTo>
                  <a:pt x="16227632" y="1997379"/>
                </a:lnTo>
                <a:lnTo>
                  <a:pt x="16218964" y="2043399"/>
                </a:lnTo>
                <a:lnTo>
                  <a:pt x="16204954" y="2087291"/>
                </a:lnTo>
                <a:lnTo>
                  <a:pt x="16185960" y="2128697"/>
                </a:lnTo>
                <a:lnTo>
                  <a:pt x="16162337" y="2167261"/>
                </a:lnTo>
                <a:lnTo>
                  <a:pt x="16134444" y="2202625"/>
                </a:lnTo>
                <a:lnTo>
                  <a:pt x="16102637" y="2234432"/>
                </a:lnTo>
                <a:lnTo>
                  <a:pt x="16067273" y="2262325"/>
                </a:lnTo>
                <a:lnTo>
                  <a:pt x="16028709" y="2285947"/>
                </a:lnTo>
                <a:lnTo>
                  <a:pt x="15987303" y="2304942"/>
                </a:lnTo>
                <a:lnTo>
                  <a:pt x="15943411" y="2318951"/>
                </a:lnTo>
                <a:lnTo>
                  <a:pt x="15897391" y="2327619"/>
                </a:lnTo>
                <a:lnTo>
                  <a:pt x="15849599" y="2330587"/>
                </a:lnTo>
                <a:close/>
              </a:path>
            </a:pathLst>
          </a:custGeom>
          <a:solidFill>
            <a:srgbClr val="010E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83717" y="1125460"/>
            <a:ext cx="8039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Home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8241" y="1127673"/>
            <a:ext cx="80772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About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62730" y="1127673"/>
            <a:ext cx="111633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114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27767" y="1125460"/>
            <a:ext cx="88900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Others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6126" y="2819825"/>
            <a:ext cx="1235456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Trebuchet MS"/>
                <a:cs typeface="Trebuchet MS"/>
              </a:rPr>
              <a:t>11.Average transport cost by route-</a:t>
            </a:r>
            <a:endParaRPr sz="20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256" y="4000500"/>
            <a:ext cx="8328474" cy="1510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602" y="6438900"/>
            <a:ext cx="5480140" cy="2983556"/>
          </a:xfrm>
          <a:prstGeom prst="rect">
            <a:avLst/>
          </a:prstGeom>
        </p:spPr>
      </p:pic>
      <p:sp>
        <p:nvSpPr>
          <p:cNvPr id="14" name="object 3"/>
          <p:cNvSpPr/>
          <p:nvPr/>
        </p:nvSpPr>
        <p:spPr>
          <a:xfrm>
            <a:off x="11686091" y="4221806"/>
            <a:ext cx="4949190" cy="5181600"/>
          </a:xfrm>
          <a:custGeom>
            <a:avLst/>
            <a:gdLst/>
            <a:ahLst/>
            <a:cxnLst/>
            <a:rect l="l" t="t" r="r" b="b"/>
            <a:pathLst>
              <a:path w="4949190" h="4023359">
                <a:moveTo>
                  <a:pt x="4948814" y="4022883"/>
                </a:moveTo>
                <a:lnTo>
                  <a:pt x="0" y="4022883"/>
                </a:lnTo>
                <a:lnTo>
                  <a:pt x="0" y="380999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5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0999" y="0"/>
                </a:lnTo>
                <a:lnTo>
                  <a:pt x="4567813" y="0"/>
                </a:lnTo>
                <a:lnTo>
                  <a:pt x="4615605" y="2968"/>
                </a:lnTo>
                <a:lnTo>
                  <a:pt x="4661625" y="11636"/>
                </a:lnTo>
                <a:lnTo>
                  <a:pt x="4705517" y="25645"/>
                </a:lnTo>
                <a:lnTo>
                  <a:pt x="4746923" y="44640"/>
                </a:lnTo>
                <a:lnTo>
                  <a:pt x="4785487" y="68262"/>
                </a:lnTo>
                <a:lnTo>
                  <a:pt x="4820851" y="96155"/>
                </a:lnTo>
                <a:lnTo>
                  <a:pt x="4852658" y="127962"/>
                </a:lnTo>
                <a:lnTo>
                  <a:pt x="4880551" y="163326"/>
                </a:lnTo>
                <a:lnTo>
                  <a:pt x="4904173" y="201889"/>
                </a:lnTo>
                <a:lnTo>
                  <a:pt x="4923168" y="243295"/>
                </a:lnTo>
                <a:lnTo>
                  <a:pt x="4937178" y="287187"/>
                </a:lnTo>
                <a:lnTo>
                  <a:pt x="4945845" y="333208"/>
                </a:lnTo>
                <a:lnTo>
                  <a:pt x="4948814" y="380999"/>
                </a:lnTo>
                <a:lnTo>
                  <a:pt x="4948814" y="4022883"/>
                </a:lnTo>
                <a:close/>
              </a:path>
            </a:pathLst>
          </a:custGeom>
          <a:solidFill>
            <a:srgbClr val="010E8C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pic>
        <p:nvPicPr>
          <p:cNvPr id="15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87082" y="4838506"/>
            <a:ext cx="4648199" cy="3948200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6781800" y="5472584"/>
            <a:ext cx="484632" cy="978408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9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3"/>
          <p:cNvSpPr/>
          <p:nvPr/>
        </p:nvSpPr>
        <p:spPr>
          <a:xfrm>
            <a:off x="838200" y="3695858"/>
            <a:ext cx="16840200" cy="6248242"/>
          </a:xfrm>
          <a:custGeom>
            <a:avLst/>
            <a:gdLst/>
            <a:ahLst/>
            <a:cxnLst/>
            <a:rect l="l" t="t" r="r" b="b"/>
            <a:pathLst>
              <a:path w="16240760" h="4097654">
                <a:moveTo>
                  <a:pt x="15859329" y="4097464"/>
                </a:moveTo>
                <a:lnTo>
                  <a:pt x="381000" y="4097464"/>
                </a:lnTo>
                <a:lnTo>
                  <a:pt x="333208" y="4094496"/>
                </a:lnTo>
                <a:lnTo>
                  <a:pt x="287187" y="4085828"/>
                </a:lnTo>
                <a:lnTo>
                  <a:pt x="243296" y="4071819"/>
                </a:lnTo>
                <a:lnTo>
                  <a:pt x="201890" y="4052824"/>
                </a:lnTo>
                <a:lnTo>
                  <a:pt x="163326" y="4029202"/>
                </a:lnTo>
                <a:lnTo>
                  <a:pt x="127962" y="4001309"/>
                </a:lnTo>
                <a:lnTo>
                  <a:pt x="96155" y="3969502"/>
                </a:lnTo>
                <a:lnTo>
                  <a:pt x="68262" y="3934138"/>
                </a:lnTo>
                <a:lnTo>
                  <a:pt x="44640" y="3895574"/>
                </a:lnTo>
                <a:lnTo>
                  <a:pt x="25645" y="3854168"/>
                </a:lnTo>
                <a:lnTo>
                  <a:pt x="11636" y="3810277"/>
                </a:lnTo>
                <a:lnTo>
                  <a:pt x="2968" y="3764256"/>
                </a:lnTo>
                <a:lnTo>
                  <a:pt x="0" y="3716464"/>
                </a:lnTo>
                <a:lnTo>
                  <a:pt x="0" y="381000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90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1000" y="0"/>
                </a:lnTo>
                <a:lnTo>
                  <a:pt x="15859329" y="0"/>
                </a:lnTo>
                <a:lnTo>
                  <a:pt x="15907120" y="2968"/>
                </a:lnTo>
                <a:lnTo>
                  <a:pt x="15953140" y="11636"/>
                </a:lnTo>
                <a:lnTo>
                  <a:pt x="15997032" y="25645"/>
                </a:lnTo>
                <a:lnTo>
                  <a:pt x="16038438" y="44640"/>
                </a:lnTo>
                <a:lnTo>
                  <a:pt x="16077001" y="68262"/>
                </a:lnTo>
                <a:lnTo>
                  <a:pt x="16112365" y="96155"/>
                </a:lnTo>
                <a:lnTo>
                  <a:pt x="16144172" y="127962"/>
                </a:lnTo>
                <a:lnTo>
                  <a:pt x="16172065" y="163326"/>
                </a:lnTo>
                <a:lnTo>
                  <a:pt x="16195687" y="201889"/>
                </a:lnTo>
                <a:lnTo>
                  <a:pt x="16214682" y="243296"/>
                </a:lnTo>
                <a:lnTo>
                  <a:pt x="16228691" y="287187"/>
                </a:lnTo>
                <a:lnTo>
                  <a:pt x="16237359" y="333208"/>
                </a:lnTo>
                <a:lnTo>
                  <a:pt x="16240327" y="381000"/>
                </a:lnTo>
                <a:lnTo>
                  <a:pt x="16240327" y="3716464"/>
                </a:lnTo>
                <a:lnTo>
                  <a:pt x="16237359" y="3764256"/>
                </a:lnTo>
                <a:lnTo>
                  <a:pt x="16228691" y="3810277"/>
                </a:lnTo>
                <a:lnTo>
                  <a:pt x="16214682" y="3854168"/>
                </a:lnTo>
                <a:lnTo>
                  <a:pt x="16195687" y="3895574"/>
                </a:lnTo>
                <a:lnTo>
                  <a:pt x="16172065" y="3934138"/>
                </a:lnTo>
                <a:lnTo>
                  <a:pt x="16144172" y="3969502"/>
                </a:lnTo>
                <a:lnTo>
                  <a:pt x="16112365" y="4001309"/>
                </a:lnTo>
                <a:lnTo>
                  <a:pt x="16077001" y="4029202"/>
                </a:lnTo>
                <a:lnTo>
                  <a:pt x="16038438" y="4052824"/>
                </a:lnTo>
                <a:lnTo>
                  <a:pt x="15997032" y="4071819"/>
                </a:lnTo>
                <a:lnTo>
                  <a:pt x="15953140" y="4085828"/>
                </a:lnTo>
                <a:lnTo>
                  <a:pt x="15907120" y="4094496"/>
                </a:lnTo>
                <a:lnTo>
                  <a:pt x="15859329" y="4097464"/>
                </a:lnTo>
                <a:close/>
              </a:path>
            </a:pathLst>
          </a:custGeom>
          <a:solidFill>
            <a:srgbClr val="FDBA20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028699" y="2548139"/>
            <a:ext cx="16230600" cy="863333"/>
          </a:xfrm>
          <a:custGeom>
            <a:avLst/>
            <a:gdLst/>
            <a:ahLst/>
            <a:cxnLst/>
            <a:rect l="l" t="t" r="r" b="b"/>
            <a:pathLst>
              <a:path w="16230600" h="2331085">
                <a:moveTo>
                  <a:pt x="15849599" y="2330587"/>
                </a:moveTo>
                <a:lnTo>
                  <a:pt x="380999" y="2330587"/>
                </a:lnTo>
                <a:lnTo>
                  <a:pt x="333208" y="2327619"/>
                </a:lnTo>
                <a:lnTo>
                  <a:pt x="287187" y="2318951"/>
                </a:lnTo>
                <a:lnTo>
                  <a:pt x="243296" y="2304942"/>
                </a:lnTo>
                <a:lnTo>
                  <a:pt x="201889" y="2285947"/>
                </a:lnTo>
                <a:lnTo>
                  <a:pt x="163326" y="2262325"/>
                </a:lnTo>
                <a:lnTo>
                  <a:pt x="127962" y="2234432"/>
                </a:lnTo>
                <a:lnTo>
                  <a:pt x="96155" y="2202625"/>
                </a:lnTo>
                <a:lnTo>
                  <a:pt x="68262" y="2167261"/>
                </a:lnTo>
                <a:lnTo>
                  <a:pt x="44640" y="2128697"/>
                </a:lnTo>
                <a:lnTo>
                  <a:pt x="25645" y="2087291"/>
                </a:lnTo>
                <a:lnTo>
                  <a:pt x="11636" y="2043399"/>
                </a:lnTo>
                <a:lnTo>
                  <a:pt x="2968" y="1997379"/>
                </a:lnTo>
                <a:lnTo>
                  <a:pt x="0" y="1949587"/>
                </a:lnTo>
                <a:lnTo>
                  <a:pt x="0" y="380999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0999" y="0"/>
                </a:lnTo>
                <a:lnTo>
                  <a:pt x="15849599" y="0"/>
                </a:lnTo>
                <a:lnTo>
                  <a:pt x="15897391" y="2968"/>
                </a:lnTo>
                <a:lnTo>
                  <a:pt x="15943411" y="11636"/>
                </a:lnTo>
                <a:lnTo>
                  <a:pt x="15987303" y="25645"/>
                </a:lnTo>
                <a:lnTo>
                  <a:pt x="16028709" y="44640"/>
                </a:lnTo>
                <a:lnTo>
                  <a:pt x="16067273" y="68262"/>
                </a:lnTo>
                <a:lnTo>
                  <a:pt x="16102637" y="96155"/>
                </a:lnTo>
                <a:lnTo>
                  <a:pt x="16134444" y="127962"/>
                </a:lnTo>
                <a:lnTo>
                  <a:pt x="16162337" y="163326"/>
                </a:lnTo>
                <a:lnTo>
                  <a:pt x="16185960" y="201889"/>
                </a:lnTo>
                <a:lnTo>
                  <a:pt x="16204954" y="243296"/>
                </a:lnTo>
                <a:lnTo>
                  <a:pt x="16218964" y="287187"/>
                </a:lnTo>
                <a:lnTo>
                  <a:pt x="16227632" y="333208"/>
                </a:lnTo>
                <a:lnTo>
                  <a:pt x="16230600" y="380999"/>
                </a:lnTo>
                <a:lnTo>
                  <a:pt x="16230600" y="1949587"/>
                </a:lnTo>
                <a:lnTo>
                  <a:pt x="16227632" y="1997379"/>
                </a:lnTo>
                <a:lnTo>
                  <a:pt x="16218964" y="2043399"/>
                </a:lnTo>
                <a:lnTo>
                  <a:pt x="16204954" y="2087291"/>
                </a:lnTo>
                <a:lnTo>
                  <a:pt x="16185960" y="2128697"/>
                </a:lnTo>
                <a:lnTo>
                  <a:pt x="16162337" y="2167261"/>
                </a:lnTo>
                <a:lnTo>
                  <a:pt x="16134444" y="2202625"/>
                </a:lnTo>
                <a:lnTo>
                  <a:pt x="16102637" y="2234432"/>
                </a:lnTo>
                <a:lnTo>
                  <a:pt x="16067273" y="2262325"/>
                </a:lnTo>
                <a:lnTo>
                  <a:pt x="16028709" y="2285947"/>
                </a:lnTo>
                <a:lnTo>
                  <a:pt x="15987303" y="2304942"/>
                </a:lnTo>
                <a:lnTo>
                  <a:pt x="15943411" y="2318951"/>
                </a:lnTo>
                <a:lnTo>
                  <a:pt x="15897391" y="2327619"/>
                </a:lnTo>
                <a:lnTo>
                  <a:pt x="15849599" y="2330587"/>
                </a:lnTo>
                <a:close/>
              </a:path>
            </a:pathLst>
          </a:custGeom>
          <a:solidFill>
            <a:srgbClr val="010E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83717" y="1125460"/>
            <a:ext cx="8039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Home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8241" y="1127673"/>
            <a:ext cx="80772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About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62730" y="1127673"/>
            <a:ext cx="111633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114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27767" y="1125460"/>
            <a:ext cx="88900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Others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6126" y="2819825"/>
            <a:ext cx="1235456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Trebuchet MS"/>
                <a:cs typeface="Trebuchet MS"/>
              </a:rPr>
              <a:t>12.Failied inspections with defect rates &gt;3% -</a:t>
            </a:r>
            <a:endParaRPr sz="20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764" y="5901054"/>
            <a:ext cx="8983337" cy="35800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54" y="4012181"/>
            <a:ext cx="8814245" cy="1425912"/>
          </a:xfrm>
          <a:prstGeom prst="rect">
            <a:avLst/>
          </a:prstGeom>
        </p:spPr>
      </p:pic>
      <p:sp>
        <p:nvSpPr>
          <p:cNvPr id="16" name="object 2"/>
          <p:cNvSpPr/>
          <p:nvPr/>
        </p:nvSpPr>
        <p:spPr>
          <a:xfrm>
            <a:off x="11169558" y="4198548"/>
            <a:ext cx="6089741" cy="5242862"/>
          </a:xfrm>
          <a:custGeom>
            <a:avLst/>
            <a:gdLst/>
            <a:ahLst/>
            <a:cxnLst/>
            <a:rect l="l" t="t" r="r" b="b"/>
            <a:pathLst>
              <a:path w="8255000" h="6370955">
                <a:moveTo>
                  <a:pt x="7873571" y="6370690"/>
                </a:moveTo>
                <a:lnTo>
                  <a:pt x="380999" y="6370690"/>
                </a:lnTo>
                <a:lnTo>
                  <a:pt x="333208" y="6367721"/>
                </a:lnTo>
                <a:lnTo>
                  <a:pt x="287187" y="6359054"/>
                </a:lnTo>
                <a:lnTo>
                  <a:pt x="243296" y="6345044"/>
                </a:lnTo>
                <a:lnTo>
                  <a:pt x="201889" y="6326050"/>
                </a:lnTo>
                <a:lnTo>
                  <a:pt x="163326" y="6302427"/>
                </a:lnTo>
                <a:lnTo>
                  <a:pt x="127962" y="6274534"/>
                </a:lnTo>
                <a:lnTo>
                  <a:pt x="96155" y="6242727"/>
                </a:lnTo>
                <a:lnTo>
                  <a:pt x="68262" y="6207363"/>
                </a:lnTo>
                <a:lnTo>
                  <a:pt x="44640" y="6168800"/>
                </a:lnTo>
                <a:lnTo>
                  <a:pt x="25645" y="6127394"/>
                </a:lnTo>
                <a:lnTo>
                  <a:pt x="11636" y="6083502"/>
                </a:lnTo>
                <a:lnTo>
                  <a:pt x="2968" y="6037481"/>
                </a:lnTo>
                <a:lnTo>
                  <a:pt x="0" y="5989690"/>
                </a:lnTo>
                <a:lnTo>
                  <a:pt x="0" y="380999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0999" y="0"/>
                </a:lnTo>
                <a:lnTo>
                  <a:pt x="7873571" y="0"/>
                </a:lnTo>
                <a:lnTo>
                  <a:pt x="7921363" y="2968"/>
                </a:lnTo>
                <a:lnTo>
                  <a:pt x="7967384" y="11636"/>
                </a:lnTo>
                <a:lnTo>
                  <a:pt x="8011275" y="25645"/>
                </a:lnTo>
                <a:lnTo>
                  <a:pt x="8052681" y="44640"/>
                </a:lnTo>
                <a:lnTo>
                  <a:pt x="8091245" y="68262"/>
                </a:lnTo>
                <a:lnTo>
                  <a:pt x="8126609" y="96155"/>
                </a:lnTo>
                <a:lnTo>
                  <a:pt x="8158416" y="127962"/>
                </a:lnTo>
                <a:lnTo>
                  <a:pt x="8186309" y="163326"/>
                </a:lnTo>
                <a:lnTo>
                  <a:pt x="8209931" y="201889"/>
                </a:lnTo>
                <a:lnTo>
                  <a:pt x="8228926" y="243296"/>
                </a:lnTo>
                <a:lnTo>
                  <a:pt x="8242935" y="287187"/>
                </a:lnTo>
                <a:lnTo>
                  <a:pt x="8251603" y="333208"/>
                </a:lnTo>
                <a:lnTo>
                  <a:pt x="8254571" y="380999"/>
                </a:lnTo>
                <a:lnTo>
                  <a:pt x="8254571" y="5989690"/>
                </a:lnTo>
                <a:lnTo>
                  <a:pt x="8251603" y="6037481"/>
                </a:lnTo>
                <a:lnTo>
                  <a:pt x="8242935" y="6083502"/>
                </a:lnTo>
                <a:lnTo>
                  <a:pt x="8228926" y="6127394"/>
                </a:lnTo>
                <a:lnTo>
                  <a:pt x="8209931" y="6168800"/>
                </a:lnTo>
                <a:lnTo>
                  <a:pt x="8186309" y="6207363"/>
                </a:lnTo>
                <a:lnTo>
                  <a:pt x="8158416" y="6242727"/>
                </a:lnTo>
                <a:lnTo>
                  <a:pt x="8126609" y="6274534"/>
                </a:lnTo>
                <a:lnTo>
                  <a:pt x="8091245" y="6302427"/>
                </a:lnTo>
                <a:lnTo>
                  <a:pt x="8052681" y="6326050"/>
                </a:lnTo>
                <a:lnTo>
                  <a:pt x="8011275" y="6345044"/>
                </a:lnTo>
                <a:lnTo>
                  <a:pt x="7967384" y="6359054"/>
                </a:lnTo>
                <a:lnTo>
                  <a:pt x="7921363" y="6367721"/>
                </a:lnTo>
                <a:lnTo>
                  <a:pt x="7873571" y="6370690"/>
                </a:lnTo>
                <a:close/>
              </a:path>
            </a:pathLst>
          </a:custGeom>
          <a:solidFill>
            <a:srgbClr val="EF4F25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6"/>
          <p:cNvGrpSpPr/>
          <p:nvPr/>
        </p:nvGrpSpPr>
        <p:grpSpPr>
          <a:xfrm>
            <a:off x="11444437" y="4942936"/>
            <a:ext cx="5539981" cy="3754085"/>
            <a:chOff x="9749941" y="3380705"/>
            <a:chExt cx="6769100" cy="5364480"/>
          </a:xfrm>
        </p:grpSpPr>
        <p:sp>
          <p:nvSpPr>
            <p:cNvPr id="18" name="object 7"/>
            <p:cNvSpPr/>
            <p:nvPr/>
          </p:nvSpPr>
          <p:spPr>
            <a:xfrm>
              <a:off x="12401247" y="3380705"/>
              <a:ext cx="4117340" cy="4114800"/>
            </a:xfrm>
            <a:custGeom>
              <a:avLst/>
              <a:gdLst/>
              <a:ahLst/>
              <a:cxnLst/>
              <a:rect l="l" t="t" r="r" b="b"/>
              <a:pathLst>
                <a:path w="4117340" h="4114800">
                  <a:moveTo>
                    <a:pt x="2203517" y="12700"/>
                  </a:moveTo>
                  <a:lnTo>
                    <a:pt x="1913649" y="12700"/>
                  </a:lnTo>
                  <a:lnTo>
                    <a:pt x="1961676" y="0"/>
                  </a:lnTo>
                  <a:lnTo>
                    <a:pt x="2155490" y="0"/>
                  </a:lnTo>
                  <a:lnTo>
                    <a:pt x="2203517" y="12700"/>
                  </a:lnTo>
                  <a:close/>
                </a:path>
                <a:path w="4117340" h="4114800">
                  <a:moveTo>
                    <a:pt x="2345745" y="25400"/>
                  </a:moveTo>
                  <a:lnTo>
                    <a:pt x="1771420" y="25400"/>
                  </a:lnTo>
                  <a:lnTo>
                    <a:pt x="1818509" y="12700"/>
                  </a:lnTo>
                  <a:lnTo>
                    <a:pt x="2298657" y="12700"/>
                  </a:lnTo>
                  <a:lnTo>
                    <a:pt x="2345745" y="25400"/>
                  </a:lnTo>
                  <a:close/>
                </a:path>
                <a:path w="4117340" h="4114800">
                  <a:moveTo>
                    <a:pt x="2530597" y="63500"/>
                  </a:moveTo>
                  <a:lnTo>
                    <a:pt x="1586569" y="63500"/>
                  </a:lnTo>
                  <a:lnTo>
                    <a:pt x="1724670" y="25400"/>
                  </a:lnTo>
                  <a:lnTo>
                    <a:pt x="2392496" y="25400"/>
                  </a:lnTo>
                  <a:lnTo>
                    <a:pt x="2530597" y="63500"/>
                  </a:lnTo>
                  <a:close/>
                </a:path>
                <a:path w="4117340" h="4114800">
                  <a:moveTo>
                    <a:pt x="2438896" y="4089400"/>
                  </a:moveTo>
                  <a:lnTo>
                    <a:pt x="1678270" y="4089400"/>
                  </a:lnTo>
                  <a:lnTo>
                    <a:pt x="1364308" y="4000500"/>
                  </a:lnTo>
                  <a:lnTo>
                    <a:pt x="1321153" y="3987800"/>
                  </a:lnTo>
                  <a:lnTo>
                    <a:pt x="1278459" y="3962400"/>
                  </a:lnTo>
                  <a:lnTo>
                    <a:pt x="1194506" y="3937000"/>
                  </a:lnTo>
                  <a:lnTo>
                    <a:pt x="1112546" y="3886200"/>
                  </a:lnTo>
                  <a:lnTo>
                    <a:pt x="1072344" y="3873500"/>
                  </a:lnTo>
                  <a:lnTo>
                    <a:pt x="993559" y="3822700"/>
                  </a:lnTo>
                  <a:lnTo>
                    <a:pt x="917015" y="3771900"/>
                  </a:lnTo>
                  <a:lnTo>
                    <a:pt x="879614" y="3746500"/>
                  </a:lnTo>
                  <a:lnTo>
                    <a:pt x="842811" y="3721100"/>
                  </a:lnTo>
                  <a:lnTo>
                    <a:pt x="806616" y="3695700"/>
                  </a:lnTo>
                  <a:lnTo>
                    <a:pt x="771044" y="3670300"/>
                  </a:lnTo>
                  <a:lnTo>
                    <a:pt x="736106" y="3644900"/>
                  </a:lnTo>
                  <a:lnTo>
                    <a:pt x="701815" y="3606800"/>
                  </a:lnTo>
                  <a:lnTo>
                    <a:pt x="668183" y="3581400"/>
                  </a:lnTo>
                  <a:lnTo>
                    <a:pt x="635222" y="3556000"/>
                  </a:lnTo>
                  <a:lnTo>
                    <a:pt x="602945" y="3517900"/>
                  </a:lnTo>
                  <a:lnTo>
                    <a:pt x="571364" y="3479800"/>
                  </a:lnTo>
                  <a:lnTo>
                    <a:pt x="540491" y="3454400"/>
                  </a:lnTo>
                  <a:lnTo>
                    <a:pt x="510339" y="3416300"/>
                  </a:lnTo>
                  <a:lnTo>
                    <a:pt x="480921" y="3390900"/>
                  </a:lnTo>
                  <a:lnTo>
                    <a:pt x="452247" y="3352800"/>
                  </a:lnTo>
                  <a:lnTo>
                    <a:pt x="424332" y="3314700"/>
                  </a:lnTo>
                  <a:lnTo>
                    <a:pt x="397187" y="3276600"/>
                  </a:lnTo>
                  <a:lnTo>
                    <a:pt x="370824" y="3238500"/>
                  </a:lnTo>
                  <a:lnTo>
                    <a:pt x="345257" y="3200400"/>
                  </a:lnTo>
                  <a:lnTo>
                    <a:pt x="320496" y="3162300"/>
                  </a:lnTo>
                  <a:lnTo>
                    <a:pt x="296556" y="3124200"/>
                  </a:lnTo>
                  <a:lnTo>
                    <a:pt x="273447" y="3086100"/>
                  </a:lnTo>
                  <a:lnTo>
                    <a:pt x="251183" y="3048000"/>
                  </a:lnTo>
                  <a:lnTo>
                    <a:pt x="229775" y="3009900"/>
                  </a:lnTo>
                  <a:lnTo>
                    <a:pt x="209236" y="2971800"/>
                  </a:lnTo>
                  <a:lnTo>
                    <a:pt x="189579" y="2921000"/>
                  </a:lnTo>
                  <a:lnTo>
                    <a:pt x="170816" y="2882900"/>
                  </a:lnTo>
                  <a:lnTo>
                    <a:pt x="152959" y="2844800"/>
                  </a:lnTo>
                  <a:lnTo>
                    <a:pt x="136020" y="2794000"/>
                  </a:lnTo>
                  <a:lnTo>
                    <a:pt x="120012" y="2755900"/>
                  </a:lnTo>
                  <a:lnTo>
                    <a:pt x="104948" y="2717800"/>
                  </a:lnTo>
                  <a:lnTo>
                    <a:pt x="90838" y="2667000"/>
                  </a:lnTo>
                  <a:lnTo>
                    <a:pt x="77697" y="2628900"/>
                  </a:lnTo>
                  <a:lnTo>
                    <a:pt x="65536" y="2578100"/>
                  </a:lnTo>
                  <a:lnTo>
                    <a:pt x="54368" y="2540000"/>
                  </a:lnTo>
                  <a:lnTo>
                    <a:pt x="44205" y="2489200"/>
                  </a:lnTo>
                  <a:lnTo>
                    <a:pt x="35059" y="2438400"/>
                  </a:lnTo>
                  <a:lnTo>
                    <a:pt x="26943" y="2400300"/>
                  </a:lnTo>
                  <a:lnTo>
                    <a:pt x="19869" y="2349500"/>
                  </a:lnTo>
                  <a:lnTo>
                    <a:pt x="13849" y="2298700"/>
                  </a:lnTo>
                  <a:lnTo>
                    <a:pt x="8896" y="2260600"/>
                  </a:lnTo>
                  <a:lnTo>
                    <a:pt x="5022" y="2209800"/>
                  </a:lnTo>
                  <a:lnTo>
                    <a:pt x="2240" y="2159000"/>
                  </a:lnTo>
                  <a:lnTo>
                    <a:pt x="562" y="2108200"/>
                  </a:lnTo>
                  <a:lnTo>
                    <a:pt x="0" y="2057400"/>
                  </a:lnTo>
                  <a:lnTo>
                    <a:pt x="562" y="2019300"/>
                  </a:lnTo>
                  <a:lnTo>
                    <a:pt x="2240" y="1968500"/>
                  </a:lnTo>
                  <a:lnTo>
                    <a:pt x="5022" y="1917700"/>
                  </a:lnTo>
                  <a:lnTo>
                    <a:pt x="8896" y="1866900"/>
                  </a:lnTo>
                  <a:lnTo>
                    <a:pt x="13849" y="1828800"/>
                  </a:lnTo>
                  <a:lnTo>
                    <a:pt x="19869" y="1778000"/>
                  </a:lnTo>
                  <a:lnTo>
                    <a:pt x="26943" y="1727200"/>
                  </a:lnTo>
                  <a:lnTo>
                    <a:pt x="35059" y="1676400"/>
                  </a:lnTo>
                  <a:lnTo>
                    <a:pt x="44205" y="1638300"/>
                  </a:lnTo>
                  <a:lnTo>
                    <a:pt x="54368" y="1587500"/>
                  </a:lnTo>
                  <a:lnTo>
                    <a:pt x="65536" y="1549400"/>
                  </a:lnTo>
                  <a:lnTo>
                    <a:pt x="77697" y="1498600"/>
                  </a:lnTo>
                  <a:lnTo>
                    <a:pt x="90838" y="1460500"/>
                  </a:lnTo>
                  <a:lnTo>
                    <a:pt x="104948" y="1409700"/>
                  </a:lnTo>
                  <a:lnTo>
                    <a:pt x="120012" y="1371600"/>
                  </a:lnTo>
                  <a:lnTo>
                    <a:pt x="136020" y="1320800"/>
                  </a:lnTo>
                  <a:lnTo>
                    <a:pt x="152959" y="1282700"/>
                  </a:lnTo>
                  <a:lnTo>
                    <a:pt x="170816" y="1244600"/>
                  </a:lnTo>
                  <a:lnTo>
                    <a:pt x="189579" y="1193800"/>
                  </a:lnTo>
                  <a:lnTo>
                    <a:pt x="209236" y="1155700"/>
                  </a:lnTo>
                  <a:lnTo>
                    <a:pt x="229775" y="1117600"/>
                  </a:lnTo>
                  <a:lnTo>
                    <a:pt x="251183" y="1079500"/>
                  </a:lnTo>
                  <a:lnTo>
                    <a:pt x="273447" y="1041400"/>
                  </a:lnTo>
                  <a:lnTo>
                    <a:pt x="296556" y="1003300"/>
                  </a:lnTo>
                  <a:lnTo>
                    <a:pt x="320496" y="965200"/>
                  </a:lnTo>
                  <a:lnTo>
                    <a:pt x="345257" y="927100"/>
                  </a:lnTo>
                  <a:lnTo>
                    <a:pt x="370824" y="889000"/>
                  </a:lnTo>
                  <a:lnTo>
                    <a:pt x="397187" y="850900"/>
                  </a:lnTo>
                  <a:lnTo>
                    <a:pt x="424332" y="812800"/>
                  </a:lnTo>
                  <a:lnTo>
                    <a:pt x="452247" y="774700"/>
                  </a:lnTo>
                  <a:lnTo>
                    <a:pt x="480921" y="736600"/>
                  </a:lnTo>
                  <a:lnTo>
                    <a:pt x="510339" y="711200"/>
                  </a:lnTo>
                  <a:lnTo>
                    <a:pt x="540491" y="673100"/>
                  </a:lnTo>
                  <a:lnTo>
                    <a:pt x="571364" y="635000"/>
                  </a:lnTo>
                  <a:lnTo>
                    <a:pt x="602945" y="609600"/>
                  </a:lnTo>
                  <a:lnTo>
                    <a:pt x="635222" y="571500"/>
                  </a:lnTo>
                  <a:lnTo>
                    <a:pt x="668183" y="546100"/>
                  </a:lnTo>
                  <a:lnTo>
                    <a:pt x="701815" y="508000"/>
                  </a:lnTo>
                  <a:lnTo>
                    <a:pt x="736106" y="482600"/>
                  </a:lnTo>
                  <a:lnTo>
                    <a:pt x="771044" y="457200"/>
                  </a:lnTo>
                  <a:lnTo>
                    <a:pt x="806616" y="431800"/>
                  </a:lnTo>
                  <a:lnTo>
                    <a:pt x="842811" y="406400"/>
                  </a:lnTo>
                  <a:lnTo>
                    <a:pt x="879614" y="381000"/>
                  </a:lnTo>
                  <a:lnTo>
                    <a:pt x="917015" y="342900"/>
                  </a:lnTo>
                  <a:lnTo>
                    <a:pt x="955001" y="330200"/>
                  </a:lnTo>
                  <a:lnTo>
                    <a:pt x="1032678" y="279400"/>
                  </a:lnTo>
                  <a:lnTo>
                    <a:pt x="1112546" y="228600"/>
                  </a:lnTo>
                  <a:lnTo>
                    <a:pt x="1153270" y="215900"/>
                  </a:lnTo>
                  <a:lnTo>
                    <a:pt x="1194506" y="190500"/>
                  </a:lnTo>
                  <a:lnTo>
                    <a:pt x="1236240" y="177800"/>
                  </a:lnTo>
                  <a:lnTo>
                    <a:pt x="1278459" y="152400"/>
                  </a:lnTo>
                  <a:lnTo>
                    <a:pt x="1407911" y="114300"/>
                  </a:lnTo>
                  <a:lnTo>
                    <a:pt x="1451952" y="88900"/>
                  </a:lnTo>
                  <a:lnTo>
                    <a:pt x="1541293" y="63500"/>
                  </a:lnTo>
                  <a:lnTo>
                    <a:pt x="2575873" y="63500"/>
                  </a:lnTo>
                  <a:lnTo>
                    <a:pt x="2665214" y="88900"/>
                  </a:lnTo>
                  <a:lnTo>
                    <a:pt x="2709255" y="114300"/>
                  </a:lnTo>
                  <a:lnTo>
                    <a:pt x="2838707" y="152400"/>
                  </a:lnTo>
                  <a:lnTo>
                    <a:pt x="2880927" y="177800"/>
                  </a:lnTo>
                  <a:lnTo>
                    <a:pt x="2922661" y="190500"/>
                  </a:lnTo>
                  <a:lnTo>
                    <a:pt x="2963896" y="215900"/>
                  </a:lnTo>
                  <a:lnTo>
                    <a:pt x="3004621" y="228600"/>
                  </a:lnTo>
                  <a:lnTo>
                    <a:pt x="3084489" y="279400"/>
                  </a:lnTo>
                  <a:lnTo>
                    <a:pt x="3162166" y="330200"/>
                  </a:lnTo>
                  <a:lnTo>
                    <a:pt x="3200151" y="342900"/>
                  </a:lnTo>
                  <a:lnTo>
                    <a:pt x="3237552" y="381000"/>
                  </a:lnTo>
                  <a:lnTo>
                    <a:pt x="3274356" y="406400"/>
                  </a:lnTo>
                  <a:lnTo>
                    <a:pt x="3310550" y="431800"/>
                  </a:lnTo>
                  <a:lnTo>
                    <a:pt x="3346122" y="457200"/>
                  </a:lnTo>
                  <a:lnTo>
                    <a:pt x="3381060" y="482600"/>
                  </a:lnTo>
                  <a:lnTo>
                    <a:pt x="3415352" y="508000"/>
                  </a:lnTo>
                  <a:lnTo>
                    <a:pt x="3448984" y="546100"/>
                  </a:lnTo>
                  <a:lnTo>
                    <a:pt x="3481945" y="571500"/>
                  </a:lnTo>
                  <a:lnTo>
                    <a:pt x="3514222" y="609600"/>
                  </a:lnTo>
                  <a:lnTo>
                    <a:pt x="3545803" y="635000"/>
                  </a:lnTo>
                  <a:lnTo>
                    <a:pt x="3576676" y="673100"/>
                  </a:lnTo>
                  <a:lnTo>
                    <a:pt x="3606827" y="711200"/>
                  </a:lnTo>
                  <a:lnTo>
                    <a:pt x="3636246" y="736600"/>
                  </a:lnTo>
                  <a:lnTo>
                    <a:pt x="3664919" y="774700"/>
                  </a:lnTo>
                  <a:lnTo>
                    <a:pt x="3692835" y="812800"/>
                  </a:lnTo>
                  <a:lnTo>
                    <a:pt x="3719980" y="850900"/>
                  </a:lnTo>
                  <a:lnTo>
                    <a:pt x="3746342" y="889000"/>
                  </a:lnTo>
                  <a:lnTo>
                    <a:pt x="3771910" y="927100"/>
                  </a:lnTo>
                  <a:lnTo>
                    <a:pt x="3796670" y="965200"/>
                  </a:lnTo>
                  <a:lnTo>
                    <a:pt x="3820611" y="1003300"/>
                  </a:lnTo>
                  <a:lnTo>
                    <a:pt x="3843720" y="1041400"/>
                  </a:lnTo>
                  <a:lnTo>
                    <a:pt x="3865984" y="1079500"/>
                  </a:lnTo>
                  <a:lnTo>
                    <a:pt x="3887392" y="1117600"/>
                  </a:lnTo>
                  <a:lnTo>
                    <a:pt x="3907930" y="1155700"/>
                  </a:lnTo>
                  <a:lnTo>
                    <a:pt x="3927588" y="1193800"/>
                  </a:lnTo>
                  <a:lnTo>
                    <a:pt x="3946351" y="1244600"/>
                  </a:lnTo>
                  <a:lnTo>
                    <a:pt x="3964208" y="1282700"/>
                  </a:lnTo>
                  <a:lnTo>
                    <a:pt x="3981147" y="1320800"/>
                  </a:lnTo>
                  <a:lnTo>
                    <a:pt x="3997155" y="1371600"/>
                  </a:lnTo>
                  <a:lnTo>
                    <a:pt x="4012219" y="1409700"/>
                  </a:lnTo>
                  <a:lnTo>
                    <a:pt x="4026328" y="1460500"/>
                  </a:lnTo>
                  <a:lnTo>
                    <a:pt x="4039470" y="1498600"/>
                  </a:lnTo>
                  <a:lnTo>
                    <a:pt x="4051630" y="1549400"/>
                  </a:lnTo>
                  <a:lnTo>
                    <a:pt x="4062799" y="1587500"/>
                  </a:lnTo>
                  <a:lnTo>
                    <a:pt x="4072962" y="1638300"/>
                  </a:lnTo>
                  <a:lnTo>
                    <a:pt x="4082108" y="1676400"/>
                  </a:lnTo>
                  <a:lnTo>
                    <a:pt x="4090224" y="1727200"/>
                  </a:lnTo>
                  <a:lnTo>
                    <a:pt x="4097298" y="1778000"/>
                  </a:lnTo>
                  <a:lnTo>
                    <a:pt x="4103318" y="1828800"/>
                  </a:lnTo>
                  <a:lnTo>
                    <a:pt x="4108271" y="1866900"/>
                  </a:lnTo>
                  <a:lnTo>
                    <a:pt x="4112144" y="1917700"/>
                  </a:lnTo>
                  <a:lnTo>
                    <a:pt x="4114927" y="1968500"/>
                  </a:lnTo>
                  <a:lnTo>
                    <a:pt x="4116605" y="2019300"/>
                  </a:lnTo>
                  <a:lnTo>
                    <a:pt x="4117167" y="2057400"/>
                  </a:lnTo>
                  <a:lnTo>
                    <a:pt x="4116605" y="2108200"/>
                  </a:lnTo>
                  <a:lnTo>
                    <a:pt x="4114927" y="2159000"/>
                  </a:lnTo>
                  <a:lnTo>
                    <a:pt x="4112144" y="2209800"/>
                  </a:lnTo>
                  <a:lnTo>
                    <a:pt x="4108271" y="2260600"/>
                  </a:lnTo>
                  <a:lnTo>
                    <a:pt x="4103318" y="2298700"/>
                  </a:lnTo>
                  <a:lnTo>
                    <a:pt x="4097298" y="2349500"/>
                  </a:lnTo>
                  <a:lnTo>
                    <a:pt x="4090224" y="2400300"/>
                  </a:lnTo>
                  <a:lnTo>
                    <a:pt x="4082108" y="2438400"/>
                  </a:lnTo>
                  <a:lnTo>
                    <a:pt x="4072962" y="2489200"/>
                  </a:lnTo>
                  <a:lnTo>
                    <a:pt x="4062799" y="2540000"/>
                  </a:lnTo>
                  <a:lnTo>
                    <a:pt x="4051630" y="2578100"/>
                  </a:lnTo>
                  <a:lnTo>
                    <a:pt x="4039470" y="2628900"/>
                  </a:lnTo>
                  <a:lnTo>
                    <a:pt x="4026328" y="2667000"/>
                  </a:lnTo>
                  <a:lnTo>
                    <a:pt x="4012219" y="2717800"/>
                  </a:lnTo>
                  <a:lnTo>
                    <a:pt x="3997155" y="2755900"/>
                  </a:lnTo>
                  <a:lnTo>
                    <a:pt x="3981147" y="2794000"/>
                  </a:lnTo>
                  <a:lnTo>
                    <a:pt x="3964208" y="2844800"/>
                  </a:lnTo>
                  <a:lnTo>
                    <a:pt x="3946351" y="2882900"/>
                  </a:lnTo>
                  <a:lnTo>
                    <a:pt x="3927588" y="2921000"/>
                  </a:lnTo>
                  <a:lnTo>
                    <a:pt x="3907930" y="2971800"/>
                  </a:lnTo>
                  <a:lnTo>
                    <a:pt x="3887392" y="3009900"/>
                  </a:lnTo>
                  <a:lnTo>
                    <a:pt x="3865984" y="3048000"/>
                  </a:lnTo>
                  <a:lnTo>
                    <a:pt x="3843720" y="3086100"/>
                  </a:lnTo>
                  <a:lnTo>
                    <a:pt x="3820611" y="3124200"/>
                  </a:lnTo>
                  <a:lnTo>
                    <a:pt x="3796670" y="3162300"/>
                  </a:lnTo>
                  <a:lnTo>
                    <a:pt x="3771910" y="3200400"/>
                  </a:lnTo>
                  <a:lnTo>
                    <a:pt x="3746342" y="3238500"/>
                  </a:lnTo>
                  <a:lnTo>
                    <a:pt x="3719980" y="3276600"/>
                  </a:lnTo>
                  <a:lnTo>
                    <a:pt x="3692835" y="3314700"/>
                  </a:lnTo>
                  <a:lnTo>
                    <a:pt x="3664919" y="3352800"/>
                  </a:lnTo>
                  <a:lnTo>
                    <a:pt x="3636246" y="3390900"/>
                  </a:lnTo>
                  <a:lnTo>
                    <a:pt x="3606827" y="3416300"/>
                  </a:lnTo>
                  <a:lnTo>
                    <a:pt x="3576676" y="3454400"/>
                  </a:lnTo>
                  <a:lnTo>
                    <a:pt x="3545803" y="3479800"/>
                  </a:lnTo>
                  <a:lnTo>
                    <a:pt x="3514222" y="3517900"/>
                  </a:lnTo>
                  <a:lnTo>
                    <a:pt x="3481945" y="3556000"/>
                  </a:lnTo>
                  <a:lnTo>
                    <a:pt x="3448984" y="3581400"/>
                  </a:lnTo>
                  <a:lnTo>
                    <a:pt x="3415352" y="3606800"/>
                  </a:lnTo>
                  <a:lnTo>
                    <a:pt x="3381060" y="3644900"/>
                  </a:lnTo>
                  <a:lnTo>
                    <a:pt x="3346122" y="3670300"/>
                  </a:lnTo>
                  <a:lnTo>
                    <a:pt x="3310550" y="3695700"/>
                  </a:lnTo>
                  <a:lnTo>
                    <a:pt x="3274356" y="3721100"/>
                  </a:lnTo>
                  <a:lnTo>
                    <a:pt x="3237552" y="3746500"/>
                  </a:lnTo>
                  <a:lnTo>
                    <a:pt x="3200151" y="3771900"/>
                  </a:lnTo>
                  <a:lnTo>
                    <a:pt x="3123607" y="3822700"/>
                  </a:lnTo>
                  <a:lnTo>
                    <a:pt x="3044823" y="3873500"/>
                  </a:lnTo>
                  <a:lnTo>
                    <a:pt x="3004621" y="3886200"/>
                  </a:lnTo>
                  <a:lnTo>
                    <a:pt x="2922661" y="3937000"/>
                  </a:lnTo>
                  <a:lnTo>
                    <a:pt x="2838707" y="3962400"/>
                  </a:lnTo>
                  <a:lnTo>
                    <a:pt x="2796013" y="3987800"/>
                  </a:lnTo>
                  <a:lnTo>
                    <a:pt x="2752858" y="4000500"/>
                  </a:lnTo>
                  <a:lnTo>
                    <a:pt x="2438896" y="4089400"/>
                  </a:lnTo>
                  <a:close/>
                </a:path>
                <a:path w="4117340" h="4114800">
                  <a:moveTo>
                    <a:pt x="2345745" y="4102100"/>
                  </a:moveTo>
                  <a:lnTo>
                    <a:pt x="1771420" y="4102100"/>
                  </a:lnTo>
                  <a:lnTo>
                    <a:pt x="1724670" y="4089400"/>
                  </a:lnTo>
                  <a:lnTo>
                    <a:pt x="2392496" y="4089400"/>
                  </a:lnTo>
                  <a:lnTo>
                    <a:pt x="2345745" y="4102100"/>
                  </a:lnTo>
                  <a:close/>
                </a:path>
                <a:path w="4117340" h="4114800">
                  <a:moveTo>
                    <a:pt x="2251244" y="4114800"/>
                  </a:moveTo>
                  <a:lnTo>
                    <a:pt x="1865922" y="4114800"/>
                  </a:lnTo>
                  <a:lnTo>
                    <a:pt x="1818509" y="4102100"/>
                  </a:lnTo>
                  <a:lnTo>
                    <a:pt x="2298657" y="4102100"/>
                  </a:lnTo>
                  <a:lnTo>
                    <a:pt x="2251244" y="4114800"/>
                  </a:lnTo>
                  <a:close/>
                </a:path>
              </a:pathLst>
            </a:custGeom>
            <a:solidFill>
              <a:srgbClr val="FDB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49941" y="4449305"/>
              <a:ext cx="6768405" cy="4295774"/>
            </a:xfrm>
            <a:prstGeom prst="rect">
              <a:avLst/>
            </a:prstGeom>
          </p:spPr>
        </p:pic>
      </p:grpSp>
      <p:sp>
        <p:nvSpPr>
          <p:cNvPr id="3" name="Down Arrow 2"/>
          <p:cNvSpPr/>
          <p:nvPr/>
        </p:nvSpPr>
        <p:spPr>
          <a:xfrm>
            <a:off x="8033645" y="5322902"/>
            <a:ext cx="484632" cy="978408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23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5083717" y="1125460"/>
            <a:ext cx="8039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Home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68241" y="1127673"/>
            <a:ext cx="80772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About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62730" y="1127673"/>
            <a:ext cx="111633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114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27767" y="1125460"/>
            <a:ext cx="88900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Others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45128" y="2276418"/>
            <a:ext cx="14790271" cy="91440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smtClean="0">
                <a:latin typeface="Trebuchet MS" panose="020B0603020202020204" pitchFamily="34" charset="0"/>
              </a:rPr>
              <a:t>Insights</a:t>
            </a:r>
            <a:endParaRPr lang="en-US" sz="4400" b="1" dirty="0">
              <a:latin typeface="Trebuchet MS" panose="020B0603020202020204" pitchFamily="34" charset="0"/>
            </a:endParaRPr>
          </a:p>
        </p:txBody>
      </p:sp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1745128" y="3493249"/>
            <a:ext cx="7885663" cy="763285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dirty="0" smtClean="0">
                <a:solidFill>
                  <a:schemeClr val="tx1"/>
                </a:solidFill>
              </a:rPr>
              <a:t>Skincare generates the highest revenue </a:t>
            </a:r>
            <a:r>
              <a:rPr lang="en-US" sz="1600" dirty="0" smtClean="0">
                <a:solidFill>
                  <a:schemeClr val="tx1"/>
                </a:solidFill>
              </a:rPr>
              <a:t>(2,41,628)</a:t>
            </a:r>
            <a:r>
              <a:rPr lang="en-US" sz="1600" b="0" dirty="0" smtClean="0">
                <a:solidFill>
                  <a:schemeClr val="tx1"/>
                </a:solidFill>
              </a:rPr>
              <a:t> followed by hair care</a:t>
            </a:r>
            <a:r>
              <a:rPr lang="en-US" sz="1600" dirty="0" smtClean="0">
                <a:solidFill>
                  <a:schemeClr val="tx1"/>
                </a:solidFill>
              </a:rPr>
              <a:t>(1,74,455)</a:t>
            </a:r>
            <a:r>
              <a:rPr lang="en-US" sz="1600" b="0" dirty="0" smtClean="0">
                <a:solidFill>
                  <a:schemeClr val="tx1"/>
                </a:solidFill>
              </a:rPr>
              <a:t> and cosmetics </a:t>
            </a:r>
            <a:r>
              <a:rPr lang="en-US" sz="1600" dirty="0" smtClean="0">
                <a:solidFill>
                  <a:schemeClr val="tx1"/>
                </a:solidFill>
              </a:rPr>
              <a:t>(1,61,521).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dirty="0" smtClean="0">
                <a:solidFill>
                  <a:schemeClr val="tx1"/>
                </a:solidFill>
              </a:rPr>
              <a:t>Skincare is the main revenue driver for the business.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dirty="0" smtClean="0">
                <a:solidFill>
                  <a:schemeClr val="tx1"/>
                </a:solidFill>
              </a:rPr>
              <a:t>Cosmetics have the highest price(</a:t>
            </a:r>
            <a:r>
              <a:rPr lang="en-US" sz="1600" dirty="0" smtClean="0">
                <a:solidFill>
                  <a:schemeClr val="tx1"/>
                </a:solidFill>
              </a:rPr>
              <a:t>57) </a:t>
            </a:r>
            <a:r>
              <a:rPr lang="en-US" sz="1600" b="0" dirty="0" smtClean="0">
                <a:solidFill>
                  <a:schemeClr val="tx1"/>
                </a:solidFill>
              </a:rPr>
              <a:t>but don't make the most money because fewer are sold.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dirty="0" smtClean="0">
                <a:solidFill>
                  <a:schemeClr val="tx1"/>
                </a:solidFill>
              </a:rPr>
              <a:t>Skincare is cheaper(</a:t>
            </a:r>
            <a:r>
              <a:rPr lang="en-US" sz="1600" dirty="0" smtClean="0">
                <a:solidFill>
                  <a:schemeClr val="tx1"/>
                </a:solidFill>
              </a:rPr>
              <a:t>46) </a:t>
            </a:r>
            <a:r>
              <a:rPr lang="en-US" sz="1600" b="0" dirty="0" smtClean="0">
                <a:solidFill>
                  <a:schemeClr val="tx1"/>
                </a:solidFill>
              </a:rPr>
              <a:t>but sells a lot, so it earns more.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dirty="0" smtClean="0">
                <a:solidFill>
                  <a:schemeClr val="tx1"/>
                </a:solidFill>
              </a:rPr>
              <a:t>Hair care is the cheapest </a:t>
            </a:r>
            <a:r>
              <a:rPr lang="en-US" sz="1600" dirty="0" smtClean="0">
                <a:solidFill>
                  <a:schemeClr val="tx1"/>
                </a:solidFill>
              </a:rPr>
              <a:t>(40) </a:t>
            </a:r>
            <a:r>
              <a:rPr lang="en-US" sz="1600" b="0" dirty="0" smtClean="0">
                <a:solidFill>
                  <a:schemeClr val="tx1"/>
                </a:solidFill>
              </a:rPr>
              <a:t>and earns the least.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1600" b="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dirty="0" smtClean="0">
                <a:solidFill>
                  <a:schemeClr val="tx1"/>
                </a:solidFill>
              </a:rPr>
              <a:t>Unknown customers contribute the most revenue (</a:t>
            </a:r>
            <a:r>
              <a:rPr lang="en-US" sz="1600" dirty="0" smtClean="0">
                <a:solidFill>
                  <a:schemeClr val="tx1"/>
                </a:solidFill>
              </a:rPr>
              <a:t>1,73,090) </a:t>
            </a:r>
            <a:r>
              <a:rPr lang="en-US" sz="1600" b="0" dirty="0" smtClean="0">
                <a:solidFill>
                  <a:schemeClr val="tx1"/>
                </a:solidFill>
              </a:rPr>
              <a:t>followed by female</a:t>
            </a:r>
            <a:r>
              <a:rPr lang="en-US" sz="1600" dirty="0" smtClean="0">
                <a:solidFill>
                  <a:schemeClr val="tx1"/>
                </a:solidFill>
              </a:rPr>
              <a:t>(1,61,514)</a:t>
            </a:r>
            <a:r>
              <a:rPr lang="en-US" sz="1600" b="0" dirty="0" smtClean="0">
                <a:solidFill>
                  <a:schemeClr val="tx1"/>
                </a:solidFill>
              </a:rPr>
              <a:t> and male category (</a:t>
            </a:r>
            <a:r>
              <a:rPr lang="en-US" sz="1600" dirty="0" smtClean="0">
                <a:solidFill>
                  <a:schemeClr val="tx1"/>
                </a:solidFill>
              </a:rPr>
              <a:t>1,26,634).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dirty="0" smtClean="0">
                <a:solidFill>
                  <a:schemeClr val="tx1"/>
                </a:solidFill>
              </a:rPr>
              <a:t>Non-binary customers contribute the least</a:t>
            </a:r>
            <a:r>
              <a:rPr lang="en-US" sz="1600" dirty="0" smtClean="0">
                <a:solidFill>
                  <a:schemeClr val="tx1"/>
                </a:solidFill>
              </a:rPr>
              <a:t>(1,16,366</a:t>
            </a:r>
            <a:r>
              <a:rPr lang="en-US" sz="1600" b="0" dirty="0" smtClean="0">
                <a:solidFill>
                  <a:schemeClr val="tx1"/>
                </a:solidFill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dirty="0" smtClean="0">
                <a:solidFill>
                  <a:schemeClr val="tx1"/>
                </a:solidFill>
              </a:rPr>
              <a:t>Carrier B has the lowest average shipping cost</a:t>
            </a:r>
            <a:r>
              <a:rPr lang="en-US" sz="1600" dirty="0" smtClean="0">
                <a:solidFill>
                  <a:schemeClr val="tx1"/>
                </a:solidFill>
              </a:rPr>
              <a:t>(5.51)</a:t>
            </a:r>
            <a:r>
              <a:rPr lang="en-US" sz="1600" b="0" dirty="0" smtClean="0">
                <a:solidFill>
                  <a:schemeClr val="tx1"/>
                </a:solidFill>
              </a:rPr>
              <a:t>, making it the most cost-effective option.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dirty="0" smtClean="0">
                <a:solidFill>
                  <a:schemeClr val="tx1"/>
                </a:solidFill>
              </a:rPr>
              <a:t>Carrier A and Carrier C have slightly higher costs(</a:t>
            </a:r>
            <a:r>
              <a:rPr lang="en-US" sz="1600" dirty="0" smtClean="0">
                <a:solidFill>
                  <a:schemeClr val="tx1"/>
                </a:solidFill>
              </a:rPr>
              <a:t> 5.56 and 5.60 respectively</a:t>
            </a:r>
            <a:r>
              <a:rPr lang="en-US" sz="1600" b="0" dirty="0" smtClean="0">
                <a:solidFill>
                  <a:schemeClr val="tx1"/>
                </a:solidFill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dirty="0" smtClean="0">
                <a:solidFill>
                  <a:schemeClr val="tx1"/>
                </a:solidFill>
              </a:rPr>
              <a:t>Supplier 3 delivers the fastest </a:t>
            </a:r>
            <a:r>
              <a:rPr lang="en-US" sz="1600" dirty="0" smtClean="0">
                <a:solidFill>
                  <a:schemeClr val="tx1"/>
                </a:solidFill>
              </a:rPr>
              <a:t>(5.20 days</a:t>
            </a:r>
            <a:r>
              <a:rPr lang="en-US" sz="1600" b="0" dirty="0" smtClean="0">
                <a:solidFill>
                  <a:schemeClr val="tx1"/>
                </a:solidFill>
              </a:rPr>
              <a:t>) and Supplier 5 has the slowest shipping time</a:t>
            </a:r>
            <a:r>
              <a:rPr lang="en-US" sz="1600" dirty="0" smtClean="0">
                <a:solidFill>
                  <a:schemeClr val="tx1"/>
                </a:solidFill>
              </a:rPr>
              <a:t>(6.22 days)</a:t>
            </a:r>
            <a:r>
              <a:rPr lang="en-US" sz="1600" b="0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dirty="0" smtClean="0">
                <a:solidFill>
                  <a:schemeClr val="tx1"/>
                </a:solidFill>
              </a:rPr>
              <a:t>Bangalore has the fastest average shipping time </a:t>
            </a:r>
            <a:r>
              <a:rPr lang="en-US" sz="1600" dirty="0" smtClean="0">
                <a:solidFill>
                  <a:schemeClr val="tx1"/>
                </a:solidFill>
              </a:rPr>
              <a:t>(5.28 days</a:t>
            </a:r>
            <a:r>
              <a:rPr lang="en-US" sz="1600" b="0" dirty="0" smtClean="0">
                <a:solidFill>
                  <a:schemeClr val="tx1"/>
                </a:solidFill>
              </a:rPr>
              <a:t>), followed by Mumbai </a:t>
            </a:r>
            <a:r>
              <a:rPr lang="en-US" sz="1600" dirty="0" smtClean="0">
                <a:solidFill>
                  <a:schemeClr val="tx1"/>
                </a:solidFill>
              </a:rPr>
              <a:t>(5.55 days</a:t>
            </a:r>
            <a:r>
              <a:rPr lang="en-US" sz="1600" b="0" dirty="0" smtClean="0">
                <a:solidFill>
                  <a:schemeClr val="tx1"/>
                </a:solidFill>
              </a:rPr>
              <a:t>) and Delhi (</a:t>
            </a:r>
            <a:r>
              <a:rPr lang="en-US" sz="1600" dirty="0" smtClean="0">
                <a:solidFill>
                  <a:schemeClr val="tx1"/>
                </a:solidFill>
              </a:rPr>
              <a:t>5.93 days).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dirty="0" smtClean="0">
                <a:solidFill>
                  <a:schemeClr val="tx1"/>
                </a:solidFill>
              </a:rPr>
              <a:t>Chennai is the slowest </a:t>
            </a:r>
            <a:r>
              <a:rPr lang="en-US" sz="1600" dirty="0" smtClean="0">
                <a:solidFill>
                  <a:schemeClr val="tx1"/>
                </a:solidFill>
              </a:rPr>
              <a:t>( 6 days).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b="0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dirty="0" smtClean="0">
                <a:solidFill>
                  <a:schemeClr val="tx1"/>
                </a:solidFill>
              </a:rPr>
              <a:t>Road transport has the most product defects (</a:t>
            </a:r>
            <a:r>
              <a:rPr lang="en-US" sz="1600" dirty="0" smtClean="0">
                <a:solidFill>
                  <a:schemeClr val="tx1"/>
                </a:solidFill>
              </a:rPr>
              <a:t>2.62).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dirty="0" smtClean="0">
                <a:solidFill>
                  <a:schemeClr val="tx1"/>
                </a:solidFill>
              </a:rPr>
              <a:t>Sea transport is second (</a:t>
            </a:r>
            <a:r>
              <a:rPr lang="en-US" sz="1600" dirty="0" smtClean="0">
                <a:solidFill>
                  <a:schemeClr val="tx1"/>
                </a:solidFill>
              </a:rPr>
              <a:t>2.32) </a:t>
            </a:r>
            <a:r>
              <a:rPr lang="en-US" sz="1600" b="0" dirty="0" smtClean="0">
                <a:solidFill>
                  <a:schemeClr val="tx1"/>
                </a:solidFill>
              </a:rPr>
              <a:t>and Air transport is the best( </a:t>
            </a:r>
            <a:r>
              <a:rPr lang="en-US" sz="1600" dirty="0" smtClean="0">
                <a:solidFill>
                  <a:schemeClr val="tx1"/>
                </a:solidFill>
              </a:rPr>
              <a:t>1.82 defects only).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b="0" dirty="0" smtClean="0">
                <a:solidFill>
                  <a:schemeClr val="tx1"/>
                </a:solidFill>
              </a:rPr>
              <a:t>This means products are damaged more often in road and sea transport.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tx1"/>
              </a:solidFill>
            </a:endParaRPr>
          </a:p>
          <a:p>
            <a:endParaRPr lang="en-US" sz="1600" dirty="0" smtClean="0">
              <a:solidFill>
                <a:schemeClr val="tx1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  <a:p>
            <a:pPr marL="857250" indent="-8572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2" name="object 2"/>
          <p:cNvGrpSpPr/>
          <p:nvPr/>
        </p:nvGrpSpPr>
        <p:grpSpPr>
          <a:xfrm>
            <a:off x="9862730" y="3493249"/>
            <a:ext cx="6678338" cy="6348730"/>
            <a:chOff x="9630792" y="2759539"/>
            <a:chExt cx="6678338" cy="6348730"/>
          </a:xfrm>
        </p:grpSpPr>
        <p:sp>
          <p:nvSpPr>
            <p:cNvPr id="4" name="object 4"/>
            <p:cNvSpPr/>
            <p:nvPr/>
          </p:nvSpPr>
          <p:spPr>
            <a:xfrm>
              <a:off x="10420775" y="2759539"/>
              <a:ext cx="5888355" cy="6348730"/>
            </a:xfrm>
            <a:custGeom>
              <a:avLst/>
              <a:gdLst/>
              <a:ahLst/>
              <a:cxnLst/>
              <a:rect l="l" t="t" r="r" b="b"/>
              <a:pathLst>
                <a:path w="5888355" h="6348730">
                  <a:moveTo>
                    <a:pt x="5575232" y="6348178"/>
                  </a:moveTo>
                  <a:lnTo>
                    <a:pt x="312934" y="6348178"/>
                  </a:lnTo>
                  <a:lnTo>
                    <a:pt x="287188" y="6343329"/>
                  </a:lnTo>
                  <a:lnTo>
                    <a:pt x="243296" y="6329320"/>
                  </a:lnTo>
                  <a:lnTo>
                    <a:pt x="201890" y="6310325"/>
                  </a:lnTo>
                  <a:lnTo>
                    <a:pt x="163326" y="6286703"/>
                  </a:lnTo>
                  <a:lnTo>
                    <a:pt x="127962" y="6258809"/>
                  </a:lnTo>
                  <a:lnTo>
                    <a:pt x="96155" y="6227002"/>
                  </a:lnTo>
                  <a:lnTo>
                    <a:pt x="68262" y="6191639"/>
                  </a:lnTo>
                  <a:lnTo>
                    <a:pt x="44640" y="6153075"/>
                  </a:lnTo>
                  <a:lnTo>
                    <a:pt x="25645" y="6111669"/>
                  </a:lnTo>
                  <a:lnTo>
                    <a:pt x="11636" y="6067777"/>
                  </a:lnTo>
                  <a:lnTo>
                    <a:pt x="2968" y="6021757"/>
                  </a:lnTo>
                  <a:lnTo>
                    <a:pt x="0" y="5973965"/>
                  </a:lnTo>
                  <a:lnTo>
                    <a:pt x="0" y="381000"/>
                  </a:lnTo>
                  <a:lnTo>
                    <a:pt x="2968" y="333208"/>
                  </a:lnTo>
                  <a:lnTo>
                    <a:pt x="11636" y="287187"/>
                  </a:lnTo>
                  <a:lnTo>
                    <a:pt x="25645" y="243296"/>
                  </a:lnTo>
                  <a:lnTo>
                    <a:pt x="44640" y="201890"/>
                  </a:lnTo>
                  <a:lnTo>
                    <a:pt x="68262" y="163326"/>
                  </a:lnTo>
                  <a:lnTo>
                    <a:pt x="96155" y="127962"/>
                  </a:lnTo>
                  <a:lnTo>
                    <a:pt x="127962" y="96155"/>
                  </a:lnTo>
                  <a:lnTo>
                    <a:pt x="163326" y="68262"/>
                  </a:lnTo>
                  <a:lnTo>
                    <a:pt x="201890" y="44640"/>
                  </a:lnTo>
                  <a:lnTo>
                    <a:pt x="243296" y="25645"/>
                  </a:lnTo>
                  <a:lnTo>
                    <a:pt x="287188" y="11636"/>
                  </a:lnTo>
                  <a:lnTo>
                    <a:pt x="333208" y="2968"/>
                  </a:lnTo>
                  <a:lnTo>
                    <a:pt x="381000" y="0"/>
                  </a:lnTo>
                  <a:lnTo>
                    <a:pt x="5507166" y="0"/>
                  </a:lnTo>
                  <a:lnTo>
                    <a:pt x="5554958" y="2968"/>
                  </a:lnTo>
                  <a:lnTo>
                    <a:pt x="5600978" y="11636"/>
                  </a:lnTo>
                  <a:lnTo>
                    <a:pt x="5644870" y="25645"/>
                  </a:lnTo>
                  <a:lnTo>
                    <a:pt x="5686276" y="44640"/>
                  </a:lnTo>
                  <a:lnTo>
                    <a:pt x="5724840" y="68262"/>
                  </a:lnTo>
                  <a:lnTo>
                    <a:pt x="5760203" y="96155"/>
                  </a:lnTo>
                  <a:lnTo>
                    <a:pt x="5792010" y="127962"/>
                  </a:lnTo>
                  <a:lnTo>
                    <a:pt x="5819903" y="163326"/>
                  </a:lnTo>
                  <a:lnTo>
                    <a:pt x="5843526" y="201890"/>
                  </a:lnTo>
                  <a:lnTo>
                    <a:pt x="5862520" y="243296"/>
                  </a:lnTo>
                  <a:lnTo>
                    <a:pt x="5876530" y="287187"/>
                  </a:lnTo>
                  <a:lnTo>
                    <a:pt x="5885197" y="333208"/>
                  </a:lnTo>
                  <a:lnTo>
                    <a:pt x="5888165" y="381000"/>
                  </a:lnTo>
                  <a:lnTo>
                    <a:pt x="5888165" y="5973965"/>
                  </a:lnTo>
                  <a:lnTo>
                    <a:pt x="5885197" y="6021757"/>
                  </a:lnTo>
                  <a:lnTo>
                    <a:pt x="5876530" y="6067777"/>
                  </a:lnTo>
                  <a:lnTo>
                    <a:pt x="5862520" y="6111669"/>
                  </a:lnTo>
                  <a:lnTo>
                    <a:pt x="5843526" y="6153075"/>
                  </a:lnTo>
                  <a:lnTo>
                    <a:pt x="5819903" y="6191639"/>
                  </a:lnTo>
                  <a:lnTo>
                    <a:pt x="5792010" y="6227002"/>
                  </a:lnTo>
                  <a:lnTo>
                    <a:pt x="5760203" y="6258809"/>
                  </a:lnTo>
                  <a:lnTo>
                    <a:pt x="5724840" y="6286703"/>
                  </a:lnTo>
                  <a:lnTo>
                    <a:pt x="5686276" y="6310325"/>
                  </a:lnTo>
                  <a:lnTo>
                    <a:pt x="5644870" y="6329320"/>
                  </a:lnTo>
                  <a:lnTo>
                    <a:pt x="5600978" y="6343329"/>
                  </a:lnTo>
                  <a:lnTo>
                    <a:pt x="5575232" y="6348178"/>
                  </a:lnTo>
                  <a:close/>
                </a:path>
              </a:pathLst>
            </a:custGeom>
            <a:solidFill>
              <a:srgbClr val="FDBA2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30792" y="3581353"/>
              <a:ext cx="6015187" cy="4791075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5083717" y="1125460"/>
            <a:ext cx="8039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Home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68241" y="1127673"/>
            <a:ext cx="80772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About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880292" y="1127673"/>
            <a:ext cx="108077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Content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206485" y="1125460"/>
            <a:ext cx="931544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100" dirty="0">
                <a:solidFill>
                  <a:srgbClr val="FFFFFF"/>
                </a:solidFill>
                <a:latin typeface="Trebuchet MS"/>
                <a:cs typeface="Trebuchet MS"/>
              </a:rPr>
              <a:t>Others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69729" y="3223413"/>
            <a:ext cx="5948680" cy="23152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0" b="1" spc="465" dirty="0">
                <a:solidFill>
                  <a:srgbClr val="010E8C"/>
                </a:solidFill>
                <a:latin typeface="Trebuchet MS"/>
                <a:cs typeface="Trebuchet MS"/>
              </a:rPr>
              <a:t>T</a:t>
            </a:r>
            <a:r>
              <a:rPr sz="15000" b="1" spc="545" dirty="0">
                <a:solidFill>
                  <a:srgbClr val="010E8C"/>
                </a:solidFill>
                <a:latin typeface="Trebuchet MS"/>
                <a:cs typeface="Trebuchet MS"/>
              </a:rPr>
              <a:t>h</a:t>
            </a:r>
            <a:r>
              <a:rPr sz="15000" b="1" spc="595" dirty="0">
                <a:solidFill>
                  <a:srgbClr val="010E8C"/>
                </a:solidFill>
                <a:latin typeface="Trebuchet MS"/>
                <a:cs typeface="Trebuchet MS"/>
              </a:rPr>
              <a:t>a</a:t>
            </a:r>
            <a:r>
              <a:rPr sz="15000" b="1" spc="550" dirty="0">
                <a:solidFill>
                  <a:srgbClr val="010E8C"/>
                </a:solidFill>
                <a:latin typeface="Trebuchet MS"/>
                <a:cs typeface="Trebuchet MS"/>
              </a:rPr>
              <a:t>n</a:t>
            </a:r>
            <a:r>
              <a:rPr sz="15000" b="1" spc="990" dirty="0">
                <a:solidFill>
                  <a:srgbClr val="010E8C"/>
                </a:solidFill>
                <a:latin typeface="Trebuchet MS"/>
                <a:cs typeface="Trebuchet MS"/>
              </a:rPr>
              <a:t>k</a:t>
            </a:r>
            <a:endParaRPr sz="150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94632" y="4918863"/>
            <a:ext cx="4190365" cy="42589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520700">
              <a:lnSpc>
                <a:spcPct val="100000"/>
              </a:lnSpc>
              <a:spcBef>
                <a:spcPts val="125"/>
              </a:spcBef>
            </a:pPr>
            <a:r>
              <a:rPr sz="15000" b="1" spc="670" dirty="0" smtClean="0">
                <a:solidFill>
                  <a:srgbClr val="010E8C"/>
                </a:solidFill>
                <a:latin typeface="Trebuchet MS"/>
                <a:cs typeface="Trebuchet MS"/>
              </a:rPr>
              <a:t>You</a:t>
            </a:r>
          </a:p>
          <a:p>
            <a:pPr marL="12700">
              <a:lnSpc>
                <a:spcPct val="100000"/>
              </a:lnSpc>
              <a:spcBef>
                <a:spcPts val="12725"/>
              </a:spcBef>
            </a:pPr>
            <a:endParaRPr sz="2150" dirty="0">
              <a:latin typeface="Lucida Sans Unicode"/>
              <a:cs typeface="Lucida Sans Unicode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56263" y="2338919"/>
            <a:ext cx="5131736" cy="548639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338919"/>
            <a:ext cx="5084418" cy="51530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700" y="2548138"/>
            <a:ext cx="5288280" cy="6710680"/>
          </a:xfrm>
          <a:custGeom>
            <a:avLst/>
            <a:gdLst/>
            <a:ahLst/>
            <a:cxnLst/>
            <a:rect l="l" t="t" r="r" b="b"/>
            <a:pathLst>
              <a:path w="5288280" h="6710680">
                <a:moveTo>
                  <a:pt x="4907284" y="6710160"/>
                </a:moveTo>
                <a:lnTo>
                  <a:pt x="380999" y="6710160"/>
                </a:lnTo>
                <a:lnTo>
                  <a:pt x="333208" y="6707191"/>
                </a:lnTo>
                <a:lnTo>
                  <a:pt x="287187" y="6698524"/>
                </a:lnTo>
                <a:lnTo>
                  <a:pt x="243296" y="6684514"/>
                </a:lnTo>
                <a:lnTo>
                  <a:pt x="201889" y="6665520"/>
                </a:lnTo>
                <a:lnTo>
                  <a:pt x="163326" y="6641898"/>
                </a:lnTo>
                <a:lnTo>
                  <a:pt x="127962" y="6614004"/>
                </a:lnTo>
                <a:lnTo>
                  <a:pt x="96155" y="6582197"/>
                </a:lnTo>
                <a:lnTo>
                  <a:pt x="68262" y="6546834"/>
                </a:lnTo>
                <a:lnTo>
                  <a:pt x="44640" y="6508270"/>
                </a:lnTo>
                <a:lnTo>
                  <a:pt x="25645" y="6466864"/>
                </a:lnTo>
                <a:lnTo>
                  <a:pt x="11636" y="6422973"/>
                </a:lnTo>
                <a:lnTo>
                  <a:pt x="2968" y="6376952"/>
                </a:lnTo>
                <a:lnTo>
                  <a:pt x="0" y="6329160"/>
                </a:lnTo>
                <a:lnTo>
                  <a:pt x="0" y="380999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0999" y="0"/>
                </a:lnTo>
                <a:lnTo>
                  <a:pt x="4907284" y="0"/>
                </a:lnTo>
                <a:lnTo>
                  <a:pt x="4955076" y="2968"/>
                </a:lnTo>
                <a:lnTo>
                  <a:pt x="5001096" y="11636"/>
                </a:lnTo>
                <a:lnTo>
                  <a:pt x="5044988" y="25645"/>
                </a:lnTo>
                <a:lnTo>
                  <a:pt x="5086394" y="44640"/>
                </a:lnTo>
                <a:lnTo>
                  <a:pt x="5124958" y="68262"/>
                </a:lnTo>
                <a:lnTo>
                  <a:pt x="5160321" y="96155"/>
                </a:lnTo>
                <a:lnTo>
                  <a:pt x="5192128" y="127962"/>
                </a:lnTo>
                <a:lnTo>
                  <a:pt x="5220022" y="163326"/>
                </a:lnTo>
                <a:lnTo>
                  <a:pt x="5243644" y="201889"/>
                </a:lnTo>
                <a:lnTo>
                  <a:pt x="5262638" y="243296"/>
                </a:lnTo>
                <a:lnTo>
                  <a:pt x="5276648" y="287187"/>
                </a:lnTo>
                <a:lnTo>
                  <a:pt x="5285315" y="333208"/>
                </a:lnTo>
                <a:lnTo>
                  <a:pt x="5288284" y="380999"/>
                </a:lnTo>
                <a:lnTo>
                  <a:pt x="5288284" y="6329160"/>
                </a:lnTo>
                <a:lnTo>
                  <a:pt x="5285315" y="6376952"/>
                </a:lnTo>
                <a:lnTo>
                  <a:pt x="5276648" y="6422973"/>
                </a:lnTo>
                <a:lnTo>
                  <a:pt x="5262638" y="6466864"/>
                </a:lnTo>
                <a:lnTo>
                  <a:pt x="5243644" y="6508270"/>
                </a:lnTo>
                <a:lnTo>
                  <a:pt x="5220022" y="6546834"/>
                </a:lnTo>
                <a:lnTo>
                  <a:pt x="5192128" y="6582197"/>
                </a:lnTo>
                <a:lnTo>
                  <a:pt x="5160321" y="6614004"/>
                </a:lnTo>
                <a:lnTo>
                  <a:pt x="5124958" y="6641898"/>
                </a:lnTo>
                <a:lnTo>
                  <a:pt x="5086394" y="6665520"/>
                </a:lnTo>
                <a:lnTo>
                  <a:pt x="5044988" y="6684514"/>
                </a:lnTo>
                <a:lnTo>
                  <a:pt x="5001096" y="6698524"/>
                </a:lnTo>
                <a:lnTo>
                  <a:pt x="4955076" y="6707191"/>
                </a:lnTo>
                <a:lnTo>
                  <a:pt x="4907284" y="6710160"/>
                </a:lnTo>
                <a:close/>
              </a:path>
            </a:pathLst>
          </a:custGeom>
          <a:solidFill>
            <a:srgbClr val="EF4F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918557" y="2548139"/>
            <a:ext cx="10340975" cy="6710680"/>
          </a:xfrm>
          <a:custGeom>
            <a:avLst/>
            <a:gdLst/>
            <a:ahLst/>
            <a:cxnLst/>
            <a:rect l="l" t="t" r="r" b="b"/>
            <a:pathLst>
              <a:path w="10340975" h="6710680">
                <a:moveTo>
                  <a:pt x="9959742" y="6710160"/>
                </a:moveTo>
                <a:lnTo>
                  <a:pt x="380999" y="6710160"/>
                </a:lnTo>
                <a:lnTo>
                  <a:pt x="333208" y="6707192"/>
                </a:lnTo>
                <a:lnTo>
                  <a:pt x="287187" y="6698524"/>
                </a:lnTo>
                <a:lnTo>
                  <a:pt x="243296" y="6684515"/>
                </a:lnTo>
                <a:lnTo>
                  <a:pt x="201889" y="6665520"/>
                </a:lnTo>
                <a:lnTo>
                  <a:pt x="163326" y="6641898"/>
                </a:lnTo>
                <a:lnTo>
                  <a:pt x="127962" y="6614004"/>
                </a:lnTo>
                <a:lnTo>
                  <a:pt x="96155" y="6582197"/>
                </a:lnTo>
                <a:lnTo>
                  <a:pt x="68262" y="6546834"/>
                </a:lnTo>
                <a:lnTo>
                  <a:pt x="44640" y="6508270"/>
                </a:lnTo>
                <a:lnTo>
                  <a:pt x="25645" y="6466864"/>
                </a:lnTo>
                <a:lnTo>
                  <a:pt x="11636" y="6422972"/>
                </a:lnTo>
                <a:lnTo>
                  <a:pt x="2968" y="6376952"/>
                </a:lnTo>
                <a:lnTo>
                  <a:pt x="0" y="6329160"/>
                </a:lnTo>
                <a:lnTo>
                  <a:pt x="0" y="380999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0999" y="0"/>
                </a:lnTo>
                <a:lnTo>
                  <a:pt x="9959742" y="0"/>
                </a:lnTo>
                <a:lnTo>
                  <a:pt x="10007533" y="2968"/>
                </a:lnTo>
                <a:lnTo>
                  <a:pt x="10053553" y="11636"/>
                </a:lnTo>
                <a:lnTo>
                  <a:pt x="10097445" y="25645"/>
                </a:lnTo>
                <a:lnTo>
                  <a:pt x="10138851" y="44640"/>
                </a:lnTo>
                <a:lnTo>
                  <a:pt x="10177415" y="68262"/>
                </a:lnTo>
                <a:lnTo>
                  <a:pt x="10212778" y="96155"/>
                </a:lnTo>
                <a:lnTo>
                  <a:pt x="10244586" y="127962"/>
                </a:lnTo>
                <a:lnTo>
                  <a:pt x="10272479" y="163326"/>
                </a:lnTo>
                <a:lnTo>
                  <a:pt x="10296101" y="201889"/>
                </a:lnTo>
                <a:lnTo>
                  <a:pt x="10315096" y="243296"/>
                </a:lnTo>
                <a:lnTo>
                  <a:pt x="10329105" y="287187"/>
                </a:lnTo>
                <a:lnTo>
                  <a:pt x="10337773" y="333208"/>
                </a:lnTo>
                <a:lnTo>
                  <a:pt x="10340742" y="380999"/>
                </a:lnTo>
                <a:lnTo>
                  <a:pt x="10340742" y="6329160"/>
                </a:lnTo>
                <a:lnTo>
                  <a:pt x="10337773" y="6376952"/>
                </a:lnTo>
                <a:lnTo>
                  <a:pt x="10329105" y="6422972"/>
                </a:lnTo>
                <a:lnTo>
                  <a:pt x="10315096" y="6466864"/>
                </a:lnTo>
                <a:lnTo>
                  <a:pt x="10296101" y="6508270"/>
                </a:lnTo>
                <a:lnTo>
                  <a:pt x="10272479" y="6546834"/>
                </a:lnTo>
                <a:lnTo>
                  <a:pt x="10244586" y="6582197"/>
                </a:lnTo>
                <a:lnTo>
                  <a:pt x="10212778" y="6614004"/>
                </a:lnTo>
                <a:lnTo>
                  <a:pt x="10177415" y="6641898"/>
                </a:lnTo>
                <a:lnTo>
                  <a:pt x="10138851" y="6665520"/>
                </a:lnTo>
                <a:lnTo>
                  <a:pt x="10097445" y="6684515"/>
                </a:lnTo>
                <a:lnTo>
                  <a:pt x="10053553" y="6698524"/>
                </a:lnTo>
                <a:lnTo>
                  <a:pt x="10007533" y="6707192"/>
                </a:lnTo>
                <a:lnTo>
                  <a:pt x="9959742" y="6710160"/>
                </a:lnTo>
                <a:close/>
              </a:path>
            </a:pathLst>
          </a:custGeom>
          <a:solidFill>
            <a:srgbClr val="010E8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6991" y="2987036"/>
            <a:ext cx="4810124" cy="582929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083717" y="1125460"/>
            <a:ext cx="8039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Home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50233" y="1127673"/>
            <a:ext cx="84391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135" dirty="0">
                <a:solidFill>
                  <a:srgbClr val="FFFFFF"/>
                </a:solidFill>
                <a:latin typeface="Trebuchet MS"/>
                <a:cs typeface="Trebuchet MS"/>
              </a:rPr>
              <a:t>About</a:t>
            </a:r>
            <a:endParaRPr sz="2050" dirty="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80292" y="1127673"/>
            <a:ext cx="108077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35" dirty="0">
                <a:solidFill>
                  <a:srgbClr val="FFFFFF"/>
                </a:solidFill>
                <a:latin typeface="Lucida Sans Unicode"/>
                <a:cs typeface="Lucida Sans Unicode"/>
              </a:rPr>
              <a:t>Content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27767" y="1125460"/>
            <a:ext cx="88900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Others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59398" y="3405207"/>
            <a:ext cx="7967980" cy="4387740"/>
          </a:xfrm>
          <a:prstGeom prst="rect">
            <a:avLst/>
          </a:prstGeom>
        </p:spPr>
        <p:txBody>
          <a:bodyPr vert="horz" wrap="square" lIns="0" tIns="159385" rIns="0" bIns="0" rtlCol="0">
            <a:spAutoFit/>
          </a:bodyPr>
          <a:lstStyle/>
          <a:p>
            <a:pPr marL="12700" marR="5080">
              <a:spcBef>
                <a:spcPts val="1255"/>
              </a:spcBef>
            </a:pPr>
            <a:r>
              <a:rPr lang="en-US" sz="2300" dirty="0" smtClean="0">
                <a:solidFill>
                  <a:schemeClr val="bg1"/>
                </a:solidFill>
                <a:latin typeface="Lucida Sans Unicode"/>
                <a:cs typeface="Lucida Sans Unicode"/>
              </a:rPr>
              <a:t>This dataset </a:t>
            </a:r>
            <a:r>
              <a:rPr lang="en-US" sz="2300" dirty="0">
                <a:solidFill>
                  <a:schemeClr val="bg1"/>
                </a:solidFill>
                <a:latin typeface="Lucida Sans Unicode"/>
                <a:cs typeface="Lucida Sans Unicode"/>
              </a:rPr>
              <a:t>c</a:t>
            </a:r>
            <a:r>
              <a:rPr lang="en-US" sz="2300" dirty="0" smtClean="0">
                <a:solidFill>
                  <a:schemeClr val="bg1"/>
                </a:solidFill>
                <a:latin typeface="Lucida Sans Unicode"/>
                <a:cs typeface="Lucida Sans Unicode"/>
              </a:rPr>
              <a:t>omes from a Fashion and Beauty startup and reflects the complete supply chain operation of makeup products. It includes detailed information from suppliers to end customers- covering everything from manufacturing and stock management to shipping and customer data.</a:t>
            </a:r>
          </a:p>
          <a:p>
            <a:pPr marL="12700" marR="5080">
              <a:spcBef>
                <a:spcPts val="1255"/>
              </a:spcBef>
            </a:pPr>
            <a:r>
              <a:rPr lang="en-US" sz="2300" dirty="0" smtClean="0">
                <a:solidFill>
                  <a:schemeClr val="bg1"/>
                </a:solidFill>
                <a:latin typeface="Lucida Sans Unicode"/>
                <a:cs typeface="Lucida Sans Unicode"/>
              </a:rPr>
              <a:t>By analyzing this dataset, we can explore trends in product sales, detect supply chain bottlenecks, evaluate supplier performance, and optimize shipping strategies.</a:t>
            </a:r>
          </a:p>
          <a:p>
            <a:pPr marL="355600" marR="5080" indent="-342900">
              <a:spcBef>
                <a:spcPts val="1255"/>
              </a:spcBef>
              <a:buFont typeface="Wingdings" panose="05000000000000000000" pitchFamily="2" charset="2"/>
              <a:buChar char="Ø"/>
            </a:pPr>
            <a:r>
              <a:rPr lang="en-US" sz="2300" dirty="0" smtClean="0">
                <a:solidFill>
                  <a:schemeClr val="bg1"/>
                </a:solidFill>
                <a:latin typeface="Lucida Sans Unicode"/>
                <a:cs typeface="Lucida Sans Unicode"/>
              </a:rPr>
              <a:t>Dataset Source: kaggle.com</a:t>
            </a:r>
            <a:endParaRPr sz="2300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878176" y="7919603"/>
            <a:ext cx="781050" cy="781050"/>
          </a:xfrm>
          <a:custGeom>
            <a:avLst/>
            <a:gdLst/>
            <a:ahLst/>
            <a:cxnLst/>
            <a:rect l="l" t="t" r="r" b="b"/>
            <a:pathLst>
              <a:path w="781050" h="781050">
                <a:moveTo>
                  <a:pt x="390524" y="781049"/>
                </a:moveTo>
                <a:lnTo>
                  <a:pt x="341581" y="778003"/>
                </a:lnTo>
                <a:lnTo>
                  <a:pt x="294439" y="769109"/>
                </a:lnTo>
                <a:lnTo>
                  <a:pt x="249468" y="754736"/>
                </a:lnTo>
                <a:lnTo>
                  <a:pt x="207034" y="735250"/>
                </a:lnTo>
                <a:lnTo>
                  <a:pt x="167505" y="711021"/>
                </a:lnTo>
                <a:lnTo>
                  <a:pt x="131249" y="682414"/>
                </a:lnTo>
                <a:lnTo>
                  <a:pt x="98634" y="649800"/>
                </a:lnTo>
                <a:lnTo>
                  <a:pt x="70028" y="613544"/>
                </a:lnTo>
                <a:lnTo>
                  <a:pt x="45799" y="574015"/>
                </a:lnTo>
                <a:lnTo>
                  <a:pt x="26313" y="531581"/>
                </a:lnTo>
                <a:lnTo>
                  <a:pt x="11940" y="486610"/>
                </a:lnTo>
                <a:lnTo>
                  <a:pt x="3046" y="439468"/>
                </a:lnTo>
                <a:lnTo>
                  <a:pt x="0" y="390524"/>
                </a:lnTo>
                <a:lnTo>
                  <a:pt x="3046" y="341581"/>
                </a:lnTo>
                <a:lnTo>
                  <a:pt x="11940" y="294439"/>
                </a:lnTo>
                <a:lnTo>
                  <a:pt x="26313" y="249468"/>
                </a:lnTo>
                <a:lnTo>
                  <a:pt x="45799" y="207034"/>
                </a:lnTo>
                <a:lnTo>
                  <a:pt x="70028" y="167505"/>
                </a:lnTo>
                <a:lnTo>
                  <a:pt x="98634" y="131249"/>
                </a:lnTo>
                <a:lnTo>
                  <a:pt x="131249" y="98634"/>
                </a:lnTo>
                <a:lnTo>
                  <a:pt x="167505" y="70028"/>
                </a:lnTo>
                <a:lnTo>
                  <a:pt x="207034" y="45799"/>
                </a:lnTo>
                <a:lnTo>
                  <a:pt x="249468" y="26313"/>
                </a:lnTo>
                <a:lnTo>
                  <a:pt x="294439" y="11940"/>
                </a:lnTo>
                <a:lnTo>
                  <a:pt x="341581" y="3046"/>
                </a:lnTo>
                <a:lnTo>
                  <a:pt x="390524" y="0"/>
                </a:lnTo>
                <a:lnTo>
                  <a:pt x="439468" y="3046"/>
                </a:lnTo>
                <a:lnTo>
                  <a:pt x="486610" y="11940"/>
                </a:lnTo>
                <a:lnTo>
                  <a:pt x="531581" y="26313"/>
                </a:lnTo>
                <a:lnTo>
                  <a:pt x="574015" y="45799"/>
                </a:lnTo>
                <a:lnTo>
                  <a:pt x="613544" y="70028"/>
                </a:lnTo>
                <a:lnTo>
                  <a:pt x="649800" y="98634"/>
                </a:lnTo>
                <a:lnTo>
                  <a:pt x="682414" y="131249"/>
                </a:lnTo>
                <a:lnTo>
                  <a:pt x="711021" y="167505"/>
                </a:lnTo>
                <a:lnTo>
                  <a:pt x="727209" y="193915"/>
                </a:lnTo>
                <a:lnTo>
                  <a:pt x="317806" y="193915"/>
                </a:lnTo>
                <a:lnTo>
                  <a:pt x="312419" y="199302"/>
                </a:lnTo>
                <a:lnTo>
                  <a:pt x="307033" y="203342"/>
                </a:lnTo>
                <a:lnTo>
                  <a:pt x="305686" y="212768"/>
                </a:lnTo>
                <a:lnTo>
                  <a:pt x="311073" y="218155"/>
                </a:lnTo>
                <a:lnTo>
                  <a:pt x="441697" y="377058"/>
                </a:lnTo>
                <a:lnTo>
                  <a:pt x="445484" y="383539"/>
                </a:lnTo>
                <a:lnTo>
                  <a:pt x="446747" y="390524"/>
                </a:lnTo>
                <a:lnTo>
                  <a:pt x="445484" y="397510"/>
                </a:lnTo>
                <a:lnTo>
                  <a:pt x="441697" y="403991"/>
                </a:lnTo>
                <a:lnTo>
                  <a:pt x="311073" y="564241"/>
                </a:lnTo>
                <a:lnTo>
                  <a:pt x="305686" y="569627"/>
                </a:lnTo>
                <a:lnTo>
                  <a:pt x="307033" y="577707"/>
                </a:lnTo>
                <a:lnTo>
                  <a:pt x="312420" y="583094"/>
                </a:lnTo>
                <a:lnTo>
                  <a:pt x="317806" y="585787"/>
                </a:lnTo>
                <a:lnTo>
                  <a:pt x="728035" y="585787"/>
                </a:lnTo>
                <a:lnTo>
                  <a:pt x="711021" y="613544"/>
                </a:lnTo>
                <a:lnTo>
                  <a:pt x="682414" y="649800"/>
                </a:lnTo>
                <a:lnTo>
                  <a:pt x="649800" y="682414"/>
                </a:lnTo>
                <a:lnTo>
                  <a:pt x="613544" y="711021"/>
                </a:lnTo>
                <a:lnTo>
                  <a:pt x="574015" y="735250"/>
                </a:lnTo>
                <a:lnTo>
                  <a:pt x="531581" y="754736"/>
                </a:lnTo>
                <a:lnTo>
                  <a:pt x="486610" y="769109"/>
                </a:lnTo>
                <a:lnTo>
                  <a:pt x="439468" y="778003"/>
                </a:lnTo>
                <a:lnTo>
                  <a:pt x="390524" y="781049"/>
                </a:lnTo>
                <a:close/>
              </a:path>
              <a:path w="781050" h="781050">
                <a:moveTo>
                  <a:pt x="728035" y="585787"/>
                </a:moveTo>
                <a:lnTo>
                  <a:pt x="324539" y="585787"/>
                </a:lnTo>
                <a:lnTo>
                  <a:pt x="328579" y="583094"/>
                </a:lnTo>
                <a:lnTo>
                  <a:pt x="331272" y="580400"/>
                </a:lnTo>
                <a:lnTo>
                  <a:pt x="463243" y="421497"/>
                </a:lnTo>
                <a:lnTo>
                  <a:pt x="470797" y="406516"/>
                </a:lnTo>
                <a:lnTo>
                  <a:pt x="473174" y="390524"/>
                </a:lnTo>
                <a:lnTo>
                  <a:pt x="470250" y="374533"/>
                </a:lnTo>
                <a:lnTo>
                  <a:pt x="461896" y="359552"/>
                </a:lnTo>
                <a:lnTo>
                  <a:pt x="331272" y="200649"/>
                </a:lnTo>
                <a:lnTo>
                  <a:pt x="327232" y="195262"/>
                </a:lnTo>
                <a:lnTo>
                  <a:pt x="317806" y="193915"/>
                </a:lnTo>
                <a:lnTo>
                  <a:pt x="727209" y="193915"/>
                </a:lnTo>
                <a:lnTo>
                  <a:pt x="754736" y="249468"/>
                </a:lnTo>
                <a:lnTo>
                  <a:pt x="769109" y="294439"/>
                </a:lnTo>
                <a:lnTo>
                  <a:pt x="778003" y="341581"/>
                </a:lnTo>
                <a:lnTo>
                  <a:pt x="781049" y="390524"/>
                </a:lnTo>
                <a:lnTo>
                  <a:pt x="778003" y="439468"/>
                </a:lnTo>
                <a:lnTo>
                  <a:pt x="769109" y="486610"/>
                </a:lnTo>
                <a:lnTo>
                  <a:pt x="754736" y="531581"/>
                </a:lnTo>
                <a:lnTo>
                  <a:pt x="735250" y="574015"/>
                </a:lnTo>
                <a:lnTo>
                  <a:pt x="728035" y="58578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28699" y="1463916"/>
            <a:ext cx="16225519" cy="8327784"/>
            <a:chOff x="1028699" y="1790700"/>
            <a:chExt cx="16225519" cy="7468119"/>
          </a:xfrm>
        </p:grpSpPr>
        <p:sp>
          <p:nvSpPr>
            <p:cNvPr id="3" name="object 3"/>
            <p:cNvSpPr/>
            <p:nvPr/>
          </p:nvSpPr>
          <p:spPr>
            <a:xfrm>
              <a:off x="1028699" y="2548139"/>
              <a:ext cx="16225519" cy="6710680"/>
            </a:xfrm>
            <a:custGeom>
              <a:avLst/>
              <a:gdLst/>
              <a:ahLst/>
              <a:cxnLst/>
              <a:rect l="l" t="t" r="r" b="b"/>
              <a:pathLst>
                <a:path w="16225519" h="6710680">
                  <a:moveTo>
                    <a:pt x="15849598" y="6710160"/>
                  </a:moveTo>
                  <a:lnTo>
                    <a:pt x="380999" y="6710160"/>
                  </a:lnTo>
                  <a:lnTo>
                    <a:pt x="333208" y="6707192"/>
                  </a:lnTo>
                  <a:lnTo>
                    <a:pt x="287187" y="6698524"/>
                  </a:lnTo>
                  <a:lnTo>
                    <a:pt x="243296" y="6684514"/>
                  </a:lnTo>
                  <a:lnTo>
                    <a:pt x="201890" y="6665520"/>
                  </a:lnTo>
                  <a:lnTo>
                    <a:pt x="163326" y="6641898"/>
                  </a:lnTo>
                  <a:lnTo>
                    <a:pt x="127962" y="6614004"/>
                  </a:lnTo>
                  <a:lnTo>
                    <a:pt x="96155" y="6582197"/>
                  </a:lnTo>
                  <a:lnTo>
                    <a:pt x="68262" y="6546834"/>
                  </a:lnTo>
                  <a:lnTo>
                    <a:pt x="44640" y="6508270"/>
                  </a:lnTo>
                  <a:lnTo>
                    <a:pt x="25645" y="6466864"/>
                  </a:lnTo>
                  <a:lnTo>
                    <a:pt x="11636" y="6422972"/>
                  </a:lnTo>
                  <a:lnTo>
                    <a:pt x="2968" y="6376952"/>
                  </a:lnTo>
                  <a:lnTo>
                    <a:pt x="0" y="6329160"/>
                  </a:lnTo>
                  <a:lnTo>
                    <a:pt x="0" y="381000"/>
                  </a:lnTo>
                  <a:lnTo>
                    <a:pt x="2968" y="333208"/>
                  </a:lnTo>
                  <a:lnTo>
                    <a:pt x="11636" y="287187"/>
                  </a:lnTo>
                  <a:lnTo>
                    <a:pt x="25645" y="243296"/>
                  </a:lnTo>
                  <a:lnTo>
                    <a:pt x="44640" y="201890"/>
                  </a:lnTo>
                  <a:lnTo>
                    <a:pt x="68262" y="163326"/>
                  </a:lnTo>
                  <a:lnTo>
                    <a:pt x="96155" y="127962"/>
                  </a:lnTo>
                  <a:lnTo>
                    <a:pt x="127962" y="96155"/>
                  </a:lnTo>
                  <a:lnTo>
                    <a:pt x="163326" y="68262"/>
                  </a:lnTo>
                  <a:lnTo>
                    <a:pt x="201890" y="44640"/>
                  </a:lnTo>
                  <a:lnTo>
                    <a:pt x="243296" y="25645"/>
                  </a:lnTo>
                  <a:lnTo>
                    <a:pt x="287187" y="11636"/>
                  </a:lnTo>
                  <a:lnTo>
                    <a:pt x="333208" y="2968"/>
                  </a:lnTo>
                  <a:lnTo>
                    <a:pt x="380999" y="0"/>
                  </a:lnTo>
                  <a:lnTo>
                    <a:pt x="15849598" y="0"/>
                  </a:lnTo>
                  <a:lnTo>
                    <a:pt x="15897390" y="2968"/>
                  </a:lnTo>
                  <a:lnTo>
                    <a:pt x="15943410" y="11636"/>
                  </a:lnTo>
                  <a:lnTo>
                    <a:pt x="15987302" y="25645"/>
                  </a:lnTo>
                  <a:lnTo>
                    <a:pt x="16028708" y="44640"/>
                  </a:lnTo>
                  <a:lnTo>
                    <a:pt x="16067272" y="68262"/>
                  </a:lnTo>
                  <a:lnTo>
                    <a:pt x="16102636" y="96155"/>
                  </a:lnTo>
                  <a:lnTo>
                    <a:pt x="16134443" y="127962"/>
                  </a:lnTo>
                  <a:lnTo>
                    <a:pt x="16162336" y="163326"/>
                  </a:lnTo>
                  <a:lnTo>
                    <a:pt x="16185958" y="201890"/>
                  </a:lnTo>
                  <a:lnTo>
                    <a:pt x="16204953" y="243296"/>
                  </a:lnTo>
                  <a:lnTo>
                    <a:pt x="16218962" y="287187"/>
                  </a:lnTo>
                  <a:lnTo>
                    <a:pt x="16224958" y="319023"/>
                  </a:lnTo>
                  <a:lnTo>
                    <a:pt x="16224958" y="6391137"/>
                  </a:lnTo>
                  <a:lnTo>
                    <a:pt x="16204953" y="6466864"/>
                  </a:lnTo>
                  <a:lnTo>
                    <a:pt x="16185958" y="6508270"/>
                  </a:lnTo>
                  <a:lnTo>
                    <a:pt x="16162336" y="6546834"/>
                  </a:lnTo>
                  <a:lnTo>
                    <a:pt x="16134443" y="6582197"/>
                  </a:lnTo>
                  <a:lnTo>
                    <a:pt x="16102636" y="6614004"/>
                  </a:lnTo>
                  <a:lnTo>
                    <a:pt x="16067272" y="6641898"/>
                  </a:lnTo>
                  <a:lnTo>
                    <a:pt x="16028708" y="6665520"/>
                  </a:lnTo>
                  <a:lnTo>
                    <a:pt x="15987302" y="6684514"/>
                  </a:lnTo>
                  <a:lnTo>
                    <a:pt x="15943410" y="6698524"/>
                  </a:lnTo>
                  <a:lnTo>
                    <a:pt x="15897390" y="6707192"/>
                  </a:lnTo>
                  <a:lnTo>
                    <a:pt x="15849598" y="6710160"/>
                  </a:lnTo>
                  <a:close/>
                </a:path>
              </a:pathLst>
            </a:custGeom>
            <a:solidFill>
              <a:srgbClr val="010E8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76936" y="3088424"/>
              <a:ext cx="7341870" cy="5629910"/>
            </a:xfrm>
            <a:custGeom>
              <a:avLst/>
              <a:gdLst/>
              <a:ahLst/>
              <a:cxnLst/>
              <a:rect l="l" t="t" r="r" b="b"/>
              <a:pathLst>
                <a:path w="7341869" h="5629909">
                  <a:moveTo>
                    <a:pt x="6960504" y="5629590"/>
                  </a:moveTo>
                  <a:lnTo>
                    <a:pt x="380999" y="5629590"/>
                  </a:lnTo>
                  <a:lnTo>
                    <a:pt x="333208" y="5626622"/>
                  </a:lnTo>
                  <a:lnTo>
                    <a:pt x="287187" y="5617954"/>
                  </a:lnTo>
                  <a:lnTo>
                    <a:pt x="243296" y="5603945"/>
                  </a:lnTo>
                  <a:lnTo>
                    <a:pt x="201889" y="5584950"/>
                  </a:lnTo>
                  <a:lnTo>
                    <a:pt x="163326" y="5561328"/>
                  </a:lnTo>
                  <a:lnTo>
                    <a:pt x="127962" y="5533435"/>
                  </a:lnTo>
                  <a:lnTo>
                    <a:pt x="96155" y="5501628"/>
                  </a:lnTo>
                  <a:lnTo>
                    <a:pt x="68262" y="5466264"/>
                  </a:lnTo>
                  <a:lnTo>
                    <a:pt x="44640" y="5427700"/>
                  </a:lnTo>
                  <a:lnTo>
                    <a:pt x="25645" y="5386294"/>
                  </a:lnTo>
                  <a:lnTo>
                    <a:pt x="11636" y="5342402"/>
                  </a:lnTo>
                  <a:lnTo>
                    <a:pt x="2968" y="5296382"/>
                  </a:lnTo>
                  <a:lnTo>
                    <a:pt x="0" y="5248590"/>
                  </a:lnTo>
                  <a:lnTo>
                    <a:pt x="0" y="380999"/>
                  </a:lnTo>
                  <a:lnTo>
                    <a:pt x="2968" y="333208"/>
                  </a:lnTo>
                  <a:lnTo>
                    <a:pt x="11636" y="287187"/>
                  </a:lnTo>
                  <a:lnTo>
                    <a:pt x="25645" y="243296"/>
                  </a:lnTo>
                  <a:lnTo>
                    <a:pt x="44640" y="201889"/>
                  </a:lnTo>
                  <a:lnTo>
                    <a:pt x="68262" y="163326"/>
                  </a:lnTo>
                  <a:lnTo>
                    <a:pt x="96155" y="127962"/>
                  </a:lnTo>
                  <a:lnTo>
                    <a:pt x="127962" y="96155"/>
                  </a:lnTo>
                  <a:lnTo>
                    <a:pt x="163326" y="68262"/>
                  </a:lnTo>
                  <a:lnTo>
                    <a:pt x="201889" y="44640"/>
                  </a:lnTo>
                  <a:lnTo>
                    <a:pt x="243296" y="25645"/>
                  </a:lnTo>
                  <a:lnTo>
                    <a:pt x="287187" y="11636"/>
                  </a:lnTo>
                  <a:lnTo>
                    <a:pt x="333208" y="2968"/>
                  </a:lnTo>
                  <a:lnTo>
                    <a:pt x="380999" y="0"/>
                  </a:lnTo>
                  <a:lnTo>
                    <a:pt x="6960504" y="0"/>
                  </a:lnTo>
                  <a:lnTo>
                    <a:pt x="7008295" y="2968"/>
                  </a:lnTo>
                  <a:lnTo>
                    <a:pt x="7054315" y="11636"/>
                  </a:lnTo>
                  <a:lnTo>
                    <a:pt x="7098207" y="25645"/>
                  </a:lnTo>
                  <a:lnTo>
                    <a:pt x="7139613" y="44640"/>
                  </a:lnTo>
                  <a:lnTo>
                    <a:pt x="7178177" y="68262"/>
                  </a:lnTo>
                  <a:lnTo>
                    <a:pt x="7213541" y="96155"/>
                  </a:lnTo>
                  <a:lnTo>
                    <a:pt x="7245348" y="127962"/>
                  </a:lnTo>
                  <a:lnTo>
                    <a:pt x="7273241" y="163326"/>
                  </a:lnTo>
                  <a:lnTo>
                    <a:pt x="7296863" y="201889"/>
                  </a:lnTo>
                  <a:lnTo>
                    <a:pt x="7315858" y="243296"/>
                  </a:lnTo>
                  <a:lnTo>
                    <a:pt x="7329868" y="287187"/>
                  </a:lnTo>
                  <a:lnTo>
                    <a:pt x="7338535" y="333208"/>
                  </a:lnTo>
                  <a:lnTo>
                    <a:pt x="7341504" y="380999"/>
                  </a:lnTo>
                  <a:lnTo>
                    <a:pt x="7341504" y="5248590"/>
                  </a:lnTo>
                  <a:lnTo>
                    <a:pt x="7338535" y="5296382"/>
                  </a:lnTo>
                  <a:lnTo>
                    <a:pt x="7329868" y="5342402"/>
                  </a:lnTo>
                  <a:lnTo>
                    <a:pt x="7315858" y="5386294"/>
                  </a:lnTo>
                  <a:lnTo>
                    <a:pt x="7296863" y="5427700"/>
                  </a:lnTo>
                  <a:lnTo>
                    <a:pt x="7273241" y="5466264"/>
                  </a:lnTo>
                  <a:lnTo>
                    <a:pt x="7245348" y="5501628"/>
                  </a:lnTo>
                  <a:lnTo>
                    <a:pt x="7213541" y="5533435"/>
                  </a:lnTo>
                  <a:lnTo>
                    <a:pt x="7178177" y="5561328"/>
                  </a:lnTo>
                  <a:lnTo>
                    <a:pt x="7139613" y="5584950"/>
                  </a:lnTo>
                  <a:lnTo>
                    <a:pt x="7098207" y="5603945"/>
                  </a:lnTo>
                  <a:lnTo>
                    <a:pt x="7054315" y="5617954"/>
                  </a:lnTo>
                  <a:lnTo>
                    <a:pt x="7008295" y="5626622"/>
                  </a:lnTo>
                  <a:lnTo>
                    <a:pt x="6960504" y="5629590"/>
                  </a:lnTo>
                  <a:close/>
                </a:path>
              </a:pathLst>
            </a:custGeom>
            <a:solidFill>
              <a:srgbClr val="EF4F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3144" y="1790700"/>
              <a:ext cx="8601074" cy="7229474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5083717" y="1125460"/>
            <a:ext cx="8039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Home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68241" y="1127673"/>
            <a:ext cx="80772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About</a:t>
            </a:r>
            <a:endParaRPr sz="2050" dirty="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62730" y="1127673"/>
            <a:ext cx="111633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114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endParaRPr sz="205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27767" y="1125460"/>
            <a:ext cx="88900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Others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44567" y="2654092"/>
            <a:ext cx="7008577" cy="649857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l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300" b="1" i="1" u="sng" dirty="0" smtClean="0">
                <a:solidFill>
                  <a:schemeClr val="bg1"/>
                </a:solidFill>
                <a:latin typeface="Lucida Sans Unicode"/>
                <a:cs typeface="Lucida Sans Unicode"/>
              </a:rPr>
              <a:t>Product Details- </a:t>
            </a:r>
            <a:r>
              <a:rPr lang="en-US" sz="2300" dirty="0" smtClean="0">
                <a:solidFill>
                  <a:schemeClr val="bg1"/>
                </a:solidFill>
                <a:latin typeface="Lucida Sans Unicode"/>
                <a:cs typeface="Lucida Sans Unicode"/>
              </a:rPr>
              <a:t>Product Type, SKU, Price, Availability</a:t>
            </a:r>
          </a:p>
          <a:p>
            <a:pPr marL="355600" indent="-342900" algn="l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300" b="1" i="1" u="sng" dirty="0" smtClean="0">
                <a:solidFill>
                  <a:schemeClr val="bg1"/>
                </a:solidFill>
                <a:latin typeface="Lucida Sans Unicode"/>
                <a:cs typeface="Lucida Sans Unicode"/>
              </a:rPr>
              <a:t>Sales Performance-</a:t>
            </a:r>
          </a:p>
          <a:p>
            <a:pPr marL="12700" algn="l">
              <a:lnSpc>
                <a:spcPct val="100000"/>
              </a:lnSpc>
              <a:spcBef>
                <a:spcPts val="95"/>
              </a:spcBef>
            </a:pPr>
            <a:r>
              <a:rPr lang="en-US" sz="2300" dirty="0">
                <a:solidFill>
                  <a:schemeClr val="bg1"/>
                </a:solidFill>
                <a:latin typeface="Lucida Sans Unicode"/>
                <a:cs typeface="Lucida Sans Unicode"/>
              </a:rPr>
              <a:t> </a:t>
            </a:r>
            <a:r>
              <a:rPr lang="en-US" sz="2300" dirty="0" smtClean="0">
                <a:solidFill>
                  <a:schemeClr val="bg1"/>
                </a:solidFill>
                <a:latin typeface="Lucida Sans Unicode"/>
                <a:cs typeface="Lucida Sans Unicode"/>
              </a:rPr>
              <a:t>   No. of Products Sold, Revenue Generated</a:t>
            </a:r>
          </a:p>
          <a:p>
            <a:pPr marL="355600" indent="-342900" algn="l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300" b="1" i="1" u="sng" dirty="0" smtClean="0">
                <a:solidFill>
                  <a:schemeClr val="bg1"/>
                </a:solidFill>
                <a:latin typeface="Lucida Sans Unicode"/>
                <a:cs typeface="Lucida Sans Unicode"/>
              </a:rPr>
              <a:t>Customer Demographics</a:t>
            </a:r>
          </a:p>
          <a:p>
            <a:pPr marL="355600" indent="-342900" algn="l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300" b="1" i="1" u="sng" dirty="0" smtClean="0">
                <a:solidFill>
                  <a:schemeClr val="bg1"/>
                </a:solidFill>
                <a:latin typeface="Lucida Sans Unicode"/>
                <a:cs typeface="Lucida Sans Unicode"/>
              </a:rPr>
              <a:t>Inventory Management- </a:t>
            </a:r>
            <a:r>
              <a:rPr lang="en-US" sz="2300" dirty="0" smtClean="0">
                <a:solidFill>
                  <a:schemeClr val="bg1"/>
                </a:solidFill>
                <a:latin typeface="Lucida Sans Unicode"/>
                <a:cs typeface="Lucida Sans Unicode"/>
              </a:rPr>
              <a:t>Stock Levels, Lead Times, Order Quantities</a:t>
            </a:r>
          </a:p>
          <a:p>
            <a:pPr marL="355600" indent="-342900" algn="l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300" b="1" i="1" u="sng" dirty="0" smtClean="0">
                <a:solidFill>
                  <a:schemeClr val="bg1"/>
                </a:solidFill>
                <a:latin typeface="Lucida Sans Unicode"/>
                <a:cs typeface="Lucida Sans Unicode"/>
              </a:rPr>
              <a:t>Shipping Data- </a:t>
            </a:r>
            <a:r>
              <a:rPr lang="en-US" sz="2300" dirty="0" smtClean="0">
                <a:solidFill>
                  <a:schemeClr val="bg1"/>
                </a:solidFill>
                <a:latin typeface="Lucida Sans Unicode"/>
                <a:cs typeface="Lucida Sans Unicode"/>
              </a:rPr>
              <a:t>Shipping Times, Shipping Carriers, Shipping Costs</a:t>
            </a:r>
          </a:p>
          <a:p>
            <a:pPr marL="355600" indent="-342900" algn="l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300" b="1" i="1" u="sng" dirty="0" smtClean="0">
                <a:solidFill>
                  <a:schemeClr val="bg1"/>
                </a:solidFill>
                <a:latin typeface="Lucida Sans Unicode"/>
                <a:cs typeface="Lucida Sans Unicode"/>
              </a:rPr>
              <a:t>Supplier &amp; Location </a:t>
            </a:r>
            <a:r>
              <a:rPr lang="en-US" sz="2300" b="1" i="1" dirty="0" smtClean="0">
                <a:solidFill>
                  <a:schemeClr val="bg1"/>
                </a:solidFill>
                <a:latin typeface="Lucida Sans Unicode"/>
                <a:cs typeface="Lucida Sans Unicode"/>
              </a:rPr>
              <a:t>– </a:t>
            </a:r>
            <a:r>
              <a:rPr lang="en-US" sz="2300" dirty="0" smtClean="0">
                <a:solidFill>
                  <a:schemeClr val="bg1"/>
                </a:solidFill>
                <a:latin typeface="Lucida Sans Unicode"/>
                <a:cs typeface="Lucida Sans Unicode"/>
              </a:rPr>
              <a:t>Supplier Name, Location, Lead Time</a:t>
            </a:r>
          </a:p>
          <a:p>
            <a:pPr marL="355600" indent="-342900" algn="l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300" b="1" i="1" u="sng" dirty="0" smtClean="0">
                <a:solidFill>
                  <a:schemeClr val="bg1"/>
                </a:solidFill>
                <a:latin typeface="Lucida Sans Unicode"/>
                <a:cs typeface="Lucida Sans Unicode"/>
              </a:rPr>
              <a:t>Manufacturing Details </a:t>
            </a:r>
            <a:r>
              <a:rPr lang="en-US" sz="2300" b="1" i="1" dirty="0" smtClean="0">
                <a:solidFill>
                  <a:schemeClr val="bg1"/>
                </a:solidFill>
                <a:latin typeface="Lucida Sans Unicode"/>
                <a:cs typeface="Lucida Sans Unicode"/>
              </a:rPr>
              <a:t>– </a:t>
            </a:r>
            <a:r>
              <a:rPr lang="en-US" sz="2300" dirty="0" smtClean="0">
                <a:solidFill>
                  <a:schemeClr val="bg1"/>
                </a:solidFill>
                <a:latin typeface="Lucida Sans Unicode"/>
                <a:cs typeface="Lucida Sans Unicode"/>
              </a:rPr>
              <a:t>Production Volumes, Manufacturing Lead Time, Manufacturing Costs</a:t>
            </a:r>
          </a:p>
          <a:p>
            <a:pPr marL="355600" indent="-342900" algn="l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300" b="1" i="1" u="sng" dirty="0" smtClean="0">
                <a:solidFill>
                  <a:schemeClr val="bg1"/>
                </a:solidFill>
                <a:latin typeface="Lucida Sans Unicode"/>
                <a:cs typeface="Lucida Sans Unicode"/>
              </a:rPr>
              <a:t>Quality Checks- </a:t>
            </a:r>
            <a:r>
              <a:rPr lang="en-US" sz="2300" dirty="0" smtClean="0">
                <a:solidFill>
                  <a:schemeClr val="bg1"/>
                </a:solidFill>
                <a:latin typeface="Lucida Sans Unicode"/>
                <a:cs typeface="Lucida Sans Unicode"/>
              </a:rPr>
              <a:t>Inspection Results, Defect Rates</a:t>
            </a:r>
          </a:p>
          <a:p>
            <a:pPr marL="355600" indent="-342900" algn="l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300" b="1" i="1" u="sng" dirty="0" smtClean="0">
                <a:solidFill>
                  <a:schemeClr val="bg1"/>
                </a:solidFill>
                <a:latin typeface="Lucida Sans Unicode"/>
                <a:cs typeface="Lucida Sans Unicode"/>
              </a:rPr>
              <a:t>Logistics</a:t>
            </a:r>
            <a:r>
              <a:rPr lang="en-US" sz="2300" b="1" i="1" dirty="0" smtClean="0">
                <a:solidFill>
                  <a:schemeClr val="bg1"/>
                </a:solidFill>
                <a:latin typeface="Lucida Sans Unicode"/>
                <a:cs typeface="Lucida Sans Unicode"/>
              </a:rPr>
              <a:t>-</a:t>
            </a:r>
            <a:r>
              <a:rPr lang="en-US" sz="2300" dirty="0" smtClean="0">
                <a:solidFill>
                  <a:schemeClr val="bg1"/>
                </a:solidFill>
                <a:latin typeface="Lucida Sans Unicode"/>
                <a:cs typeface="Lucida Sans Unicode"/>
              </a:rPr>
              <a:t> Transportation Modes, Routes, Transportation Costs.</a:t>
            </a:r>
            <a:endParaRPr sz="2300" dirty="0">
              <a:solidFill>
                <a:schemeClr val="bg1"/>
              </a:solidFill>
              <a:latin typeface="Lucida Sans Unicode"/>
              <a:cs typeface="Lucida Sans Unicod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66800" y="2438042"/>
            <a:ext cx="16459200" cy="863333"/>
          </a:xfrm>
          <a:custGeom>
            <a:avLst/>
            <a:gdLst/>
            <a:ahLst/>
            <a:cxnLst/>
            <a:rect l="l" t="t" r="r" b="b"/>
            <a:pathLst>
              <a:path w="16230600" h="2331085">
                <a:moveTo>
                  <a:pt x="15849599" y="2330587"/>
                </a:moveTo>
                <a:lnTo>
                  <a:pt x="380999" y="2330587"/>
                </a:lnTo>
                <a:lnTo>
                  <a:pt x="333208" y="2327619"/>
                </a:lnTo>
                <a:lnTo>
                  <a:pt x="287187" y="2318951"/>
                </a:lnTo>
                <a:lnTo>
                  <a:pt x="243296" y="2304942"/>
                </a:lnTo>
                <a:lnTo>
                  <a:pt x="201889" y="2285947"/>
                </a:lnTo>
                <a:lnTo>
                  <a:pt x="163326" y="2262325"/>
                </a:lnTo>
                <a:lnTo>
                  <a:pt x="127962" y="2234432"/>
                </a:lnTo>
                <a:lnTo>
                  <a:pt x="96155" y="2202625"/>
                </a:lnTo>
                <a:lnTo>
                  <a:pt x="68262" y="2167261"/>
                </a:lnTo>
                <a:lnTo>
                  <a:pt x="44640" y="2128697"/>
                </a:lnTo>
                <a:lnTo>
                  <a:pt x="25645" y="2087291"/>
                </a:lnTo>
                <a:lnTo>
                  <a:pt x="11636" y="2043399"/>
                </a:lnTo>
                <a:lnTo>
                  <a:pt x="2968" y="1997379"/>
                </a:lnTo>
                <a:lnTo>
                  <a:pt x="0" y="1949587"/>
                </a:lnTo>
                <a:lnTo>
                  <a:pt x="0" y="380999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0999" y="0"/>
                </a:lnTo>
                <a:lnTo>
                  <a:pt x="15849599" y="0"/>
                </a:lnTo>
                <a:lnTo>
                  <a:pt x="15897391" y="2968"/>
                </a:lnTo>
                <a:lnTo>
                  <a:pt x="15943411" y="11636"/>
                </a:lnTo>
                <a:lnTo>
                  <a:pt x="15987303" y="25645"/>
                </a:lnTo>
                <a:lnTo>
                  <a:pt x="16028709" y="44640"/>
                </a:lnTo>
                <a:lnTo>
                  <a:pt x="16067273" y="68262"/>
                </a:lnTo>
                <a:lnTo>
                  <a:pt x="16102637" y="96155"/>
                </a:lnTo>
                <a:lnTo>
                  <a:pt x="16134444" y="127962"/>
                </a:lnTo>
                <a:lnTo>
                  <a:pt x="16162337" y="163326"/>
                </a:lnTo>
                <a:lnTo>
                  <a:pt x="16185960" y="201889"/>
                </a:lnTo>
                <a:lnTo>
                  <a:pt x="16204954" y="243296"/>
                </a:lnTo>
                <a:lnTo>
                  <a:pt x="16218964" y="287187"/>
                </a:lnTo>
                <a:lnTo>
                  <a:pt x="16227632" y="333208"/>
                </a:lnTo>
                <a:lnTo>
                  <a:pt x="16230600" y="380999"/>
                </a:lnTo>
                <a:lnTo>
                  <a:pt x="16230600" y="1949587"/>
                </a:lnTo>
                <a:lnTo>
                  <a:pt x="16227632" y="1997379"/>
                </a:lnTo>
                <a:lnTo>
                  <a:pt x="16218964" y="2043399"/>
                </a:lnTo>
                <a:lnTo>
                  <a:pt x="16204954" y="2087291"/>
                </a:lnTo>
                <a:lnTo>
                  <a:pt x="16185960" y="2128697"/>
                </a:lnTo>
                <a:lnTo>
                  <a:pt x="16162337" y="2167261"/>
                </a:lnTo>
                <a:lnTo>
                  <a:pt x="16134444" y="2202625"/>
                </a:lnTo>
                <a:lnTo>
                  <a:pt x="16102637" y="2234432"/>
                </a:lnTo>
                <a:lnTo>
                  <a:pt x="16067273" y="2262325"/>
                </a:lnTo>
                <a:lnTo>
                  <a:pt x="16028709" y="2285947"/>
                </a:lnTo>
                <a:lnTo>
                  <a:pt x="15987303" y="2304942"/>
                </a:lnTo>
                <a:lnTo>
                  <a:pt x="15943411" y="2318951"/>
                </a:lnTo>
                <a:lnTo>
                  <a:pt x="15897391" y="2327619"/>
                </a:lnTo>
                <a:lnTo>
                  <a:pt x="15849599" y="2330587"/>
                </a:lnTo>
                <a:close/>
              </a:path>
            </a:pathLst>
          </a:custGeom>
          <a:solidFill>
            <a:srgbClr val="010E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83717" y="1125460"/>
            <a:ext cx="8039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Home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8241" y="1127673"/>
            <a:ext cx="80772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About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62730" y="1127673"/>
            <a:ext cx="111633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114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27767" y="1125460"/>
            <a:ext cx="88900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Others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6126" y="2819825"/>
            <a:ext cx="1235456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b="1" spc="245" dirty="0" smtClean="0">
                <a:solidFill>
                  <a:srgbClr val="FFFFFF"/>
                </a:solidFill>
                <a:latin typeface="Trebuchet MS"/>
                <a:cs typeface="Trebuchet MS"/>
              </a:rPr>
              <a:t>Create table-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1" name="object 3"/>
          <p:cNvSpPr/>
          <p:nvPr/>
        </p:nvSpPr>
        <p:spPr>
          <a:xfrm>
            <a:off x="838200" y="3390900"/>
            <a:ext cx="16840200" cy="6553200"/>
          </a:xfrm>
          <a:custGeom>
            <a:avLst/>
            <a:gdLst/>
            <a:ahLst/>
            <a:cxnLst/>
            <a:rect l="l" t="t" r="r" b="b"/>
            <a:pathLst>
              <a:path w="16240760" h="4097654">
                <a:moveTo>
                  <a:pt x="15859329" y="4097464"/>
                </a:moveTo>
                <a:lnTo>
                  <a:pt x="381000" y="4097464"/>
                </a:lnTo>
                <a:lnTo>
                  <a:pt x="333208" y="4094496"/>
                </a:lnTo>
                <a:lnTo>
                  <a:pt x="287187" y="4085828"/>
                </a:lnTo>
                <a:lnTo>
                  <a:pt x="243296" y="4071819"/>
                </a:lnTo>
                <a:lnTo>
                  <a:pt x="201890" y="4052824"/>
                </a:lnTo>
                <a:lnTo>
                  <a:pt x="163326" y="4029202"/>
                </a:lnTo>
                <a:lnTo>
                  <a:pt x="127962" y="4001309"/>
                </a:lnTo>
                <a:lnTo>
                  <a:pt x="96155" y="3969502"/>
                </a:lnTo>
                <a:lnTo>
                  <a:pt x="68262" y="3934138"/>
                </a:lnTo>
                <a:lnTo>
                  <a:pt x="44640" y="3895574"/>
                </a:lnTo>
                <a:lnTo>
                  <a:pt x="25645" y="3854168"/>
                </a:lnTo>
                <a:lnTo>
                  <a:pt x="11636" y="3810277"/>
                </a:lnTo>
                <a:lnTo>
                  <a:pt x="2968" y="3764256"/>
                </a:lnTo>
                <a:lnTo>
                  <a:pt x="0" y="3716464"/>
                </a:lnTo>
                <a:lnTo>
                  <a:pt x="0" y="381000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90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1000" y="0"/>
                </a:lnTo>
                <a:lnTo>
                  <a:pt x="15859329" y="0"/>
                </a:lnTo>
                <a:lnTo>
                  <a:pt x="15907120" y="2968"/>
                </a:lnTo>
                <a:lnTo>
                  <a:pt x="15953140" y="11636"/>
                </a:lnTo>
                <a:lnTo>
                  <a:pt x="15997032" y="25645"/>
                </a:lnTo>
                <a:lnTo>
                  <a:pt x="16038438" y="44640"/>
                </a:lnTo>
                <a:lnTo>
                  <a:pt x="16077001" y="68262"/>
                </a:lnTo>
                <a:lnTo>
                  <a:pt x="16112365" y="96155"/>
                </a:lnTo>
                <a:lnTo>
                  <a:pt x="16144172" y="127962"/>
                </a:lnTo>
                <a:lnTo>
                  <a:pt x="16172065" y="163326"/>
                </a:lnTo>
                <a:lnTo>
                  <a:pt x="16195687" y="201889"/>
                </a:lnTo>
                <a:lnTo>
                  <a:pt x="16214682" y="243296"/>
                </a:lnTo>
                <a:lnTo>
                  <a:pt x="16228691" y="287187"/>
                </a:lnTo>
                <a:lnTo>
                  <a:pt x="16237359" y="333208"/>
                </a:lnTo>
                <a:lnTo>
                  <a:pt x="16240327" y="381000"/>
                </a:lnTo>
                <a:lnTo>
                  <a:pt x="16240327" y="3716464"/>
                </a:lnTo>
                <a:lnTo>
                  <a:pt x="16237359" y="3764256"/>
                </a:lnTo>
                <a:lnTo>
                  <a:pt x="16228691" y="3810277"/>
                </a:lnTo>
                <a:lnTo>
                  <a:pt x="16214682" y="3854168"/>
                </a:lnTo>
                <a:lnTo>
                  <a:pt x="16195687" y="3895574"/>
                </a:lnTo>
                <a:lnTo>
                  <a:pt x="16172065" y="3934138"/>
                </a:lnTo>
                <a:lnTo>
                  <a:pt x="16144172" y="3969502"/>
                </a:lnTo>
                <a:lnTo>
                  <a:pt x="16112365" y="4001309"/>
                </a:lnTo>
                <a:lnTo>
                  <a:pt x="16077001" y="4029202"/>
                </a:lnTo>
                <a:lnTo>
                  <a:pt x="16038438" y="4052824"/>
                </a:lnTo>
                <a:lnTo>
                  <a:pt x="15997032" y="4071819"/>
                </a:lnTo>
                <a:lnTo>
                  <a:pt x="15953140" y="4085828"/>
                </a:lnTo>
                <a:lnTo>
                  <a:pt x="15907120" y="4094496"/>
                </a:lnTo>
                <a:lnTo>
                  <a:pt x="15859329" y="4097464"/>
                </a:lnTo>
                <a:close/>
              </a:path>
            </a:pathLst>
          </a:custGeom>
          <a:solidFill>
            <a:srgbClr val="FDBA20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sp>
        <p:nvSpPr>
          <p:cNvPr id="16" name="object 2"/>
          <p:cNvSpPr/>
          <p:nvPr/>
        </p:nvSpPr>
        <p:spPr>
          <a:xfrm>
            <a:off x="11887200" y="4076700"/>
            <a:ext cx="5162550" cy="5410200"/>
          </a:xfrm>
          <a:custGeom>
            <a:avLst/>
            <a:gdLst/>
            <a:ahLst/>
            <a:cxnLst/>
            <a:rect l="l" t="t" r="r" b="b"/>
            <a:pathLst>
              <a:path w="5162550" h="4634865">
                <a:moveTo>
                  <a:pt x="5162004" y="4634293"/>
                </a:moveTo>
                <a:lnTo>
                  <a:pt x="0" y="4634293"/>
                </a:lnTo>
                <a:lnTo>
                  <a:pt x="0" y="380999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5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5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0999" y="0"/>
                </a:lnTo>
                <a:lnTo>
                  <a:pt x="4781004" y="0"/>
                </a:lnTo>
                <a:lnTo>
                  <a:pt x="4828796" y="2968"/>
                </a:lnTo>
                <a:lnTo>
                  <a:pt x="4874816" y="11636"/>
                </a:lnTo>
                <a:lnTo>
                  <a:pt x="4918708" y="25645"/>
                </a:lnTo>
                <a:lnTo>
                  <a:pt x="4960114" y="44640"/>
                </a:lnTo>
                <a:lnTo>
                  <a:pt x="4998678" y="68262"/>
                </a:lnTo>
                <a:lnTo>
                  <a:pt x="5034042" y="96155"/>
                </a:lnTo>
                <a:lnTo>
                  <a:pt x="5065849" y="127962"/>
                </a:lnTo>
                <a:lnTo>
                  <a:pt x="5093742" y="163326"/>
                </a:lnTo>
                <a:lnTo>
                  <a:pt x="5117364" y="201889"/>
                </a:lnTo>
                <a:lnTo>
                  <a:pt x="5136359" y="243295"/>
                </a:lnTo>
                <a:lnTo>
                  <a:pt x="5150368" y="287187"/>
                </a:lnTo>
                <a:lnTo>
                  <a:pt x="5159036" y="333208"/>
                </a:lnTo>
                <a:lnTo>
                  <a:pt x="5162004" y="380999"/>
                </a:lnTo>
                <a:lnTo>
                  <a:pt x="5162004" y="4634293"/>
                </a:lnTo>
                <a:close/>
              </a:path>
            </a:pathLst>
          </a:custGeom>
          <a:solidFill>
            <a:srgbClr val="010E8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227767" y="4347141"/>
            <a:ext cx="4171949" cy="460635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448" y="3547315"/>
            <a:ext cx="8220952" cy="62609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2365667"/>
            <a:ext cx="17068800" cy="1101433"/>
          </a:xfrm>
          <a:custGeom>
            <a:avLst/>
            <a:gdLst/>
            <a:ahLst/>
            <a:cxnLst/>
            <a:rect l="l" t="t" r="r" b="b"/>
            <a:pathLst>
              <a:path w="16230600" h="2331085">
                <a:moveTo>
                  <a:pt x="15849599" y="2330587"/>
                </a:moveTo>
                <a:lnTo>
                  <a:pt x="380999" y="2330587"/>
                </a:lnTo>
                <a:lnTo>
                  <a:pt x="333208" y="2327619"/>
                </a:lnTo>
                <a:lnTo>
                  <a:pt x="287187" y="2318951"/>
                </a:lnTo>
                <a:lnTo>
                  <a:pt x="243296" y="2304942"/>
                </a:lnTo>
                <a:lnTo>
                  <a:pt x="201889" y="2285947"/>
                </a:lnTo>
                <a:lnTo>
                  <a:pt x="163326" y="2262325"/>
                </a:lnTo>
                <a:lnTo>
                  <a:pt x="127962" y="2234432"/>
                </a:lnTo>
                <a:lnTo>
                  <a:pt x="96155" y="2202625"/>
                </a:lnTo>
                <a:lnTo>
                  <a:pt x="68262" y="2167261"/>
                </a:lnTo>
                <a:lnTo>
                  <a:pt x="44640" y="2128697"/>
                </a:lnTo>
                <a:lnTo>
                  <a:pt x="25645" y="2087291"/>
                </a:lnTo>
                <a:lnTo>
                  <a:pt x="11636" y="2043399"/>
                </a:lnTo>
                <a:lnTo>
                  <a:pt x="2968" y="1997379"/>
                </a:lnTo>
                <a:lnTo>
                  <a:pt x="0" y="1949587"/>
                </a:lnTo>
                <a:lnTo>
                  <a:pt x="0" y="380999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0999" y="0"/>
                </a:lnTo>
                <a:lnTo>
                  <a:pt x="15849599" y="0"/>
                </a:lnTo>
                <a:lnTo>
                  <a:pt x="15897391" y="2968"/>
                </a:lnTo>
                <a:lnTo>
                  <a:pt x="15943411" y="11636"/>
                </a:lnTo>
                <a:lnTo>
                  <a:pt x="15987303" y="25645"/>
                </a:lnTo>
                <a:lnTo>
                  <a:pt x="16028709" y="44640"/>
                </a:lnTo>
                <a:lnTo>
                  <a:pt x="16067273" y="68262"/>
                </a:lnTo>
                <a:lnTo>
                  <a:pt x="16102637" y="96155"/>
                </a:lnTo>
                <a:lnTo>
                  <a:pt x="16134444" y="127962"/>
                </a:lnTo>
                <a:lnTo>
                  <a:pt x="16162337" y="163326"/>
                </a:lnTo>
                <a:lnTo>
                  <a:pt x="16185960" y="201889"/>
                </a:lnTo>
                <a:lnTo>
                  <a:pt x="16204954" y="243296"/>
                </a:lnTo>
                <a:lnTo>
                  <a:pt x="16218964" y="287187"/>
                </a:lnTo>
                <a:lnTo>
                  <a:pt x="16227632" y="333208"/>
                </a:lnTo>
                <a:lnTo>
                  <a:pt x="16230600" y="380999"/>
                </a:lnTo>
                <a:lnTo>
                  <a:pt x="16230600" y="1949587"/>
                </a:lnTo>
                <a:lnTo>
                  <a:pt x="16227632" y="1997379"/>
                </a:lnTo>
                <a:lnTo>
                  <a:pt x="16218964" y="2043399"/>
                </a:lnTo>
                <a:lnTo>
                  <a:pt x="16204954" y="2087291"/>
                </a:lnTo>
                <a:lnTo>
                  <a:pt x="16185960" y="2128697"/>
                </a:lnTo>
                <a:lnTo>
                  <a:pt x="16162337" y="2167261"/>
                </a:lnTo>
                <a:lnTo>
                  <a:pt x="16134444" y="2202625"/>
                </a:lnTo>
                <a:lnTo>
                  <a:pt x="16102637" y="2234432"/>
                </a:lnTo>
                <a:lnTo>
                  <a:pt x="16067273" y="2262325"/>
                </a:lnTo>
                <a:lnTo>
                  <a:pt x="16028709" y="2285947"/>
                </a:lnTo>
                <a:lnTo>
                  <a:pt x="15987303" y="2304942"/>
                </a:lnTo>
                <a:lnTo>
                  <a:pt x="15943411" y="2318951"/>
                </a:lnTo>
                <a:lnTo>
                  <a:pt x="15897391" y="2327619"/>
                </a:lnTo>
                <a:lnTo>
                  <a:pt x="15849599" y="2330587"/>
                </a:lnTo>
                <a:close/>
              </a:path>
            </a:pathLst>
          </a:custGeom>
          <a:solidFill>
            <a:srgbClr val="010E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83717" y="1125460"/>
            <a:ext cx="8039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Home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8241" y="1127673"/>
            <a:ext cx="80772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About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62730" y="1127673"/>
            <a:ext cx="111633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114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27767" y="1125460"/>
            <a:ext cx="88900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Others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6126" y="2819825"/>
            <a:ext cx="1235456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b="1" spc="245" dirty="0" smtClean="0">
                <a:solidFill>
                  <a:srgbClr val="FFFFFF"/>
                </a:solidFill>
                <a:latin typeface="Trebuchet MS"/>
                <a:cs typeface="Trebuchet MS"/>
              </a:rPr>
              <a:t>Import data-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3" name="object 3"/>
          <p:cNvSpPr/>
          <p:nvPr/>
        </p:nvSpPr>
        <p:spPr>
          <a:xfrm>
            <a:off x="457200" y="3593942"/>
            <a:ext cx="17373600" cy="6350158"/>
          </a:xfrm>
          <a:custGeom>
            <a:avLst/>
            <a:gdLst/>
            <a:ahLst/>
            <a:cxnLst/>
            <a:rect l="l" t="t" r="r" b="b"/>
            <a:pathLst>
              <a:path w="16240760" h="4097654">
                <a:moveTo>
                  <a:pt x="15859329" y="4097464"/>
                </a:moveTo>
                <a:lnTo>
                  <a:pt x="381000" y="4097464"/>
                </a:lnTo>
                <a:lnTo>
                  <a:pt x="333208" y="4094496"/>
                </a:lnTo>
                <a:lnTo>
                  <a:pt x="287187" y="4085828"/>
                </a:lnTo>
                <a:lnTo>
                  <a:pt x="243296" y="4071819"/>
                </a:lnTo>
                <a:lnTo>
                  <a:pt x="201890" y="4052824"/>
                </a:lnTo>
                <a:lnTo>
                  <a:pt x="163326" y="4029202"/>
                </a:lnTo>
                <a:lnTo>
                  <a:pt x="127962" y="4001309"/>
                </a:lnTo>
                <a:lnTo>
                  <a:pt x="96155" y="3969502"/>
                </a:lnTo>
                <a:lnTo>
                  <a:pt x="68262" y="3934138"/>
                </a:lnTo>
                <a:lnTo>
                  <a:pt x="44640" y="3895574"/>
                </a:lnTo>
                <a:lnTo>
                  <a:pt x="25645" y="3854168"/>
                </a:lnTo>
                <a:lnTo>
                  <a:pt x="11636" y="3810277"/>
                </a:lnTo>
                <a:lnTo>
                  <a:pt x="2968" y="3764256"/>
                </a:lnTo>
                <a:lnTo>
                  <a:pt x="0" y="3716464"/>
                </a:lnTo>
                <a:lnTo>
                  <a:pt x="0" y="381000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90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1000" y="0"/>
                </a:lnTo>
                <a:lnTo>
                  <a:pt x="15859329" y="0"/>
                </a:lnTo>
                <a:lnTo>
                  <a:pt x="15907120" y="2968"/>
                </a:lnTo>
                <a:lnTo>
                  <a:pt x="15953140" y="11636"/>
                </a:lnTo>
                <a:lnTo>
                  <a:pt x="15997032" y="25645"/>
                </a:lnTo>
                <a:lnTo>
                  <a:pt x="16038438" y="44640"/>
                </a:lnTo>
                <a:lnTo>
                  <a:pt x="16077001" y="68262"/>
                </a:lnTo>
                <a:lnTo>
                  <a:pt x="16112365" y="96155"/>
                </a:lnTo>
                <a:lnTo>
                  <a:pt x="16144172" y="127962"/>
                </a:lnTo>
                <a:lnTo>
                  <a:pt x="16172065" y="163326"/>
                </a:lnTo>
                <a:lnTo>
                  <a:pt x="16195687" y="201889"/>
                </a:lnTo>
                <a:lnTo>
                  <a:pt x="16214682" y="243296"/>
                </a:lnTo>
                <a:lnTo>
                  <a:pt x="16228691" y="287187"/>
                </a:lnTo>
                <a:lnTo>
                  <a:pt x="16237359" y="333208"/>
                </a:lnTo>
                <a:lnTo>
                  <a:pt x="16240327" y="381000"/>
                </a:lnTo>
                <a:lnTo>
                  <a:pt x="16240327" y="3716464"/>
                </a:lnTo>
                <a:lnTo>
                  <a:pt x="16237359" y="3764256"/>
                </a:lnTo>
                <a:lnTo>
                  <a:pt x="16228691" y="3810277"/>
                </a:lnTo>
                <a:lnTo>
                  <a:pt x="16214682" y="3854168"/>
                </a:lnTo>
                <a:lnTo>
                  <a:pt x="16195687" y="3895574"/>
                </a:lnTo>
                <a:lnTo>
                  <a:pt x="16172065" y="3934138"/>
                </a:lnTo>
                <a:lnTo>
                  <a:pt x="16144172" y="3969502"/>
                </a:lnTo>
                <a:lnTo>
                  <a:pt x="16112365" y="4001309"/>
                </a:lnTo>
                <a:lnTo>
                  <a:pt x="16077001" y="4029202"/>
                </a:lnTo>
                <a:lnTo>
                  <a:pt x="16038438" y="4052824"/>
                </a:lnTo>
                <a:lnTo>
                  <a:pt x="15997032" y="4071819"/>
                </a:lnTo>
                <a:lnTo>
                  <a:pt x="15953140" y="4085828"/>
                </a:lnTo>
                <a:lnTo>
                  <a:pt x="15907120" y="4094496"/>
                </a:lnTo>
                <a:lnTo>
                  <a:pt x="15859329" y="4097464"/>
                </a:lnTo>
                <a:close/>
              </a:path>
            </a:pathLst>
          </a:custGeom>
          <a:solidFill>
            <a:srgbClr val="FDBA20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61" y="3997034"/>
            <a:ext cx="16776474" cy="841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9" y="5524500"/>
            <a:ext cx="16230599" cy="4038600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8659366" y="4768596"/>
            <a:ext cx="484632" cy="978408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061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/>
          <p:nvPr/>
        </p:nvSpPr>
        <p:spPr>
          <a:xfrm>
            <a:off x="838200" y="3695858"/>
            <a:ext cx="16840200" cy="6248242"/>
          </a:xfrm>
          <a:custGeom>
            <a:avLst/>
            <a:gdLst/>
            <a:ahLst/>
            <a:cxnLst/>
            <a:rect l="l" t="t" r="r" b="b"/>
            <a:pathLst>
              <a:path w="16240760" h="4097654">
                <a:moveTo>
                  <a:pt x="15859329" y="4097464"/>
                </a:moveTo>
                <a:lnTo>
                  <a:pt x="381000" y="4097464"/>
                </a:lnTo>
                <a:lnTo>
                  <a:pt x="333208" y="4094496"/>
                </a:lnTo>
                <a:lnTo>
                  <a:pt x="287187" y="4085828"/>
                </a:lnTo>
                <a:lnTo>
                  <a:pt x="243296" y="4071819"/>
                </a:lnTo>
                <a:lnTo>
                  <a:pt x="201890" y="4052824"/>
                </a:lnTo>
                <a:lnTo>
                  <a:pt x="163326" y="4029202"/>
                </a:lnTo>
                <a:lnTo>
                  <a:pt x="127962" y="4001309"/>
                </a:lnTo>
                <a:lnTo>
                  <a:pt x="96155" y="3969502"/>
                </a:lnTo>
                <a:lnTo>
                  <a:pt x="68262" y="3934138"/>
                </a:lnTo>
                <a:lnTo>
                  <a:pt x="44640" y="3895574"/>
                </a:lnTo>
                <a:lnTo>
                  <a:pt x="25645" y="3854168"/>
                </a:lnTo>
                <a:lnTo>
                  <a:pt x="11636" y="3810277"/>
                </a:lnTo>
                <a:lnTo>
                  <a:pt x="2968" y="3764256"/>
                </a:lnTo>
                <a:lnTo>
                  <a:pt x="0" y="3716464"/>
                </a:lnTo>
                <a:lnTo>
                  <a:pt x="0" y="381000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90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1000" y="0"/>
                </a:lnTo>
                <a:lnTo>
                  <a:pt x="15859329" y="0"/>
                </a:lnTo>
                <a:lnTo>
                  <a:pt x="15907120" y="2968"/>
                </a:lnTo>
                <a:lnTo>
                  <a:pt x="15953140" y="11636"/>
                </a:lnTo>
                <a:lnTo>
                  <a:pt x="15997032" y="25645"/>
                </a:lnTo>
                <a:lnTo>
                  <a:pt x="16038438" y="44640"/>
                </a:lnTo>
                <a:lnTo>
                  <a:pt x="16077001" y="68262"/>
                </a:lnTo>
                <a:lnTo>
                  <a:pt x="16112365" y="96155"/>
                </a:lnTo>
                <a:lnTo>
                  <a:pt x="16144172" y="127962"/>
                </a:lnTo>
                <a:lnTo>
                  <a:pt x="16172065" y="163326"/>
                </a:lnTo>
                <a:lnTo>
                  <a:pt x="16195687" y="201889"/>
                </a:lnTo>
                <a:lnTo>
                  <a:pt x="16214682" y="243296"/>
                </a:lnTo>
                <a:lnTo>
                  <a:pt x="16228691" y="287187"/>
                </a:lnTo>
                <a:lnTo>
                  <a:pt x="16237359" y="333208"/>
                </a:lnTo>
                <a:lnTo>
                  <a:pt x="16240327" y="381000"/>
                </a:lnTo>
                <a:lnTo>
                  <a:pt x="16240327" y="3716464"/>
                </a:lnTo>
                <a:lnTo>
                  <a:pt x="16237359" y="3764256"/>
                </a:lnTo>
                <a:lnTo>
                  <a:pt x="16228691" y="3810277"/>
                </a:lnTo>
                <a:lnTo>
                  <a:pt x="16214682" y="3854168"/>
                </a:lnTo>
                <a:lnTo>
                  <a:pt x="16195687" y="3895574"/>
                </a:lnTo>
                <a:lnTo>
                  <a:pt x="16172065" y="3934138"/>
                </a:lnTo>
                <a:lnTo>
                  <a:pt x="16144172" y="3969502"/>
                </a:lnTo>
                <a:lnTo>
                  <a:pt x="16112365" y="4001309"/>
                </a:lnTo>
                <a:lnTo>
                  <a:pt x="16077001" y="4029202"/>
                </a:lnTo>
                <a:lnTo>
                  <a:pt x="16038438" y="4052824"/>
                </a:lnTo>
                <a:lnTo>
                  <a:pt x="15997032" y="4071819"/>
                </a:lnTo>
                <a:lnTo>
                  <a:pt x="15953140" y="4085828"/>
                </a:lnTo>
                <a:lnTo>
                  <a:pt x="15907120" y="4094496"/>
                </a:lnTo>
                <a:lnTo>
                  <a:pt x="15859329" y="4097464"/>
                </a:lnTo>
                <a:close/>
              </a:path>
            </a:pathLst>
          </a:custGeom>
          <a:solidFill>
            <a:srgbClr val="FDBA20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990600" y="2548139"/>
            <a:ext cx="16535399" cy="995161"/>
          </a:xfrm>
          <a:custGeom>
            <a:avLst/>
            <a:gdLst/>
            <a:ahLst/>
            <a:cxnLst/>
            <a:rect l="l" t="t" r="r" b="b"/>
            <a:pathLst>
              <a:path w="16230600" h="2331085">
                <a:moveTo>
                  <a:pt x="15849599" y="2330587"/>
                </a:moveTo>
                <a:lnTo>
                  <a:pt x="380999" y="2330587"/>
                </a:lnTo>
                <a:lnTo>
                  <a:pt x="333208" y="2327619"/>
                </a:lnTo>
                <a:lnTo>
                  <a:pt x="287187" y="2318951"/>
                </a:lnTo>
                <a:lnTo>
                  <a:pt x="243296" y="2304942"/>
                </a:lnTo>
                <a:lnTo>
                  <a:pt x="201889" y="2285947"/>
                </a:lnTo>
                <a:lnTo>
                  <a:pt x="163326" y="2262325"/>
                </a:lnTo>
                <a:lnTo>
                  <a:pt x="127962" y="2234432"/>
                </a:lnTo>
                <a:lnTo>
                  <a:pt x="96155" y="2202625"/>
                </a:lnTo>
                <a:lnTo>
                  <a:pt x="68262" y="2167261"/>
                </a:lnTo>
                <a:lnTo>
                  <a:pt x="44640" y="2128697"/>
                </a:lnTo>
                <a:lnTo>
                  <a:pt x="25645" y="2087291"/>
                </a:lnTo>
                <a:lnTo>
                  <a:pt x="11636" y="2043399"/>
                </a:lnTo>
                <a:lnTo>
                  <a:pt x="2968" y="1997379"/>
                </a:lnTo>
                <a:lnTo>
                  <a:pt x="0" y="1949587"/>
                </a:lnTo>
                <a:lnTo>
                  <a:pt x="0" y="380999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0999" y="0"/>
                </a:lnTo>
                <a:lnTo>
                  <a:pt x="15849599" y="0"/>
                </a:lnTo>
                <a:lnTo>
                  <a:pt x="15897391" y="2968"/>
                </a:lnTo>
                <a:lnTo>
                  <a:pt x="15943411" y="11636"/>
                </a:lnTo>
                <a:lnTo>
                  <a:pt x="15987303" y="25645"/>
                </a:lnTo>
                <a:lnTo>
                  <a:pt x="16028709" y="44640"/>
                </a:lnTo>
                <a:lnTo>
                  <a:pt x="16067273" y="68262"/>
                </a:lnTo>
                <a:lnTo>
                  <a:pt x="16102637" y="96155"/>
                </a:lnTo>
                <a:lnTo>
                  <a:pt x="16134444" y="127962"/>
                </a:lnTo>
                <a:lnTo>
                  <a:pt x="16162337" y="163326"/>
                </a:lnTo>
                <a:lnTo>
                  <a:pt x="16185960" y="201889"/>
                </a:lnTo>
                <a:lnTo>
                  <a:pt x="16204954" y="243296"/>
                </a:lnTo>
                <a:lnTo>
                  <a:pt x="16218964" y="287187"/>
                </a:lnTo>
                <a:lnTo>
                  <a:pt x="16227632" y="333208"/>
                </a:lnTo>
                <a:lnTo>
                  <a:pt x="16230600" y="380999"/>
                </a:lnTo>
                <a:lnTo>
                  <a:pt x="16230600" y="1949587"/>
                </a:lnTo>
                <a:lnTo>
                  <a:pt x="16227632" y="1997379"/>
                </a:lnTo>
                <a:lnTo>
                  <a:pt x="16218964" y="2043399"/>
                </a:lnTo>
                <a:lnTo>
                  <a:pt x="16204954" y="2087291"/>
                </a:lnTo>
                <a:lnTo>
                  <a:pt x="16185960" y="2128697"/>
                </a:lnTo>
                <a:lnTo>
                  <a:pt x="16162337" y="2167261"/>
                </a:lnTo>
                <a:lnTo>
                  <a:pt x="16134444" y="2202625"/>
                </a:lnTo>
                <a:lnTo>
                  <a:pt x="16102637" y="2234432"/>
                </a:lnTo>
                <a:lnTo>
                  <a:pt x="16067273" y="2262325"/>
                </a:lnTo>
                <a:lnTo>
                  <a:pt x="16028709" y="2285947"/>
                </a:lnTo>
                <a:lnTo>
                  <a:pt x="15987303" y="2304942"/>
                </a:lnTo>
                <a:lnTo>
                  <a:pt x="15943411" y="2318951"/>
                </a:lnTo>
                <a:lnTo>
                  <a:pt x="15897391" y="2327619"/>
                </a:lnTo>
                <a:lnTo>
                  <a:pt x="15849599" y="2330587"/>
                </a:lnTo>
                <a:close/>
              </a:path>
            </a:pathLst>
          </a:custGeom>
          <a:solidFill>
            <a:srgbClr val="010E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83717" y="1125460"/>
            <a:ext cx="8039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Home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8241" y="1127673"/>
            <a:ext cx="80772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About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62730" y="1127673"/>
            <a:ext cx="111633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114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27767" y="1125460"/>
            <a:ext cx="88900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Others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6126" y="2819825"/>
            <a:ext cx="1235456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b="1" spc="245" dirty="0" smtClean="0">
                <a:solidFill>
                  <a:srgbClr val="FFFFFF"/>
                </a:solidFill>
                <a:latin typeface="Trebuchet MS"/>
                <a:cs typeface="Trebuchet MS"/>
              </a:rPr>
              <a:t>1. Total revenue by product type-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75" y="4305299"/>
            <a:ext cx="9084496" cy="16051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475" y="6519917"/>
            <a:ext cx="9084496" cy="3083771"/>
          </a:xfrm>
          <a:prstGeom prst="rect">
            <a:avLst/>
          </a:prstGeom>
        </p:spPr>
      </p:pic>
      <p:pic>
        <p:nvPicPr>
          <p:cNvPr id="14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86279" y="4305300"/>
            <a:ext cx="4948813" cy="5105400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6983609" y="5725993"/>
            <a:ext cx="484632" cy="978408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1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/>
          <p:nvPr/>
        </p:nvSpPr>
        <p:spPr>
          <a:xfrm>
            <a:off x="838200" y="3695858"/>
            <a:ext cx="16840200" cy="6248242"/>
          </a:xfrm>
          <a:custGeom>
            <a:avLst/>
            <a:gdLst/>
            <a:ahLst/>
            <a:cxnLst/>
            <a:rect l="l" t="t" r="r" b="b"/>
            <a:pathLst>
              <a:path w="16240760" h="4097654">
                <a:moveTo>
                  <a:pt x="15859329" y="4097464"/>
                </a:moveTo>
                <a:lnTo>
                  <a:pt x="381000" y="4097464"/>
                </a:lnTo>
                <a:lnTo>
                  <a:pt x="333208" y="4094496"/>
                </a:lnTo>
                <a:lnTo>
                  <a:pt x="287187" y="4085828"/>
                </a:lnTo>
                <a:lnTo>
                  <a:pt x="243296" y="4071819"/>
                </a:lnTo>
                <a:lnTo>
                  <a:pt x="201890" y="4052824"/>
                </a:lnTo>
                <a:lnTo>
                  <a:pt x="163326" y="4029202"/>
                </a:lnTo>
                <a:lnTo>
                  <a:pt x="127962" y="4001309"/>
                </a:lnTo>
                <a:lnTo>
                  <a:pt x="96155" y="3969502"/>
                </a:lnTo>
                <a:lnTo>
                  <a:pt x="68262" y="3934138"/>
                </a:lnTo>
                <a:lnTo>
                  <a:pt x="44640" y="3895574"/>
                </a:lnTo>
                <a:lnTo>
                  <a:pt x="25645" y="3854168"/>
                </a:lnTo>
                <a:lnTo>
                  <a:pt x="11636" y="3810277"/>
                </a:lnTo>
                <a:lnTo>
                  <a:pt x="2968" y="3764256"/>
                </a:lnTo>
                <a:lnTo>
                  <a:pt x="0" y="3716464"/>
                </a:lnTo>
                <a:lnTo>
                  <a:pt x="0" y="381000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90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1000" y="0"/>
                </a:lnTo>
                <a:lnTo>
                  <a:pt x="15859329" y="0"/>
                </a:lnTo>
                <a:lnTo>
                  <a:pt x="15907120" y="2968"/>
                </a:lnTo>
                <a:lnTo>
                  <a:pt x="15953140" y="11636"/>
                </a:lnTo>
                <a:lnTo>
                  <a:pt x="15997032" y="25645"/>
                </a:lnTo>
                <a:lnTo>
                  <a:pt x="16038438" y="44640"/>
                </a:lnTo>
                <a:lnTo>
                  <a:pt x="16077001" y="68262"/>
                </a:lnTo>
                <a:lnTo>
                  <a:pt x="16112365" y="96155"/>
                </a:lnTo>
                <a:lnTo>
                  <a:pt x="16144172" y="127962"/>
                </a:lnTo>
                <a:lnTo>
                  <a:pt x="16172065" y="163326"/>
                </a:lnTo>
                <a:lnTo>
                  <a:pt x="16195687" y="201889"/>
                </a:lnTo>
                <a:lnTo>
                  <a:pt x="16214682" y="243296"/>
                </a:lnTo>
                <a:lnTo>
                  <a:pt x="16228691" y="287187"/>
                </a:lnTo>
                <a:lnTo>
                  <a:pt x="16237359" y="333208"/>
                </a:lnTo>
                <a:lnTo>
                  <a:pt x="16240327" y="381000"/>
                </a:lnTo>
                <a:lnTo>
                  <a:pt x="16240327" y="3716464"/>
                </a:lnTo>
                <a:lnTo>
                  <a:pt x="16237359" y="3764256"/>
                </a:lnTo>
                <a:lnTo>
                  <a:pt x="16228691" y="3810277"/>
                </a:lnTo>
                <a:lnTo>
                  <a:pt x="16214682" y="3854168"/>
                </a:lnTo>
                <a:lnTo>
                  <a:pt x="16195687" y="3895574"/>
                </a:lnTo>
                <a:lnTo>
                  <a:pt x="16172065" y="3934138"/>
                </a:lnTo>
                <a:lnTo>
                  <a:pt x="16144172" y="3969502"/>
                </a:lnTo>
                <a:lnTo>
                  <a:pt x="16112365" y="4001309"/>
                </a:lnTo>
                <a:lnTo>
                  <a:pt x="16077001" y="4029202"/>
                </a:lnTo>
                <a:lnTo>
                  <a:pt x="16038438" y="4052824"/>
                </a:lnTo>
                <a:lnTo>
                  <a:pt x="15997032" y="4071819"/>
                </a:lnTo>
                <a:lnTo>
                  <a:pt x="15953140" y="4085828"/>
                </a:lnTo>
                <a:lnTo>
                  <a:pt x="15907120" y="4094496"/>
                </a:lnTo>
                <a:lnTo>
                  <a:pt x="15859329" y="4097464"/>
                </a:lnTo>
                <a:close/>
              </a:path>
            </a:pathLst>
          </a:custGeom>
          <a:solidFill>
            <a:srgbClr val="FDBA20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1028698" y="2548139"/>
            <a:ext cx="16497301" cy="863333"/>
          </a:xfrm>
          <a:custGeom>
            <a:avLst/>
            <a:gdLst/>
            <a:ahLst/>
            <a:cxnLst/>
            <a:rect l="l" t="t" r="r" b="b"/>
            <a:pathLst>
              <a:path w="16230600" h="2331085">
                <a:moveTo>
                  <a:pt x="15849599" y="2330587"/>
                </a:moveTo>
                <a:lnTo>
                  <a:pt x="380999" y="2330587"/>
                </a:lnTo>
                <a:lnTo>
                  <a:pt x="333208" y="2327619"/>
                </a:lnTo>
                <a:lnTo>
                  <a:pt x="287187" y="2318951"/>
                </a:lnTo>
                <a:lnTo>
                  <a:pt x="243296" y="2304942"/>
                </a:lnTo>
                <a:lnTo>
                  <a:pt x="201889" y="2285947"/>
                </a:lnTo>
                <a:lnTo>
                  <a:pt x="163326" y="2262325"/>
                </a:lnTo>
                <a:lnTo>
                  <a:pt x="127962" y="2234432"/>
                </a:lnTo>
                <a:lnTo>
                  <a:pt x="96155" y="2202625"/>
                </a:lnTo>
                <a:lnTo>
                  <a:pt x="68262" y="2167261"/>
                </a:lnTo>
                <a:lnTo>
                  <a:pt x="44640" y="2128697"/>
                </a:lnTo>
                <a:lnTo>
                  <a:pt x="25645" y="2087291"/>
                </a:lnTo>
                <a:lnTo>
                  <a:pt x="11636" y="2043399"/>
                </a:lnTo>
                <a:lnTo>
                  <a:pt x="2968" y="1997379"/>
                </a:lnTo>
                <a:lnTo>
                  <a:pt x="0" y="1949587"/>
                </a:lnTo>
                <a:lnTo>
                  <a:pt x="0" y="380999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0999" y="0"/>
                </a:lnTo>
                <a:lnTo>
                  <a:pt x="15849599" y="0"/>
                </a:lnTo>
                <a:lnTo>
                  <a:pt x="15897391" y="2968"/>
                </a:lnTo>
                <a:lnTo>
                  <a:pt x="15943411" y="11636"/>
                </a:lnTo>
                <a:lnTo>
                  <a:pt x="15987303" y="25645"/>
                </a:lnTo>
                <a:lnTo>
                  <a:pt x="16028709" y="44640"/>
                </a:lnTo>
                <a:lnTo>
                  <a:pt x="16067273" y="68262"/>
                </a:lnTo>
                <a:lnTo>
                  <a:pt x="16102637" y="96155"/>
                </a:lnTo>
                <a:lnTo>
                  <a:pt x="16134444" y="127962"/>
                </a:lnTo>
                <a:lnTo>
                  <a:pt x="16162337" y="163326"/>
                </a:lnTo>
                <a:lnTo>
                  <a:pt x="16185960" y="201889"/>
                </a:lnTo>
                <a:lnTo>
                  <a:pt x="16204954" y="243296"/>
                </a:lnTo>
                <a:lnTo>
                  <a:pt x="16218964" y="287187"/>
                </a:lnTo>
                <a:lnTo>
                  <a:pt x="16227632" y="333208"/>
                </a:lnTo>
                <a:lnTo>
                  <a:pt x="16230600" y="380999"/>
                </a:lnTo>
                <a:lnTo>
                  <a:pt x="16230600" y="1949587"/>
                </a:lnTo>
                <a:lnTo>
                  <a:pt x="16227632" y="1997379"/>
                </a:lnTo>
                <a:lnTo>
                  <a:pt x="16218964" y="2043399"/>
                </a:lnTo>
                <a:lnTo>
                  <a:pt x="16204954" y="2087291"/>
                </a:lnTo>
                <a:lnTo>
                  <a:pt x="16185960" y="2128697"/>
                </a:lnTo>
                <a:lnTo>
                  <a:pt x="16162337" y="2167261"/>
                </a:lnTo>
                <a:lnTo>
                  <a:pt x="16134444" y="2202625"/>
                </a:lnTo>
                <a:lnTo>
                  <a:pt x="16102637" y="2234432"/>
                </a:lnTo>
                <a:lnTo>
                  <a:pt x="16067273" y="2262325"/>
                </a:lnTo>
                <a:lnTo>
                  <a:pt x="16028709" y="2285947"/>
                </a:lnTo>
                <a:lnTo>
                  <a:pt x="15987303" y="2304942"/>
                </a:lnTo>
                <a:lnTo>
                  <a:pt x="15943411" y="2318951"/>
                </a:lnTo>
                <a:lnTo>
                  <a:pt x="15897391" y="2327619"/>
                </a:lnTo>
                <a:lnTo>
                  <a:pt x="15849599" y="2330587"/>
                </a:lnTo>
                <a:close/>
              </a:path>
            </a:pathLst>
          </a:custGeom>
          <a:solidFill>
            <a:srgbClr val="010E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83717" y="1125460"/>
            <a:ext cx="8039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Home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8241" y="1127673"/>
            <a:ext cx="80772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About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62730" y="1127673"/>
            <a:ext cx="111633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114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27767" y="1125460"/>
            <a:ext cx="88900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Others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6126" y="2705101"/>
            <a:ext cx="12443274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Trebuchet MS"/>
                <a:cs typeface="Trebuchet MS"/>
              </a:rPr>
              <a:t>2. Average price and revenue by product type-</a:t>
            </a:r>
            <a:endParaRPr sz="20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961" y="4072393"/>
            <a:ext cx="7685464" cy="14607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5739" y="6174844"/>
            <a:ext cx="7802238" cy="2907356"/>
          </a:xfrm>
          <a:prstGeom prst="rect">
            <a:avLst/>
          </a:prstGeom>
        </p:spPr>
      </p:pic>
      <p:sp>
        <p:nvSpPr>
          <p:cNvPr id="15" name="object 3"/>
          <p:cNvSpPr/>
          <p:nvPr/>
        </p:nvSpPr>
        <p:spPr>
          <a:xfrm>
            <a:off x="1806126" y="4229100"/>
            <a:ext cx="4949190" cy="5181600"/>
          </a:xfrm>
          <a:custGeom>
            <a:avLst/>
            <a:gdLst/>
            <a:ahLst/>
            <a:cxnLst/>
            <a:rect l="l" t="t" r="r" b="b"/>
            <a:pathLst>
              <a:path w="4949190" h="4023359">
                <a:moveTo>
                  <a:pt x="4948814" y="4022883"/>
                </a:moveTo>
                <a:lnTo>
                  <a:pt x="0" y="4022883"/>
                </a:lnTo>
                <a:lnTo>
                  <a:pt x="0" y="380999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5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0999" y="0"/>
                </a:lnTo>
                <a:lnTo>
                  <a:pt x="4567813" y="0"/>
                </a:lnTo>
                <a:lnTo>
                  <a:pt x="4615605" y="2968"/>
                </a:lnTo>
                <a:lnTo>
                  <a:pt x="4661625" y="11636"/>
                </a:lnTo>
                <a:lnTo>
                  <a:pt x="4705517" y="25645"/>
                </a:lnTo>
                <a:lnTo>
                  <a:pt x="4746923" y="44640"/>
                </a:lnTo>
                <a:lnTo>
                  <a:pt x="4785487" y="68262"/>
                </a:lnTo>
                <a:lnTo>
                  <a:pt x="4820851" y="96155"/>
                </a:lnTo>
                <a:lnTo>
                  <a:pt x="4852658" y="127962"/>
                </a:lnTo>
                <a:lnTo>
                  <a:pt x="4880551" y="163326"/>
                </a:lnTo>
                <a:lnTo>
                  <a:pt x="4904173" y="201889"/>
                </a:lnTo>
                <a:lnTo>
                  <a:pt x="4923168" y="243295"/>
                </a:lnTo>
                <a:lnTo>
                  <a:pt x="4937178" y="287187"/>
                </a:lnTo>
                <a:lnTo>
                  <a:pt x="4945845" y="333208"/>
                </a:lnTo>
                <a:lnTo>
                  <a:pt x="4948814" y="380999"/>
                </a:lnTo>
                <a:lnTo>
                  <a:pt x="4948814" y="4022883"/>
                </a:lnTo>
                <a:close/>
              </a:path>
            </a:pathLst>
          </a:custGeom>
          <a:solidFill>
            <a:srgbClr val="010E8C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pic>
        <p:nvPicPr>
          <p:cNvPr id="14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79693" y="4582650"/>
            <a:ext cx="4648199" cy="3948200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12632135" y="5405541"/>
            <a:ext cx="484632" cy="978408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43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8699" y="2476501"/>
            <a:ext cx="16230600" cy="934972"/>
          </a:xfrm>
          <a:custGeom>
            <a:avLst/>
            <a:gdLst/>
            <a:ahLst/>
            <a:cxnLst/>
            <a:rect l="l" t="t" r="r" b="b"/>
            <a:pathLst>
              <a:path w="16230600" h="2331085">
                <a:moveTo>
                  <a:pt x="15849599" y="2330587"/>
                </a:moveTo>
                <a:lnTo>
                  <a:pt x="380999" y="2330587"/>
                </a:lnTo>
                <a:lnTo>
                  <a:pt x="333208" y="2327619"/>
                </a:lnTo>
                <a:lnTo>
                  <a:pt x="287187" y="2318951"/>
                </a:lnTo>
                <a:lnTo>
                  <a:pt x="243296" y="2304942"/>
                </a:lnTo>
                <a:lnTo>
                  <a:pt x="201889" y="2285947"/>
                </a:lnTo>
                <a:lnTo>
                  <a:pt x="163326" y="2262325"/>
                </a:lnTo>
                <a:lnTo>
                  <a:pt x="127962" y="2234432"/>
                </a:lnTo>
                <a:lnTo>
                  <a:pt x="96155" y="2202625"/>
                </a:lnTo>
                <a:lnTo>
                  <a:pt x="68262" y="2167261"/>
                </a:lnTo>
                <a:lnTo>
                  <a:pt x="44640" y="2128697"/>
                </a:lnTo>
                <a:lnTo>
                  <a:pt x="25645" y="2087291"/>
                </a:lnTo>
                <a:lnTo>
                  <a:pt x="11636" y="2043399"/>
                </a:lnTo>
                <a:lnTo>
                  <a:pt x="2968" y="1997379"/>
                </a:lnTo>
                <a:lnTo>
                  <a:pt x="0" y="1949587"/>
                </a:lnTo>
                <a:lnTo>
                  <a:pt x="0" y="380999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0999" y="0"/>
                </a:lnTo>
                <a:lnTo>
                  <a:pt x="15849599" y="0"/>
                </a:lnTo>
                <a:lnTo>
                  <a:pt x="15897391" y="2968"/>
                </a:lnTo>
                <a:lnTo>
                  <a:pt x="15943411" y="11636"/>
                </a:lnTo>
                <a:lnTo>
                  <a:pt x="15987303" y="25645"/>
                </a:lnTo>
                <a:lnTo>
                  <a:pt x="16028709" y="44640"/>
                </a:lnTo>
                <a:lnTo>
                  <a:pt x="16067273" y="68262"/>
                </a:lnTo>
                <a:lnTo>
                  <a:pt x="16102637" y="96155"/>
                </a:lnTo>
                <a:lnTo>
                  <a:pt x="16134444" y="127962"/>
                </a:lnTo>
                <a:lnTo>
                  <a:pt x="16162337" y="163326"/>
                </a:lnTo>
                <a:lnTo>
                  <a:pt x="16185960" y="201889"/>
                </a:lnTo>
                <a:lnTo>
                  <a:pt x="16204954" y="243296"/>
                </a:lnTo>
                <a:lnTo>
                  <a:pt x="16218964" y="287187"/>
                </a:lnTo>
                <a:lnTo>
                  <a:pt x="16227632" y="333208"/>
                </a:lnTo>
                <a:lnTo>
                  <a:pt x="16230600" y="380999"/>
                </a:lnTo>
                <a:lnTo>
                  <a:pt x="16230600" y="1949587"/>
                </a:lnTo>
                <a:lnTo>
                  <a:pt x="16227632" y="1997379"/>
                </a:lnTo>
                <a:lnTo>
                  <a:pt x="16218964" y="2043399"/>
                </a:lnTo>
                <a:lnTo>
                  <a:pt x="16204954" y="2087291"/>
                </a:lnTo>
                <a:lnTo>
                  <a:pt x="16185960" y="2128697"/>
                </a:lnTo>
                <a:lnTo>
                  <a:pt x="16162337" y="2167261"/>
                </a:lnTo>
                <a:lnTo>
                  <a:pt x="16134444" y="2202625"/>
                </a:lnTo>
                <a:lnTo>
                  <a:pt x="16102637" y="2234432"/>
                </a:lnTo>
                <a:lnTo>
                  <a:pt x="16067273" y="2262325"/>
                </a:lnTo>
                <a:lnTo>
                  <a:pt x="16028709" y="2285947"/>
                </a:lnTo>
                <a:lnTo>
                  <a:pt x="15987303" y="2304942"/>
                </a:lnTo>
                <a:lnTo>
                  <a:pt x="15943411" y="2318951"/>
                </a:lnTo>
                <a:lnTo>
                  <a:pt x="15897391" y="2327619"/>
                </a:lnTo>
                <a:lnTo>
                  <a:pt x="15849599" y="2330587"/>
                </a:lnTo>
                <a:close/>
              </a:path>
            </a:pathLst>
          </a:custGeom>
          <a:solidFill>
            <a:srgbClr val="010E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83717" y="1125460"/>
            <a:ext cx="8039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Home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8241" y="1127673"/>
            <a:ext cx="80772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About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62730" y="1127673"/>
            <a:ext cx="111633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114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27767" y="1125460"/>
            <a:ext cx="88900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Others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6126" y="2819825"/>
            <a:ext cx="1235456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Trebuchet MS"/>
                <a:cs typeface="Trebuchet MS"/>
              </a:rPr>
              <a:t>3. Revenue by customer demographics-</a:t>
            </a:r>
            <a:endParaRPr sz="20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13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90800" y="5817544"/>
            <a:ext cx="4648199" cy="3896360"/>
          </a:xfrm>
          <a:prstGeom prst="rect">
            <a:avLst/>
          </a:prstGeom>
        </p:spPr>
      </p:pic>
      <p:sp>
        <p:nvSpPr>
          <p:cNvPr id="11" name="object 3"/>
          <p:cNvSpPr/>
          <p:nvPr/>
        </p:nvSpPr>
        <p:spPr>
          <a:xfrm>
            <a:off x="838200" y="3695858"/>
            <a:ext cx="16840200" cy="6248242"/>
          </a:xfrm>
          <a:custGeom>
            <a:avLst/>
            <a:gdLst/>
            <a:ahLst/>
            <a:cxnLst/>
            <a:rect l="l" t="t" r="r" b="b"/>
            <a:pathLst>
              <a:path w="16240760" h="4097654">
                <a:moveTo>
                  <a:pt x="15859329" y="4097464"/>
                </a:moveTo>
                <a:lnTo>
                  <a:pt x="381000" y="4097464"/>
                </a:lnTo>
                <a:lnTo>
                  <a:pt x="333208" y="4094496"/>
                </a:lnTo>
                <a:lnTo>
                  <a:pt x="287187" y="4085828"/>
                </a:lnTo>
                <a:lnTo>
                  <a:pt x="243296" y="4071819"/>
                </a:lnTo>
                <a:lnTo>
                  <a:pt x="201890" y="4052824"/>
                </a:lnTo>
                <a:lnTo>
                  <a:pt x="163326" y="4029202"/>
                </a:lnTo>
                <a:lnTo>
                  <a:pt x="127962" y="4001309"/>
                </a:lnTo>
                <a:lnTo>
                  <a:pt x="96155" y="3969502"/>
                </a:lnTo>
                <a:lnTo>
                  <a:pt x="68262" y="3934138"/>
                </a:lnTo>
                <a:lnTo>
                  <a:pt x="44640" y="3895574"/>
                </a:lnTo>
                <a:lnTo>
                  <a:pt x="25645" y="3854168"/>
                </a:lnTo>
                <a:lnTo>
                  <a:pt x="11636" y="3810277"/>
                </a:lnTo>
                <a:lnTo>
                  <a:pt x="2968" y="3764256"/>
                </a:lnTo>
                <a:lnTo>
                  <a:pt x="0" y="3716464"/>
                </a:lnTo>
                <a:lnTo>
                  <a:pt x="0" y="381000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90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1000" y="0"/>
                </a:lnTo>
                <a:lnTo>
                  <a:pt x="15859329" y="0"/>
                </a:lnTo>
                <a:lnTo>
                  <a:pt x="15907120" y="2968"/>
                </a:lnTo>
                <a:lnTo>
                  <a:pt x="15953140" y="11636"/>
                </a:lnTo>
                <a:lnTo>
                  <a:pt x="15997032" y="25645"/>
                </a:lnTo>
                <a:lnTo>
                  <a:pt x="16038438" y="44640"/>
                </a:lnTo>
                <a:lnTo>
                  <a:pt x="16077001" y="68262"/>
                </a:lnTo>
                <a:lnTo>
                  <a:pt x="16112365" y="96155"/>
                </a:lnTo>
                <a:lnTo>
                  <a:pt x="16144172" y="127962"/>
                </a:lnTo>
                <a:lnTo>
                  <a:pt x="16172065" y="163326"/>
                </a:lnTo>
                <a:lnTo>
                  <a:pt x="16195687" y="201889"/>
                </a:lnTo>
                <a:lnTo>
                  <a:pt x="16214682" y="243296"/>
                </a:lnTo>
                <a:lnTo>
                  <a:pt x="16228691" y="287187"/>
                </a:lnTo>
                <a:lnTo>
                  <a:pt x="16237359" y="333208"/>
                </a:lnTo>
                <a:lnTo>
                  <a:pt x="16240327" y="381000"/>
                </a:lnTo>
                <a:lnTo>
                  <a:pt x="16240327" y="3716464"/>
                </a:lnTo>
                <a:lnTo>
                  <a:pt x="16237359" y="3764256"/>
                </a:lnTo>
                <a:lnTo>
                  <a:pt x="16228691" y="3810277"/>
                </a:lnTo>
                <a:lnTo>
                  <a:pt x="16214682" y="3854168"/>
                </a:lnTo>
                <a:lnTo>
                  <a:pt x="16195687" y="3895574"/>
                </a:lnTo>
                <a:lnTo>
                  <a:pt x="16172065" y="3934138"/>
                </a:lnTo>
                <a:lnTo>
                  <a:pt x="16144172" y="3969502"/>
                </a:lnTo>
                <a:lnTo>
                  <a:pt x="16112365" y="4001309"/>
                </a:lnTo>
                <a:lnTo>
                  <a:pt x="16077001" y="4029202"/>
                </a:lnTo>
                <a:lnTo>
                  <a:pt x="16038438" y="4052824"/>
                </a:lnTo>
                <a:lnTo>
                  <a:pt x="15997032" y="4071819"/>
                </a:lnTo>
                <a:lnTo>
                  <a:pt x="15953140" y="4085828"/>
                </a:lnTo>
                <a:lnTo>
                  <a:pt x="15907120" y="4094496"/>
                </a:lnTo>
                <a:lnTo>
                  <a:pt x="15859329" y="4097464"/>
                </a:lnTo>
                <a:close/>
              </a:path>
            </a:pathLst>
          </a:custGeom>
          <a:solidFill>
            <a:srgbClr val="FDBA20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472" y="3869508"/>
            <a:ext cx="8127878" cy="19480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090" y="6515100"/>
            <a:ext cx="7962260" cy="3209894"/>
          </a:xfrm>
          <a:prstGeom prst="rect">
            <a:avLst/>
          </a:prstGeom>
        </p:spPr>
      </p:pic>
      <p:sp>
        <p:nvSpPr>
          <p:cNvPr id="17" name="object 5"/>
          <p:cNvSpPr/>
          <p:nvPr/>
        </p:nvSpPr>
        <p:spPr>
          <a:xfrm>
            <a:off x="11988986" y="4152900"/>
            <a:ext cx="4343400" cy="5334000"/>
          </a:xfrm>
          <a:custGeom>
            <a:avLst/>
            <a:gdLst/>
            <a:ahLst/>
            <a:cxnLst/>
            <a:rect l="l" t="t" r="r" b="b"/>
            <a:pathLst>
              <a:path w="3484879" h="4026534">
                <a:moveTo>
                  <a:pt x="3103288" y="4026188"/>
                </a:moveTo>
                <a:lnTo>
                  <a:pt x="380999" y="4026188"/>
                </a:lnTo>
                <a:lnTo>
                  <a:pt x="333208" y="4023220"/>
                </a:lnTo>
                <a:lnTo>
                  <a:pt x="287187" y="4014552"/>
                </a:lnTo>
                <a:lnTo>
                  <a:pt x="243296" y="4000542"/>
                </a:lnTo>
                <a:lnTo>
                  <a:pt x="201889" y="3981548"/>
                </a:lnTo>
                <a:lnTo>
                  <a:pt x="163326" y="3957926"/>
                </a:lnTo>
                <a:lnTo>
                  <a:pt x="127962" y="3930032"/>
                </a:lnTo>
                <a:lnTo>
                  <a:pt x="96155" y="3898225"/>
                </a:lnTo>
                <a:lnTo>
                  <a:pt x="68262" y="3862862"/>
                </a:lnTo>
                <a:lnTo>
                  <a:pt x="44640" y="3824298"/>
                </a:lnTo>
                <a:lnTo>
                  <a:pt x="25645" y="3782892"/>
                </a:lnTo>
                <a:lnTo>
                  <a:pt x="11636" y="3739000"/>
                </a:lnTo>
                <a:lnTo>
                  <a:pt x="2968" y="3692980"/>
                </a:lnTo>
                <a:lnTo>
                  <a:pt x="0" y="3645188"/>
                </a:lnTo>
                <a:lnTo>
                  <a:pt x="0" y="380999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0999" y="0"/>
                </a:lnTo>
                <a:lnTo>
                  <a:pt x="3103288" y="0"/>
                </a:lnTo>
                <a:lnTo>
                  <a:pt x="3151080" y="2968"/>
                </a:lnTo>
                <a:lnTo>
                  <a:pt x="3197100" y="11636"/>
                </a:lnTo>
                <a:lnTo>
                  <a:pt x="3240992" y="25645"/>
                </a:lnTo>
                <a:lnTo>
                  <a:pt x="3282398" y="44640"/>
                </a:lnTo>
                <a:lnTo>
                  <a:pt x="3320961" y="68262"/>
                </a:lnTo>
                <a:lnTo>
                  <a:pt x="3356325" y="96155"/>
                </a:lnTo>
                <a:lnTo>
                  <a:pt x="3388132" y="127962"/>
                </a:lnTo>
                <a:lnTo>
                  <a:pt x="3416025" y="163326"/>
                </a:lnTo>
                <a:lnTo>
                  <a:pt x="3439648" y="201889"/>
                </a:lnTo>
                <a:lnTo>
                  <a:pt x="3458642" y="243296"/>
                </a:lnTo>
                <a:lnTo>
                  <a:pt x="3472652" y="287187"/>
                </a:lnTo>
                <a:lnTo>
                  <a:pt x="3481319" y="333208"/>
                </a:lnTo>
                <a:lnTo>
                  <a:pt x="3484288" y="380999"/>
                </a:lnTo>
                <a:lnTo>
                  <a:pt x="3484288" y="3645188"/>
                </a:lnTo>
                <a:lnTo>
                  <a:pt x="3481319" y="3692980"/>
                </a:lnTo>
                <a:lnTo>
                  <a:pt x="3472652" y="3739000"/>
                </a:lnTo>
                <a:lnTo>
                  <a:pt x="3458642" y="3782892"/>
                </a:lnTo>
                <a:lnTo>
                  <a:pt x="3439648" y="3824298"/>
                </a:lnTo>
                <a:lnTo>
                  <a:pt x="3416025" y="3862862"/>
                </a:lnTo>
                <a:lnTo>
                  <a:pt x="3388132" y="3898225"/>
                </a:lnTo>
                <a:lnTo>
                  <a:pt x="3356325" y="3930032"/>
                </a:lnTo>
                <a:lnTo>
                  <a:pt x="3320961" y="3957926"/>
                </a:lnTo>
                <a:lnTo>
                  <a:pt x="3282398" y="3981548"/>
                </a:lnTo>
                <a:lnTo>
                  <a:pt x="3240992" y="4000542"/>
                </a:lnTo>
                <a:lnTo>
                  <a:pt x="3197100" y="4014552"/>
                </a:lnTo>
                <a:lnTo>
                  <a:pt x="3151080" y="4023220"/>
                </a:lnTo>
                <a:lnTo>
                  <a:pt x="3103288" y="4026188"/>
                </a:lnTo>
                <a:close/>
              </a:path>
            </a:pathLst>
          </a:custGeom>
          <a:solidFill>
            <a:srgbClr val="010E8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672267" y="4691063"/>
            <a:ext cx="3200400" cy="4257674"/>
          </a:xfrm>
          <a:prstGeom prst="rect">
            <a:avLst/>
          </a:prstGeom>
        </p:spPr>
      </p:pic>
      <p:sp>
        <p:nvSpPr>
          <p:cNvPr id="3" name="Down Arrow 2"/>
          <p:cNvSpPr/>
          <p:nvPr/>
        </p:nvSpPr>
        <p:spPr>
          <a:xfrm>
            <a:off x="6983609" y="5560338"/>
            <a:ext cx="484632" cy="978408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998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3"/>
          <p:cNvSpPr/>
          <p:nvPr/>
        </p:nvSpPr>
        <p:spPr>
          <a:xfrm>
            <a:off x="838200" y="3695858"/>
            <a:ext cx="16840200" cy="6248242"/>
          </a:xfrm>
          <a:custGeom>
            <a:avLst/>
            <a:gdLst/>
            <a:ahLst/>
            <a:cxnLst/>
            <a:rect l="l" t="t" r="r" b="b"/>
            <a:pathLst>
              <a:path w="16240760" h="4097654">
                <a:moveTo>
                  <a:pt x="15859329" y="4097464"/>
                </a:moveTo>
                <a:lnTo>
                  <a:pt x="381000" y="4097464"/>
                </a:lnTo>
                <a:lnTo>
                  <a:pt x="333208" y="4094496"/>
                </a:lnTo>
                <a:lnTo>
                  <a:pt x="287187" y="4085828"/>
                </a:lnTo>
                <a:lnTo>
                  <a:pt x="243296" y="4071819"/>
                </a:lnTo>
                <a:lnTo>
                  <a:pt x="201890" y="4052824"/>
                </a:lnTo>
                <a:lnTo>
                  <a:pt x="163326" y="4029202"/>
                </a:lnTo>
                <a:lnTo>
                  <a:pt x="127962" y="4001309"/>
                </a:lnTo>
                <a:lnTo>
                  <a:pt x="96155" y="3969502"/>
                </a:lnTo>
                <a:lnTo>
                  <a:pt x="68262" y="3934138"/>
                </a:lnTo>
                <a:lnTo>
                  <a:pt x="44640" y="3895574"/>
                </a:lnTo>
                <a:lnTo>
                  <a:pt x="25645" y="3854168"/>
                </a:lnTo>
                <a:lnTo>
                  <a:pt x="11636" y="3810277"/>
                </a:lnTo>
                <a:lnTo>
                  <a:pt x="2968" y="3764256"/>
                </a:lnTo>
                <a:lnTo>
                  <a:pt x="0" y="3716464"/>
                </a:lnTo>
                <a:lnTo>
                  <a:pt x="0" y="381000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90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1000" y="0"/>
                </a:lnTo>
                <a:lnTo>
                  <a:pt x="15859329" y="0"/>
                </a:lnTo>
                <a:lnTo>
                  <a:pt x="15907120" y="2968"/>
                </a:lnTo>
                <a:lnTo>
                  <a:pt x="15953140" y="11636"/>
                </a:lnTo>
                <a:lnTo>
                  <a:pt x="15997032" y="25645"/>
                </a:lnTo>
                <a:lnTo>
                  <a:pt x="16038438" y="44640"/>
                </a:lnTo>
                <a:lnTo>
                  <a:pt x="16077001" y="68262"/>
                </a:lnTo>
                <a:lnTo>
                  <a:pt x="16112365" y="96155"/>
                </a:lnTo>
                <a:lnTo>
                  <a:pt x="16144172" y="127962"/>
                </a:lnTo>
                <a:lnTo>
                  <a:pt x="16172065" y="163326"/>
                </a:lnTo>
                <a:lnTo>
                  <a:pt x="16195687" y="201889"/>
                </a:lnTo>
                <a:lnTo>
                  <a:pt x="16214682" y="243296"/>
                </a:lnTo>
                <a:lnTo>
                  <a:pt x="16228691" y="287187"/>
                </a:lnTo>
                <a:lnTo>
                  <a:pt x="16237359" y="333208"/>
                </a:lnTo>
                <a:lnTo>
                  <a:pt x="16240327" y="381000"/>
                </a:lnTo>
                <a:lnTo>
                  <a:pt x="16240327" y="3716464"/>
                </a:lnTo>
                <a:lnTo>
                  <a:pt x="16237359" y="3764256"/>
                </a:lnTo>
                <a:lnTo>
                  <a:pt x="16228691" y="3810277"/>
                </a:lnTo>
                <a:lnTo>
                  <a:pt x="16214682" y="3854168"/>
                </a:lnTo>
                <a:lnTo>
                  <a:pt x="16195687" y="3895574"/>
                </a:lnTo>
                <a:lnTo>
                  <a:pt x="16172065" y="3934138"/>
                </a:lnTo>
                <a:lnTo>
                  <a:pt x="16144172" y="3969502"/>
                </a:lnTo>
                <a:lnTo>
                  <a:pt x="16112365" y="4001309"/>
                </a:lnTo>
                <a:lnTo>
                  <a:pt x="16077001" y="4029202"/>
                </a:lnTo>
                <a:lnTo>
                  <a:pt x="16038438" y="4052824"/>
                </a:lnTo>
                <a:lnTo>
                  <a:pt x="15997032" y="4071819"/>
                </a:lnTo>
                <a:lnTo>
                  <a:pt x="15953140" y="4085828"/>
                </a:lnTo>
                <a:lnTo>
                  <a:pt x="15907120" y="4094496"/>
                </a:lnTo>
                <a:lnTo>
                  <a:pt x="15859329" y="4097464"/>
                </a:lnTo>
                <a:close/>
              </a:path>
            </a:pathLst>
          </a:custGeom>
          <a:solidFill>
            <a:srgbClr val="FDBA20"/>
          </a:solidFill>
        </p:spPr>
        <p:txBody>
          <a:bodyPr wrap="square" lIns="0" tIns="0" rIns="0" bIns="0" rtlCol="0"/>
          <a:lstStyle>
            <a:defPPr>
              <a:defRPr kern="0"/>
            </a:defPPr>
          </a:lstStyle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990600" y="2552700"/>
            <a:ext cx="16459200" cy="869225"/>
          </a:xfrm>
          <a:custGeom>
            <a:avLst/>
            <a:gdLst/>
            <a:ahLst/>
            <a:cxnLst/>
            <a:rect l="l" t="t" r="r" b="b"/>
            <a:pathLst>
              <a:path w="16230600" h="2331085">
                <a:moveTo>
                  <a:pt x="15849599" y="2330587"/>
                </a:moveTo>
                <a:lnTo>
                  <a:pt x="380999" y="2330587"/>
                </a:lnTo>
                <a:lnTo>
                  <a:pt x="333208" y="2327619"/>
                </a:lnTo>
                <a:lnTo>
                  <a:pt x="287187" y="2318951"/>
                </a:lnTo>
                <a:lnTo>
                  <a:pt x="243296" y="2304942"/>
                </a:lnTo>
                <a:lnTo>
                  <a:pt x="201889" y="2285947"/>
                </a:lnTo>
                <a:lnTo>
                  <a:pt x="163326" y="2262325"/>
                </a:lnTo>
                <a:lnTo>
                  <a:pt x="127962" y="2234432"/>
                </a:lnTo>
                <a:lnTo>
                  <a:pt x="96155" y="2202625"/>
                </a:lnTo>
                <a:lnTo>
                  <a:pt x="68262" y="2167261"/>
                </a:lnTo>
                <a:lnTo>
                  <a:pt x="44640" y="2128697"/>
                </a:lnTo>
                <a:lnTo>
                  <a:pt x="25645" y="2087291"/>
                </a:lnTo>
                <a:lnTo>
                  <a:pt x="11636" y="2043399"/>
                </a:lnTo>
                <a:lnTo>
                  <a:pt x="2968" y="1997379"/>
                </a:lnTo>
                <a:lnTo>
                  <a:pt x="0" y="1949587"/>
                </a:lnTo>
                <a:lnTo>
                  <a:pt x="0" y="380999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0999" y="0"/>
                </a:lnTo>
                <a:lnTo>
                  <a:pt x="15849599" y="0"/>
                </a:lnTo>
                <a:lnTo>
                  <a:pt x="15897391" y="2968"/>
                </a:lnTo>
                <a:lnTo>
                  <a:pt x="15943411" y="11636"/>
                </a:lnTo>
                <a:lnTo>
                  <a:pt x="15987303" y="25645"/>
                </a:lnTo>
                <a:lnTo>
                  <a:pt x="16028709" y="44640"/>
                </a:lnTo>
                <a:lnTo>
                  <a:pt x="16067273" y="68262"/>
                </a:lnTo>
                <a:lnTo>
                  <a:pt x="16102637" y="96155"/>
                </a:lnTo>
                <a:lnTo>
                  <a:pt x="16134444" y="127962"/>
                </a:lnTo>
                <a:lnTo>
                  <a:pt x="16162337" y="163326"/>
                </a:lnTo>
                <a:lnTo>
                  <a:pt x="16185960" y="201889"/>
                </a:lnTo>
                <a:lnTo>
                  <a:pt x="16204954" y="243296"/>
                </a:lnTo>
                <a:lnTo>
                  <a:pt x="16218964" y="287187"/>
                </a:lnTo>
                <a:lnTo>
                  <a:pt x="16227632" y="333208"/>
                </a:lnTo>
                <a:lnTo>
                  <a:pt x="16230600" y="380999"/>
                </a:lnTo>
                <a:lnTo>
                  <a:pt x="16230600" y="1949587"/>
                </a:lnTo>
                <a:lnTo>
                  <a:pt x="16227632" y="1997379"/>
                </a:lnTo>
                <a:lnTo>
                  <a:pt x="16218964" y="2043399"/>
                </a:lnTo>
                <a:lnTo>
                  <a:pt x="16204954" y="2087291"/>
                </a:lnTo>
                <a:lnTo>
                  <a:pt x="16185960" y="2128697"/>
                </a:lnTo>
                <a:lnTo>
                  <a:pt x="16162337" y="2167261"/>
                </a:lnTo>
                <a:lnTo>
                  <a:pt x="16134444" y="2202625"/>
                </a:lnTo>
                <a:lnTo>
                  <a:pt x="16102637" y="2234432"/>
                </a:lnTo>
                <a:lnTo>
                  <a:pt x="16067273" y="2262325"/>
                </a:lnTo>
                <a:lnTo>
                  <a:pt x="16028709" y="2285947"/>
                </a:lnTo>
                <a:lnTo>
                  <a:pt x="15987303" y="2304942"/>
                </a:lnTo>
                <a:lnTo>
                  <a:pt x="15943411" y="2318951"/>
                </a:lnTo>
                <a:lnTo>
                  <a:pt x="15897391" y="2327619"/>
                </a:lnTo>
                <a:lnTo>
                  <a:pt x="15849599" y="2330587"/>
                </a:lnTo>
                <a:close/>
              </a:path>
            </a:pathLst>
          </a:custGeom>
          <a:solidFill>
            <a:srgbClr val="010E8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083717" y="1125460"/>
            <a:ext cx="80391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40" dirty="0">
                <a:solidFill>
                  <a:srgbClr val="FFFFFF"/>
                </a:solidFill>
                <a:latin typeface="Lucida Sans Unicode"/>
                <a:cs typeface="Lucida Sans Unicode"/>
              </a:rPr>
              <a:t>Home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68241" y="1127673"/>
            <a:ext cx="80772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About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62730" y="1127673"/>
            <a:ext cx="111633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b="1" spc="114" dirty="0">
                <a:solidFill>
                  <a:srgbClr val="FFFFFF"/>
                </a:solidFill>
                <a:latin typeface="Trebuchet MS"/>
                <a:cs typeface="Trebuchet MS"/>
              </a:rPr>
              <a:t>Content</a:t>
            </a:r>
            <a:endParaRPr sz="20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227767" y="1125460"/>
            <a:ext cx="88900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Others</a:t>
            </a:r>
            <a:endParaRPr sz="20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6126" y="2819825"/>
            <a:ext cx="12354560" cy="31995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000" b="1" dirty="0" smtClean="0">
                <a:solidFill>
                  <a:schemeClr val="bg1"/>
                </a:solidFill>
                <a:latin typeface="Trebuchet MS"/>
                <a:cs typeface="Trebuchet MS"/>
              </a:rPr>
              <a:t>4. large orders with long lead times-</a:t>
            </a:r>
            <a:endParaRPr sz="2000" b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39034"/>
            <a:ext cx="9448800" cy="9940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5372100"/>
            <a:ext cx="9448800" cy="4456042"/>
          </a:xfrm>
          <a:prstGeom prst="rect">
            <a:avLst/>
          </a:prstGeom>
        </p:spPr>
      </p:pic>
      <p:sp>
        <p:nvSpPr>
          <p:cNvPr id="14" name="object 4"/>
          <p:cNvSpPr/>
          <p:nvPr/>
        </p:nvSpPr>
        <p:spPr>
          <a:xfrm>
            <a:off x="12757789" y="4076700"/>
            <a:ext cx="4158611" cy="5180639"/>
          </a:xfrm>
          <a:custGeom>
            <a:avLst/>
            <a:gdLst/>
            <a:ahLst/>
            <a:cxnLst/>
            <a:rect l="l" t="t" r="r" b="b"/>
            <a:pathLst>
              <a:path w="3484880" h="4026534">
                <a:moveTo>
                  <a:pt x="3103288" y="4026188"/>
                </a:moveTo>
                <a:lnTo>
                  <a:pt x="380999" y="4026188"/>
                </a:lnTo>
                <a:lnTo>
                  <a:pt x="333208" y="4023220"/>
                </a:lnTo>
                <a:lnTo>
                  <a:pt x="287187" y="4014552"/>
                </a:lnTo>
                <a:lnTo>
                  <a:pt x="243296" y="4000542"/>
                </a:lnTo>
                <a:lnTo>
                  <a:pt x="201889" y="3981548"/>
                </a:lnTo>
                <a:lnTo>
                  <a:pt x="163326" y="3957926"/>
                </a:lnTo>
                <a:lnTo>
                  <a:pt x="127962" y="3930032"/>
                </a:lnTo>
                <a:lnTo>
                  <a:pt x="96155" y="3898225"/>
                </a:lnTo>
                <a:lnTo>
                  <a:pt x="68262" y="3862862"/>
                </a:lnTo>
                <a:lnTo>
                  <a:pt x="44640" y="3824298"/>
                </a:lnTo>
                <a:lnTo>
                  <a:pt x="25645" y="3782892"/>
                </a:lnTo>
                <a:lnTo>
                  <a:pt x="11636" y="3739000"/>
                </a:lnTo>
                <a:lnTo>
                  <a:pt x="2968" y="3692980"/>
                </a:lnTo>
                <a:lnTo>
                  <a:pt x="0" y="3645188"/>
                </a:lnTo>
                <a:lnTo>
                  <a:pt x="0" y="380999"/>
                </a:lnTo>
                <a:lnTo>
                  <a:pt x="2968" y="333208"/>
                </a:lnTo>
                <a:lnTo>
                  <a:pt x="11636" y="287187"/>
                </a:lnTo>
                <a:lnTo>
                  <a:pt x="25645" y="243296"/>
                </a:lnTo>
                <a:lnTo>
                  <a:pt x="44640" y="201889"/>
                </a:lnTo>
                <a:lnTo>
                  <a:pt x="68262" y="163326"/>
                </a:lnTo>
                <a:lnTo>
                  <a:pt x="96155" y="127962"/>
                </a:lnTo>
                <a:lnTo>
                  <a:pt x="127962" y="96155"/>
                </a:lnTo>
                <a:lnTo>
                  <a:pt x="163326" y="68262"/>
                </a:lnTo>
                <a:lnTo>
                  <a:pt x="201889" y="44640"/>
                </a:lnTo>
                <a:lnTo>
                  <a:pt x="243296" y="25645"/>
                </a:lnTo>
                <a:lnTo>
                  <a:pt x="287187" y="11636"/>
                </a:lnTo>
                <a:lnTo>
                  <a:pt x="333208" y="2968"/>
                </a:lnTo>
                <a:lnTo>
                  <a:pt x="380999" y="0"/>
                </a:lnTo>
                <a:lnTo>
                  <a:pt x="3103288" y="0"/>
                </a:lnTo>
                <a:lnTo>
                  <a:pt x="3151079" y="2968"/>
                </a:lnTo>
                <a:lnTo>
                  <a:pt x="3197100" y="11636"/>
                </a:lnTo>
                <a:lnTo>
                  <a:pt x="3240992" y="25645"/>
                </a:lnTo>
                <a:lnTo>
                  <a:pt x="3282398" y="44640"/>
                </a:lnTo>
                <a:lnTo>
                  <a:pt x="3320961" y="68262"/>
                </a:lnTo>
                <a:lnTo>
                  <a:pt x="3356325" y="96155"/>
                </a:lnTo>
                <a:lnTo>
                  <a:pt x="3388132" y="127962"/>
                </a:lnTo>
                <a:lnTo>
                  <a:pt x="3416025" y="163326"/>
                </a:lnTo>
                <a:lnTo>
                  <a:pt x="3439647" y="201889"/>
                </a:lnTo>
                <a:lnTo>
                  <a:pt x="3458642" y="243296"/>
                </a:lnTo>
                <a:lnTo>
                  <a:pt x="3472652" y="287187"/>
                </a:lnTo>
                <a:lnTo>
                  <a:pt x="3481319" y="333208"/>
                </a:lnTo>
                <a:lnTo>
                  <a:pt x="3484288" y="380999"/>
                </a:lnTo>
                <a:lnTo>
                  <a:pt x="3484288" y="3645188"/>
                </a:lnTo>
                <a:lnTo>
                  <a:pt x="3481319" y="3692980"/>
                </a:lnTo>
                <a:lnTo>
                  <a:pt x="3472652" y="3739000"/>
                </a:lnTo>
                <a:lnTo>
                  <a:pt x="3458642" y="3782892"/>
                </a:lnTo>
                <a:lnTo>
                  <a:pt x="3439647" y="3824298"/>
                </a:lnTo>
                <a:lnTo>
                  <a:pt x="3416025" y="3862862"/>
                </a:lnTo>
                <a:lnTo>
                  <a:pt x="3388132" y="3898225"/>
                </a:lnTo>
                <a:lnTo>
                  <a:pt x="3356325" y="3930032"/>
                </a:lnTo>
                <a:lnTo>
                  <a:pt x="3320961" y="3957926"/>
                </a:lnTo>
                <a:lnTo>
                  <a:pt x="3282398" y="3981548"/>
                </a:lnTo>
                <a:lnTo>
                  <a:pt x="3240992" y="4000542"/>
                </a:lnTo>
                <a:lnTo>
                  <a:pt x="3197100" y="4014552"/>
                </a:lnTo>
                <a:lnTo>
                  <a:pt x="3151079" y="4023220"/>
                </a:lnTo>
                <a:lnTo>
                  <a:pt x="3103288" y="4026188"/>
                </a:lnTo>
                <a:close/>
              </a:path>
            </a:pathLst>
          </a:custGeom>
          <a:solidFill>
            <a:srgbClr val="EF4F2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116767" y="4508497"/>
            <a:ext cx="3404495" cy="4064003"/>
          </a:xfrm>
          <a:prstGeom prst="rect">
            <a:avLst/>
          </a:prstGeom>
        </p:spPr>
      </p:pic>
      <p:sp>
        <p:nvSpPr>
          <p:cNvPr id="4" name="Down Arrow 3"/>
          <p:cNvSpPr/>
          <p:nvPr/>
        </p:nvSpPr>
        <p:spPr>
          <a:xfrm>
            <a:off x="9862730" y="4610100"/>
            <a:ext cx="484632" cy="978408"/>
          </a:xfrm>
          <a:prstGeom prst="down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451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10E8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1159</TotalTime>
  <Words>546</Words>
  <Application>Microsoft Office PowerPoint</Application>
  <PresentationFormat>Custom</PresentationFormat>
  <Paragraphs>132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 Black</vt:lpstr>
      <vt:lpstr>Calibri</vt:lpstr>
      <vt:lpstr>Lucida Sans Unicode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design</dc:title>
  <dc:creator>Himanshi Chauhan</dc:creator>
  <cp:keywords>DAGuQ5tXOZs,BAGCprmTQlw,0</cp:keywords>
  <cp:lastModifiedBy>Microsoft account</cp:lastModifiedBy>
  <cp:revision>60</cp:revision>
  <dcterms:created xsi:type="dcterms:W3CDTF">2025-07-31T07:03:06Z</dcterms:created>
  <dcterms:modified xsi:type="dcterms:W3CDTF">2025-09-02T09:31:42Z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2025-07-26T00:00:00Z</vt:filetime>
  </property>
  <property fmtid="{D5CDD505-2E9C-101B-9397-08002B2CF9AE}" pid="3" name="Creator">
    <vt:lpwstr>Canva</vt:lpwstr>
  </property>
  <property fmtid="{D5CDD505-2E9C-101B-9397-08002B2CF9AE}" pid="4" name="LastSaved">
    <vt:filetime>2025-07-31T00:00:00Z</vt:filetime>
  </property>
  <property fmtid="{D5CDD505-2E9C-101B-9397-08002B2CF9AE}" pid="5" name="Producer">
    <vt:lpwstr>Canva</vt:lpwstr>
  </property>
</Properties>
</file>