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2" r:id="rId10"/>
    <p:sldId id="263" r:id="rId11"/>
    <p:sldId id="264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svg"/><Relationship Id="rId1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3.svg"/><Relationship Id="rId5" Type="http://schemas.openxmlformats.org/officeDocument/2006/relationships/image" Target="../media/image26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svg"/><Relationship Id="rId1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36.svg"/><Relationship Id="rId1" Type="http://schemas.openxmlformats.org/officeDocument/2006/relationships/image" Target="../media/image45.png"/><Relationship Id="rId6" Type="http://schemas.openxmlformats.org/officeDocument/2006/relationships/image" Target="../media/image40.svg"/><Relationship Id="rId5" Type="http://schemas.openxmlformats.org/officeDocument/2006/relationships/image" Target="../media/image47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713E7-BCE0-4907-ACCD-ACB6EE8151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71D64B-3899-490C-844A-493AFF2663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Domain : Movies</a:t>
          </a:r>
        </a:p>
      </dgm:t>
    </dgm:pt>
    <dgm:pt modelId="{2E9AB885-AE49-466F-BCCE-EBAFD715F6A1}" type="parTrans" cxnId="{FFF69229-97CD-43E4-8CF9-E3E2807796D6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E444D8-1856-4D0E-9148-C6BAD565E792}" type="sibTrans" cxnId="{FFF69229-97CD-43E4-8CF9-E3E2807796D6}">
      <dgm:prSet/>
      <dgm:spPr/>
      <dgm:t>
        <a:bodyPr/>
        <a:lstStyle/>
        <a:p>
          <a:pPr>
            <a:lnSpc>
              <a:spcPct val="100000"/>
            </a:lnSpc>
          </a:pP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ADEB77-8326-4987-BB26-837FBC6C4D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Data sets : IMDb and MovieLens  </a:t>
          </a:r>
        </a:p>
      </dgm:t>
    </dgm:pt>
    <dgm:pt modelId="{A47B0FA6-D1C8-4EE2-95F1-FA88E797BF8F}" type="parTrans" cxnId="{34CC0C08-2E7A-4F24-8BA7-F43E70995728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50CDC0-447D-4AA7-9CF6-87904F361F3E}" type="sibTrans" cxnId="{34CC0C08-2E7A-4F24-8BA7-F43E70995728}">
      <dgm:prSet/>
      <dgm:spPr/>
      <dgm:t>
        <a:bodyPr/>
        <a:lstStyle/>
        <a:p>
          <a:pPr>
            <a:lnSpc>
              <a:spcPct val="100000"/>
            </a:lnSpc>
          </a:pP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8C6B9-4114-49CA-909F-EB48CBBF05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Some movies tend to be a hit, while others are not successful</a:t>
          </a:r>
        </a:p>
      </dgm:t>
    </dgm:pt>
    <dgm:pt modelId="{085A2CA4-B2E5-45E5-A12F-84D9B98E30ED}" type="parTrans" cxnId="{F3E3F341-CF5F-4984-A86C-46C93299A643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03D5A8-D4F1-40B1-8456-E16CAF4A44E7}" type="sibTrans" cxnId="{F3E3F341-CF5F-4984-A86C-46C93299A643}">
      <dgm:prSet/>
      <dgm:spPr/>
      <dgm:t>
        <a:bodyPr/>
        <a:lstStyle/>
        <a:p>
          <a:pPr>
            <a:lnSpc>
              <a:spcPct val="100000"/>
            </a:lnSpc>
          </a:pP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BA5F53-02E9-40EC-982A-90DF30DA60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Aim : Predict the success of a movie by gaining insights about its features.</a:t>
          </a:r>
        </a:p>
      </dgm:t>
    </dgm:pt>
    <dgm:pt modelId="{70A045DB-482F-4D8D-81B7-A40A09C39BBC}" type="parTrans" cxnId="{69B37C14-0434-4C33-ABE8-A6670D3962BD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99A2EC-AB3F-40BB-9B53-264D84CCD077}" type="sibTrans" cxnId="{69B37C14-0434-4C33-ABE8-A6670D3962BD}">
      <dgm:prSet/>
      <dgm:spPr/>
      <dgm:t>
        <a:bodyPr/>
        <a:lstStyle/>
        <a:p>
          <a:pPr>
            <a:lnSpc>
              <a:spcPct val="100000"/>
            </a:lnSpc>
          </a:pPr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A697F3-7F93-4AF7-8158-BCAB480F02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Data Mining Tasks : Classification and Clustering</a:t>
          </a:r>
        </a:p>
      </dgm:t>
    </dgm:pt>
    <dgm:pt modelId="{517F0CC3-F104-4447-AAFC-833E77BA5E5C}" type="parTrans" cxnId="{2E704662-8F3C-4B73-A06A-50C35923C442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37676C-4427-4F83-B7C8-3B4CF4A9D7D0}" type="sibTrans" cxnId="{2E704662-8F3C-4B73-A06A-50C35923C442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6ED3E3-C66D-4BEA-8632-BF61FAB2B307}" type="pres">
      <dgm:prSet presAssocID="{2DA713E7-BCE0-4907-ACCD-ACB6EE81519D}" presName="root" presStyleCnt="0">
        <dgm:presLayoutVars>
          <dgm:dir/>
          <dgm:resizeHandles val="exact"/>
        </dgm:presLayoutVars>
      </dgm:prSet>
      <dgm:spPr/>
    </dgm:pt>
    <dgm:pt modelId="{94CBC717-8E28-4F20-99FE-4DF5957C3FD7}" type="pres">
      <dgm:prSet presAssocID="{2DA713E7-BCE0-4907-ACCD-ACB6EE81519D}" presName="container" presStyleCnt="0">
        <dgm:presLayoutVars>
          <dgm:dir/>
          <dgm:resizeHandles val="exact"/>
        </dgm:presLayoutVars>
      </dgm:prSet>
      <dgm:spPr/>
    </dgm:pt>
    <dgm:pt modelId="{3B9EEB16-CB33-4F21-9DC8-8B2327386BE3}" type="pres">
      <dgm:prSet presAssocID="{6B71D64B-3899-490C-844A-493AFF2663AB}" presName="compNode" presStyleCnt="0"/>
      <dgm:spPr/>
    </dgm:pt>
    <dgm:pt modelId="{6D822419-76B4-4E93-88E5-3D19C9D4B8D1}" type="pres">
      <dgm:prSet presAssocID="{6B71D64B-3899-490C-844A-493AFF2663AB}" presName="iconBgRect" presStyleLbl="bgShp" presStyleIdx="0" presStyleCnt="5"/>
      <dgm:spPr/>
    </dgm:pt>
    <dgm:pt modelId="{17183E6C-6820-47BD-8BF2-B9F3D19F8E34}" type="pres">
      <dgm:prSet presAssocID="{6B71D64B-3899-490C-844A-493AFF2663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FBB0513-DB48-4C5A-99C1-687465B51A67}" type="pres">
      <dgm:prSet presAssocID="{6B71D64B-3899-490C-844A-493AFF2663AB}" presName="spaceRect" presStyleCnt="0"/>
      <dgm:spPr/>
    </dgm:pt>
    <dgm:pt modelId="{FF18065D-1806-47CD-9A82-D2BC1618616C}" type="pres">
      <dgm:prSet presAssocID="{6B71D64B-3899-490C-844A-493AFF2663AB}" presName="textRect" presStyleLbl="revTx" presStyleIdx="0" presStyleCnt="5">
        <dgm:presLayoutVars>
          <dgm:chMax val="1"/>
          <dgm:chPref val="1"/>
        </dgm:presLayoutVars>
      </dgm:prSet>
      <dgm:spPr/>
    </dgm:pt>
    <dgm:pt modelId="{895118CD-E6E4-4B52-9DF8-D46E1C798BA7}" type="pres">
      <dgm:prSet presAssocID="{88E444D8-1856-4D0E-9148-C6BAD565E792}" presName="sibTrans" presStyleLbl="sibTrans2D1" presStyleIdx="0" presStyleCnt="0"/>
      <dgm:spPr/>
    </dgm:pt>
    <dgm:pt modelId="{C94B7E95-982E-47F8-B5B4-0272416E6749}" type="pres">
      <dgm:prSet presAssocID="{97ADEB77-8326-4987-BB26-837FBC6C4DB0}" presName="compNode" presStyleCnt="0"/>
      <dgm:spPr/>
    </dgm:pt>
    <dgm:pt modelId="{AF0AB5C8-A68A-4568-B1B2-EACB79BB15D7}" type="pres">
      <dgm:prSet presAssocID="{97ADEB77-8326-4987-BB26-837FBC6C4DB0}" presName="iconBgRect" presStyleLbl="bgShp" presStyleIdx="1" presStyleCnt="5"/>
      <dgm:spPr/>
    </dgm:pt>
    <dgm:pt modelId="{F51781EF-93A9-4E1A-9143-ED687A5B1903}" type="pres">
      <dgm:prSet presAssocID="{97ADEB77-8326-4987-BB26-837FBC6C4DB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B8B5AF-4CCD-4BB7-9142-94B0BA79054A}" type="pres">
      <dgm:prSet presAssocID="{97ADEB77-8326-4987-BB26-837FBC6C4DB0}" presName="spaceRect" presStyleCnt="0"/>
      <dgm:spPr/>
    </dgm:pt>
    <dgm:pt modelId="{3466A601-D431-4512-AF28-08F17B51B83E}" type="pres">
      <dgm:prSet presAssocID="{97ADEB77-8326-4987-BB26-837FBC6C4DB0}" presName="textRect" presStyleLbl="revTx" presStyleIdx="1" presStyleCnt="5">
        <dgm:presLayoutVars>
          <dgm:chMax val="1"/>
          <dgm:chPref val="1"/>
        </dgm:presLayoutVars>
      </dgm:prSet>
      <dgm:spPr/>
    </dgm:pt>
    <dgm:pt modelId="{EA4FA7F3-D7CE-4197-92EB-775AAA59B4EE}" type="pres">
      <dgm:prSet presAssocID="{E750CDC0-447D-4AA7-9CF6-87904F361F3E}" presName="sibTrans" presStyleLbl="sibTrans2D1" presStyleIdx="0" presStyleCnt="0"/>
      <dgm:spPr/>
    </dgm:pt>
    <dgm:pt modelId="{8B5CEA5F-DCB1-4449-9367-CC0922D1934D}" type="pres">
      <dgm:prSet presAssocID="{DD18C6B9-4114-49CA-909F-EB48CBBF0567}" presName="compNode" presStyleCnt="0"/>
      <dgm:spPr/>
    </dgm:pt>
    <dgm:pt modelId="{8E1E4DDE-9360-46F6-AD25-3C21E5B7CC2A}" type="pres">
      <dgm:prSet presAssocID="{DD18C6B9-4114-49CA-909F-EB48CBBF0567}" presName="iconBgRect" presStyleLbl="bgShp" presStyleIdx="2" presStyleCnt="5"/>
      <dgm:spPr/>
    </dgm:pt>
    <dgm:pt modelId="{5E916C1B-5354-4F6E-AE7F-946267DC7F3D}" type="pres">
      <dgm:prSet presAssocID="{DD18C6B9-4114-49CA-909F-EB48CBBF05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9E3C770C-EAD8-43D0-AAFF-EA06BBC8304F}" type="pres">
      <dgm:prSet presAssocID="{DD18C6B9-4114-49CA-909F-EB48CBBF0567}" presName="spaceRect" presStyleCnt="0"/>
      <dgm:spPr/>
    </dgm:pt>
    <dgm:pt modelId="{E3E79DFC-0D80-40B2-A4F2-4826874264F3}" type="pres">
      <dgm:prSet presAssocID="{DD18C6B9-4114-49CA-909F-EB48CBBF0567}" presName="textRect" presStyleLbl="revTx" presStyleIdx="2" presStyleCnt="5">
        <dgm:presLayoutVars>
          <dgm:chMax val="1"/>
          <dgm:chPref val="1"/>
        </dgm:presLayoutVars>
      </dgm:prSet>
      <dgm:spPr/>
    </dgm:pt>
    <dgm:pt modelId="{A41095D7-8A22-44E1-A971-A4FE63EC4997}" type="pres">
      <dgm:prSet presAssocID="{D803D5A8-D4F1-40B1-8456-E16CAF4A44E7}" presName="sibTrans" presStyleLbl="sibTrans2D1" presStyleIdx="0" presStyleCnt="0"/>
      <dgm:spPr/>
    </dgm:pt>
    <dgm:pt modelId="{9FF44427-70F9-4630-AF6C-EEDC5AEF4B7F}" type="pres">
      <dgm:prSet presAssocID="{DBBA5F53-02E9-40EC-982A-90DF30DA60E9}" presName="compNode" presStyleCnt="0"/>
      <dgm:spPr/>
    </dgm:pt>
    <dgm:pt modelId="{E956B8B0-AEEB-4176-8784-3807AC4D4120}" type="pres">
      <dgm:prSet presAssocID="{DBBA5F53-02E9-40EC-982A-90DF30DA60E9}" presName="iconBgRect" presStyleLbl="bgShp" presStyleIdx="3" presStyleCnt="5"/>
      <dgm:spPr/>
    </dgm:pt>
    <dgm:pt modelId="{AB6BD517-B04A-4BF9-82FE-8BB481C117EC}" type="pres">
      <dgm:prSet presAssocID="{DBBA5F53-02E9-40EC-982A-90DF30DA60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9983BC3-A65E-4AC2-A145-801930464212}" type="pres">
      <dgm:prSet presAssocID="{DBBA5F53-02E9-40EC-982A-90DF30DA60E9}" presName="spaceRect" presStyleCnt="0"/>
      <dgm:spPr/>
    </dgm:pt>
    <dgm:pt modelId="{39EEA638-381C-4EF9-972B-9E9F775A99CC}" type="pres">
      <dgm:prSet presAssocID="{DBBA5F53-02E9-40EC-982A-90DF30DA60E9}" presName="textRect" presStyleLbl="revTx" presStyleIdx="3" presStyleCnt="5">
        <dgm:presLayoutVars>
          <dgm:chMax val="1"/>
          <dgm:chPref val="1"/>
        </dgm:presLayoutVars>
      </dgm:prSet>
      <dgm:spPr/>
    </dgm:pt>
    <dgm:pt modelId="{EAF0F61D-B817-4370-BA26-0868CF708382}" type="pres">
      <dgm:prSet presAssocID="{D599A2EC-AB3F-40BB-9B53-264D84CCD077}" presName="sibTrans" presStyleLbl="sibTrans2D1" presStyleIdx="0" presStyleCnt="0"/>
      <dgm:spPr/>
    </dgm:pt>
    <dgm:pt modelId="{7FEDF7CB-ECA3-48C0-85F2-D98EE1C88ED7}" type="pres">
      <dgm:prSet presAssocID="{AEA697F3-7F93-4AF7-8158-BCAB480F02B5}" presName="compNode" presStyleCnt="0"/>
      <dgm:spPr/>
    </dgm:pt>
    <dgm:pt modelId="{23A20D76-5014-48A0-9561-92004BD90F4A}" type="pres">
      <dgm:prSet presAssocID="{AEA697F3-7F93-4AF7-8158-BCAB480F02B5}" presName="iconBgRect" presStyleLbl="bgShp" presStyleIdx="4" presStyleCnt="5"/>
      <dgm:spPr/>
    </dgm:pt>
    <dgm:pt modelId="{5034393C-C358-4CED-8273-30FD8F92AF3D}" type="pres">
      <dgm:prSet presAssocID="{AEA697F3-7F93-4AF7-8158-BCAB480F02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D487ABD-C403-44D3-BEAE-B820055A9D82}" type="pres">
      <dgm:prSet presAssocID="{AEA697F3-7F93-4AF7-8158-BCAB480F02B5}" presName="spaceRect" presStyleCnt="0"/>
      <dgm:spPr/>
    </dgm:pt>
    <dgm:pt modelId="{25C666DD-210F-49AA-BA6D-BF95FD8CAE60}" type="pres">
      <dgm:prSet presAssocID="{AEA697F3-7F93-4AF7-8158-BCAB480F02B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D802C07-1FD9-4A4C-A838-0E3A576A5C24}" type="presOf" srcId="{AEA697F3-7F93-4AF7-8158-BCAB480F02B5}" destId="{25C666DD-210F-49AA-BA6D-BF95FD8CAE60}" srcOrd="0" destOrd="0" presId="urn:microsoft.com/office/officeart/2018/2/layout/IconCircleList"/>
    <dgm:cxn modelId="{34CC0C08-2E7A-4F24-8BA7-F43E70995728}" srcId="{2DA713E7-BCE0-4907-ACCD-ACB6EE81519D}" destId="{97ADEB77-8326-4987-BB26-837FBC6C4DB0}" srcOrd="1" destOrd="0" parTransId="{A47B0FA6-D1C8-4EE2-95F1-FA88E797BF8F}" sibTransId="{E750CDC0-447D-4AA7-9CF6-87904F361F3E}"/>
    <dgm:cxn modelId="{10989C09-46AE-4839-8378-1CBDC3B5A859}" type="presOf" srcId="{D599A2EC-AB3F-40BB-9B53-264D84CCD077}" destId="{EAF0F61D-B817-4370-BA26-0868CF708382}" srcOrd="0" destOrd="0" presId="urn:microsoft.com/office/officeart/2018/2/layout/IconCircleList"/>
    <dgm:cxn modelId="{9A51920E-2347-4AFC-8F0B-9A56F10DAD59}" type="presOf" srcId="{97ADEB77-8326-4987-BB26-837FBC6C4DB0}" destId="{3466A601-D431-4512-AF28-08F17B51B83E}" srcOrd="0" destOrd="0" presId="urn:microsoft.com/office/officeart/2018/2/layout/IconCircleList"/>
    <dgm:cxn modelId="{69B37C14-0434-4C33-ABE8-A6670D3962BD}" srcId="{2DA713E7-BCE0-4907-ACCD-ACB6EE81519D}" destId="{DBBA5F53-02E9-40EC-982A-90DF30DA60E9}" srcOrd="3" destOrd="0" parTransId="{70A045DB-482F-4D8D-81B7-A40A09C39BBC}" sibTransId="{D599A2EC-AB3F-40BB-9B53-264D84CCD077}"/>
    <dgm:cxn modelId="{7BB9B215-8449-4A62-865E-59B274E3346C}" type="presOf" srcId="{DD18C6B9-4114-49CA-909F-EB48CBBF0567}" destId="{E3E79DFC-0D80-40B2-A4F2-4826874264F3}" srcOrd="0" destOrd="0" presId="urn:microsoft.com/office/officeart/2018/2/layout/IconCircleList"/>
    <dgm:cxn modelId="{05D63B29-BD7B-4994-AC90-69EBFD70172D}" type="presOf" srcId="{2DA713E7-BCE0-4907-ACCD-ACB6EE81519D}" destId="{DF6ED3E3-C66D-4BEA-8632-BF61FAB2B307}" srcOrd="0" destOrd="0" presId="urn:microsoft.com/office/officeart/2018/2/layout/IconCircleList"/>
    <dgm:cxn modelId="{FFF69229-97CD-43E4-8CF9-E3E2807796D6}" srcId="{2DA713E7-BCE0-4907-ACCD-ACB6EE81519D}" destId="{6B71D64B-3899-490C-844A-493AFF2663AB}" srcOrd="0" destOrd="0" parTransId="{2E9AB885-AE49-466F-BCCE-EBAFD715F6A1}" sibTransId="{88E444D8-1856-4D0E-9148-C6BAD565E792}"/>
    <dgm:cxn modelId="{5B30742E-7250-4660-8243-ADB4947E5D5C}" type="presOf" srcId="{6B71D64B-3899-490C-844A-493AFF2663AB}" destId="{FF18065D-1806-47CD-9A82-D2BC1618616C}" srcOrd="0" destOrd="0" presId="urn:microsoft.com/office/officeart/2018/2/layout/IconCircleList"/>
    <dgm:cxn modelId="{BEF96840-8503-4839-91A9-CF83448D1AC9}" type="presOf" srcId="{88E444D8-1856-4D0E-9148-C6BAD565E792}" destId="{895118CD-E6E4-4B52-9DF8-D46E1C798BA7}" srcOrd="0" destOrd="0" presId="urn:microsoft.com/office/officeart/2018/2/layout/IconCircleList"/>
    <dgm:cxn modelId="{F3E3F341-CF5F-4984-A86C-46C93299A643}" srcId="{2DA713E7-BCE0-4907-ACCD-ACB6EE81519D}" destId="{DD18C6B9-4114-49CA-909F-EB48CBBF0567}" srcOrd="2" destOrd="0" parTransId="{085A2CA4-B2E5-45E5-A12F-84D9B98E30ED}" sibTransId="{D803D5A8-D4F1-40B1-8456-E16CAF4A44E7}"/>
    <dgm:cxn modelId="{2E704662-8F3C-4B73-A06A-50C35923C442}" srcId="{2DA713E7-BCE0-4907-ACCD-ACB6EE81519D}" destId="{AEA697F3-7F93-4AF7-8158-BCAB480F02B5}" srcOrd="4" destOrd="0" parTransId="{517F0CC3-F104-4447-AAFC-833E77BA5E5C}" sibTransId="{FE37676C-4427-4F83-B7C8-3B4CF4A9D7D0}"/>
    <dgm:cxn modelId="{4926CA81-0B16-46B7-B45E-0A44EE61C42B}" type="presOf" srcId="{E750CDC0-447D-4AA7-9CF6-87904F361F3E}" destId="{EA4FA7F3-D7CE-4197-92EB-775AAA59B4EE}" srcOrd="0" destOrd="0" presId="urn:microsoft.com/office/officeart/2018/2/layout/IconCircleList"/>
    <dgm:cxn modelId="{766562E2-EA39-404E-9E24-DF28B1B33516}" type="presOf" srcId="{DBBA5F53-02E9-40EC-982A-90DF30DA60E9}" destId="{39EEA638-381C-4EF9-972B-9E9F775A99CC}" srcOrd="0" destOrd="0" presId="urn:microsoft.com/office/officeart/2018/2/layout/IconCircleList"/>
    <dgm:cxn modelId="{E383CBF8-002C-4F49-B541-9F97552A5410}" type="presOf" srcId="{D803D5A8-D4F1-40B1-8456-E16CAF4A44E7}" destId="{A41095D7-8A22-44E1-A971-A4FE63EC4997}" srcOrd="0" destOrd="0" presId="urn:microsoft.com/office/officeart/2018/2/layout/IconCircleList"/>
    <dgm:cxn modelId="{5BAFCA44-EA44-4ABE-B014-A616B8CBCEAC}" type="presParOf" srcId="{DF6ED3E3-C66D-4BEA-8632-BF61FAB2B307}" destId="{94CBC717-8E28-4F20-99FE-4DF5957C3FD7}" srcOrd="0" destOrd="0" presId="urn:microsoft.com/office/officeart/2018/2/layout/IconCircleList"/>
    <dgm:cxn modelId="{2350342A-F246-4D57-8CB9-F9C69B02DD99}" type="presParOf" srcId="{94CBC717-8E28-4F20-99FE-4DF5957C3FD7}" destId="{3B9EEB16-CB33-4F21-9DC8-8B2327386BE3}" srcOrd="0" destOrd="0" presId="urn:microsoft.com/office/officeart/2018/2/layout/IconCircleList"/>
    <dgm:cxn modelId="{033DC32E-851D-46BC-A569-2F37DF5E93E8}" type="presParOf" srcId="{3B9EEB16-CB33-4F21-9DC8-8B2327386BE3}" destId="{6D822419-76B4-4E93-88E5-3D19C9D4B8D1}" srcOrd="0" destOrd="0" presId="urn:microsoft.com/office/officeart/2018/2/layout/IconCircleList"/>
    <dgm:cxn modelId="{C1EBA84F-97D0-4473-8F98-545BE0A27B64}" type="presParOf" srcId="{3B9EEB16-CB33-4F21-9DC8-8B2327386BE3}" destId="{17183E6C-6820-47BD-8BF2-B9F3D19F8E34}" srcOrd="1" destOrd="0" presId="urn:microsoft.com/office/officeart/2018/2/layout/IconCircleList"/>
    <dgm:cxn modelId="{2A7E4DB7-E7EA-4B5A-AAC6-7630F5F8715A}" type="presParOf" srcId="{3B9EEB16-CB33-4F21-9DC8-8B2327386BE3}" destId="{9FBB0513-DB48-4C5A-99C1-687465B51A67}" srcOrd="2" destOrd="0" presId="urn:microsoft.com/office/officeart/2018/2/layout/IconCircleList"/>
    <dgm:cxn modelId="{FAC7EA68-9C00-45C5-BA09-E8980FF73357}" type="presParOf" srcId="{3B9EEB16-CB33-4F21-9DC8-8B2327386BE3}" destId="{FF18065D-1806-47CD-9A82-D2BC1618616C}" srcOrd="3" destOrd="0" presId="urn:microsoft.com/office/officeart/2018/2/layout/IconCircleList"/>
    <dgm:cxn modelId="{03B51DAD-A1EA-44A5-ABC9-0538F88E875D}" type="presParOf" srcId="{94CBC717-8E28-4F20-99FE-4DF5957C3FD7}" destId="{895118CD-E6E4-4B52-9DF8-D46E1C798BA7}" srcOrd="1" destOrd="0" presId="urn:microsoft.com/office/officeart/2018/2/layout/IconCircleList"/>
    <dgm:cxn modelId="{DAEF40DB-E036-4F66-A90F-251001597024}" type="presParOf" srcId="{94CBC717-8E28-4F20-99FE-4DF5957C3FD7}" destId="{C94B7E95-982E-47F8-B5B4-0272416E6749}" srcOrd="2" destOrd="0" presId="urn:microsoft.com/office/officeart/2018/2/layout/IconCircleList"/>
    <dgm:cxn modelId="{A0BBE25E-EDD9-47B5-BBCE-40FAB6640884}" type="presParOf" srcId="{C94B7E95-982E-47F8-B5B4-0272416E6749}" destId="{AF0AB5C8-A68A-4568-B1B2-EACB79BB15D7}" srcOrd="0" destOrd="0" presId="urn:microsoft.com/office/officeart/2018/2/layout/IconCircleList"/>
    <dgm:cxn modelId="{62ABC1D8-C87E-4D00-BE52-B4BE5CF9B8BF}" type="presParOf" srcId="{C94B7E95-982E-47F8-B5B4-0272416E6749}" destId="{F51781EF-93A9-4E1A-9143-ED687A5B1903}" srcOrd="1" destOrd="0" presId="urn:microsoft.com/office/officeart/2018/2/layout/IconCircleList"/>
    <dgm:cxn modelId="{CC8A2C7D-19D5-416E-969F-E87ACBE84D1D}" type="presParOf" srcId="{C94B7E95-982E-47F8-B5B4-0272416E6749}" destId="{C9B8B5AF-4CCD-4BB7-9142-94B0BA79054A}" srcOrd="2" destOrd="0" presId="urn:microsoft.com/office/officeart/2018/2/layout/IconCircleList"/>
    <dgm:cxn modelId="{7DE71D9A-D161-4B3D-96EE-EDBB841A42F8}" type="presParOf" srcId="{C94B7E95-982E-47F8-B5B4-0272416E6749}" destId="{3466A601-D431-4512-AF28-08F17B51B83E}" srcOrd="3" destOrd="0" presId="urn:microsoft.com/office/officeart/2018/2/layout/IconCircleList"/>
    <dgm:cxn modelId="{ABF75527-71E4-4B22-889F-89096CCADB0B}" type="presParOf" srcId="{94CBC717-8E28-4F20-99FE-4DF5957C3FD7}" destId="{EA4FA7F3-D7CE-4197-92EB-775AAA59B4EE}" srcOrd="3" destOrd="0" presId="urn:microsoft.com/office/officeart/2018/2/layout/IconCircleList"/>
    <dgm:cxn modelId="{ED1A4FCC-711A-40A7-AFE3-6F8B6ADA553E}" type="presParOf" srcId="{94CBC717-8E28-4F20-99FE-4DF5957C3FD7}" destId="{8B5CEA5F-DCB1-4449-9367-CC0922D1934D}" srcOrd="4" destOrd="0" presId="urn:microsoft.com/office/officeart/2018/2/layout/IconCircleList"/>
    <dgm:cxn modelId="{1438D663-03A8-4BF6-8B39-CA0AC72A29B4}" type="presParOf" srcId="{8B5CEA5F-DCB1-4449-9367-CC0922D1934D}" destId="{8E1E4DDE-9360-46F6-AD25-3C21E5B7CC2A}" srcOrd="0" destOrd="0" presId="urn:microsoft.com/office/officeart/2018/2/layout/IconCircleList"/>
    <dgm:cxn modelId="{E58AACDF-D714-498A-AA70-BD4D00886658}" type="presParOf" srcId="{8B5CEA5F-DCB1-4449-9367-CC0922D1934D}" destId="{5E916C1B-5354-4F6E-AE7F-946267DC7F3D}" srcOrd="1" destOrd="0" presId="urn:microsoft.com/office/officeart/2018/2/layout/IconCircleList"/>
    <dgm:cxn modelId="{CCEE4649-4256-48CB-A3DD-C5E29E3AEA56}" type="presParOf" srcId="{8B5CEA5F-DCB1-4449-9367-CC0922D1934D}" destId="{9E3C770C-EAD8-43D0-AAFF-EA06BBC8304F}" srcOrd="2" destOrd="0" presId="urn:microsoft.com/office/officeart/2018/2/layout/IconCircleList"/>
    <dgm:cxn modelId="{EC579DDA-E2B0-43CA-97ED-126021CC876D}" type="presParOf" srcId="{8B5CEA5F-DCB1-4449-9367-CC0922D1934D}" destId="{E3E79DFC-0D80-40B2-A4F2-4826874264F3}" srcOrd="3" destOrd="0" presId="urn:microsoft.com/office/officeart/2018/2/layout/IconCircleList"/>
    <dgm:cxn modelId="{621EAA61-BFFD-4185-83C4-8A3D08F8B900}" type="presParOf" srcId="{94CBC717-8E28-4F20-99FE-4DF5957C3FD7}" destId="{A41095D7-8A22-44E1-A971-A4FE63EC4997}" srcOrd="5" destOrd="0" presId="urn:microsoft.com/office/officeart/2018/2/layout/IconCircleList"/>
    <dgm:cxn modelId="{8DE4EC6A-D6A5-4DB1-B77B-AFA422363A66}" type="presParOf" srcId="{94CBC717-8E28-4F20-99FE-4DF5957C3FD7}" destId="{9FF44427-70F9-4630-AF6C-EEDC5AEF4B7F}" srcOrd="6" destOrd="0" presId="urn:microsoft.com/office/officeart/2018/2/layout/IconCircleList"/>
    <dgm:cxn modelId="{8681CFBA-B45D-449E-A3C8-DDD19BBF8428}" type="presParOf" srcId="{9FF44427-70F9-4630-AF6C-EEDC5AEF4B7F}" destId="{E956B8B0-AEEB-4176-8784-3807AC4D4120}" srcOrd="0" destOrd="0" presId="urn:microsoft.com/office/officeart/2018/2/layout/IconCircleList"/>
    <dgm:cxn modelId="{5E2E5696-63AC-469F-9872-2E84BE38F487}" type="presParOf" srcId="{9FF44427-70F9-4630-AF6C-EEDC5AEF4B7F}" destId="{AB6BD517-B04A-4BF9-82FE-8BB481C117EC}" srcOrd="1" destOrd="0" presId="urn:microsoft.com/office/officeart/2018/2/layout/IconCircleList"/>
    <dgm:cxn modelId="{E4EAA01C-4F72-4BE9-B536-908D234133A8}" type="presParOf" srcId="{9FF44427-70F9-4630-AF6C-EEDC5AEF4B7F}" destId="{C9983BC3-A65E-4AC2-A145-801930464212}" srcOrd="2" destOrd="0" presId="urn:microsoft.com/office/officeart/2018/2/layout/IconCircleList"/>
    <dgm:cxn modelId="{99898AF5-6F2E-4036-8A7B-E9F8CA36ABB1}" type="presParOf" srcId="{9FF44427-70F9-4630-AF6C-EEDC5AEF4B7F}" destId="{39EEA638-381C-4EF9-972B-9E9F775A99CC}" srcOrd="3" destOrd="0" presId="urn:microsoft.com/office/officeart/2018/2/layout/IconCircleList"/>
    <dgm:cxn modelId="{EA40FEFA-7B51-40C5-AE2C-49EC0430FFF1}" type="presParOf" srcId="{94CBC717-8E28-4F20-99FE-4DF5957C3FD7}" destId="{EAF0F61D-B817-4370-BA26-0868CF708382}" srcOrd="7" destOrd="0" presId="urn:microsoft.com/office/officeart/2018/2/layout/IconCircleList"/>
    <dgm:cxn modelId="{217DC01E-815F-4785-BF98-2782025E909A}" type="presParOf" srcId="{94CBC717-8E28-4F20-99FE-4DF5957C3FD7}" destId="{7FEDF7CB-ECA3-48C0-85F2-D98EE1C88ED7}" srcOrd="8" destOrd="0" presId="urn:microsoft.com/office/officeart/2018/2/layout/IconCircleList"/>
    <dgm:cxn modelId="{E821E595-B900-4E7A-9121-6ACD82E6E548}" type="presParOf" srcId="{7FEDF7CB-ECA3-48C0-85F2-D98EE1C88ED7}" destId="{23A20D76-5014-48A0-9561-92004BD90F4A}" srcOrd="0" destOrd="0" presId="urn:microsoft.com/office/officeart/2018/2/layout/IconCircleList"/>
    <dgm:cxn modelId="{CD647FA2-D68C-4D55-9B37-3E000B661F35}" type="presParOf" srcId="{7FEDF7CB-ECA3-48C0-85F2-D98EE1C88ED7}" destId="{5034393C-C358-4CED-8273-30FD8F92AF3D}" srcOrd="1" destOrd="0" presId="urn:microsoft.com/office/officeart/2018/2/layout/IconCircleList"/>
    <dgm:cxn modelId="{98986475-B76A-4367-8DA3-A4A48B41058C}" type="presParOf" srcId="{7FEDF7CB-ECA3-48C0-85F2-D98EE1C88ED7}" destId="{8D487ABD-C403-44D3-BEAE-B820055A9D82}" srcOrd="2" destOrd="0" presId="urn:microsoft.com/office/officeart/2018/2/layout/IconCircleList"/>
    <dgm:cxn modelId="{C3BD3AE9-B751-4D39-84E8-A61038B15AF2}" type="presParOf" srcId="{7FEDF7CB-ECA3-48C0-85F2-D98EE1C88ED7}" destId="{25C666DD-210F-49AA-BA6D-BF95FD8CAE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B8995-DFFF-4441-A7DA-DC65434CAB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550D22-0403-4637-A9E8-5EB6529662C0}">
      <dgm:prSet/>
      <dgm:spPr/>
      <dgm:t>
        <a:bodyPr/>
        <a:lstStyle/>
        <a:p>
          <a:r>
            <a:rPr lang="en-US"/>
            <a:t>IMDb + MovieLens</a:t>
          </a:r>
        </a:p>
      </dgm:t>
    </dgm:pt>
    <dgm:pt modelId="{C325242D-920E-44F4-B4AC-A32EDE53B437}" type="parTrans" cxnId="{52CB8CD4-07DF-4AB7-BD77-1A1BB8F691E4}">
      <dgm:prSet/>
      <dgm:spPr/>
      <dgm:t>
        <a:bodyPr/>
        <a:lstStyle/>
        <a:p>
          <a:endParaRPr lang="en-US"/>
        </a:p>
      </dgm:t>
    </dgm:pt>
    <dgm:pt modelId="{1736A46F-751A-45C0-B1FB-EBDEBE2059BF}" type="sibTrans" cxnId="{52CB8CD4-07DF-4AB7-BD77-1A1BB8F691E4}">
      <dgm:prSet/>
      <dgm:spPr/>
      <dgm:t>
        <a:bodyPr/>
        <a:lstStyle/>
        <a:p>
          <a:endParaRPr lang="en-US"/>
        </a:p>
      </dgm:t>
    </dgm:pt>
    <dgm:pt modelId="{459CCAA8-9B5B-42E5-9E2D-5FA96ADB291E}">
      <dgm:prSet/>
      <dgm:spPr/>
      <dgm:t>
        <a:bodyPr/>
        <a:lstStyle/>
        <a:p>
          <a:r>
            <a:rPr lang="en-US"/>
            <a:t>Final Data set of 0.9 million records and 11 attributes</a:t>
          </a:r>
        </a:p>
      </dgm:t>
    </dgm:pt>
    <dgm:pt modelId="{34FDC488-D4C2-4F18-BFE4-649E630B6EB6}" type="parTrans" cxnId="{1FE81569-C0A0-4464-A058-8BEC17CAA2AC}">
      <dgm:prSet/>
      <dgm:spPr/>
      <dgm:t>
        <a:bodyPr/>
        <a:lstStyle/>
        <a:p>
          <a:endParaRPr lang="en-US"/>
        </a:p>
      </dgm:t>
    </dgm:pt>
    <dgm:pt modelId="{66FE6465-A143-4157-92EF-056D7C8A4A24}" type="sibTrans" cxnId="{1FE81569-C0A0-4464-A058-8BEC17CAA2AC}">
      <dgm:prSet/>
      <dgm:spPr/>
      <dgm:t>
        <a:bodyPr/>
        <a:lstStyle/>
        <a:p>
          <a:endParaRPr lang="en-US"/>
        </a:p>
      </dgm:t>
    </dgm:pt>
    <dgm:pt modelId="{586805F7-F71C-4E1F-B37B-D32D185C5399}" type="pres">
      <dgm:prSet presAssocID="{D40B8995-DFFF-4441-A7DA-DC65434CAB92}" presName="root" presStyleCnt="0">
        <dgm:presLayoutVars>
          <dgm:dir/>
          <dgm:resizeHandles val="exact"/>
        </dgm:presLayoutVars>
      </dgm:prSet>
      <dgm:spPr/>
    </dgm:pt>
    <dgm:pt modelId="{E589F0FA-0E2E-4486-8189-9A34F6BA216F}" type="pres">
      <dgm:prSet presAssocID="{96550D22-0403-4637-A9E8-5EB6529662C0}" presName="compNode" presStyleCnt="0"/>
      <dgm:spPr/>
    </dgm:pt>
    <dgm:pt modelId="{0CA2878C-C6B3-404A-9B1D-C1C60D67A388}" type="pres">
      <dgm:prSet presAssocID="{96550D22-0403-4637-A9E8-5EB6529662C0}" presName="bgRect" presStyleLbl="bgShp" presStyleIdx="0" presStyleCnt="2"/>
      <dgm:spPr/>
    </dgm:pt>
    <dgm:pt modelId="{B02378B1-0BFA-41BD-A5E9-EB11BE74E179}" type="pres">
      <dgm:prSet presAssocID="{96550D22-0403-4637-A9E8-5EB6529662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3838C04B-BA9E-4F9B-B709-A657C6EFE22F}" type="pres">
      <dgm:prSet presAssocID="{96550D22-0403-4637-A9E8-5EB6529662C0}" presName="spaceRect" presStyleCnt="0"/>
      <dgm:spPr/>
    </dgm:pt>
    <dgm:pt modelId="{8CB26FE5-C4EB-47D1-A60E-6F417AAD9780}" type="pres">
      <dgm:prSet presAssocID="{96550D22-0403-4637-A9E8-5EB6529662C0}" presName="parTx" presStyleLbl="revTx" presStyleIdx="0" presStyleCnt="2">
        <dgm:presLayoutVars>
          <dgm:chMax val="0"/>
          <dgm:chPref val="0"/>
        </dgm:presLayoutVars>
      </dgm:prSet>
      <dgm:spPr/>
    </dgm:pt>
    <dgm:pt modelId="{C06E57AF-986D-42EA-955C-68677CE10D05}" type="pres">
      <dgm:prSet presAssocID="{1736A46F-751A-45C0-B1FB-EBDEBE2059BF}" presName="sibTrans" presStyleCnt="0"/>
      <dgm:spPr/>
    </dgm:pt>
    <dgm:pt modelId="{178A293C-86F2-4B00-B428-C46460704C6A}" type="pres">
      <dgm:prSet presAssocID="{459CCAA8-9B5B-42E5-9E2D-5FA96ADB291E}" presName="compNode" presStyleCnt="0"/>
      <dgm:spPr/>
    </dgm:pt>
    <dgm:pt modelId="{2EDBF51C-2DCA-4070-A9B4-E4387B4FB6CA}" type="pres">
      <dgm:prSet presAssocID="{459CCAA8-9B5B-42E5-9E2D-5FA96ADB291E}" presName="bgRect" presStyleLbl="bgShp" presStyleIdx="1" presStyleCnt="2"/>
      <dgm:spPr/>
    </dgm:pt>
    <dgm:pt modelId="{422036F5-B1D9-4216-BFEF-D69373EEF074}" type="pres">
      <dgm:prSet presAssocID="{459CCAA8-9B5B-42E5-9E2D-5FA96ADB2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6DA383D-3C87-41B4-9B94-8C8C5BFD9B79}" type="pres">
      <dgm:prSet presAssocID="{459CCAA8-9B5B-42E5-9E2D-5FA96ADB291E}" presName="spaceRect" presStyleCnt="0"/>
      <dgm:spPr/>
    </dgm:pt>
    <dgm:pt modelId="{B6E07F3C-B43B-4CD7-9F86-730F3A4EF7C8}" type="pres">
      <dgm:prSet presAssocID="{459CCAA8-9B5B-42E5-9E2D-5FA96ADB29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E81569-C0A0-4464-A058-8BEC17CAA2AC}" srcId="{D40B8995-DFFF-4441-A7DA-DC65434CAB92}" destId="{459CCAA8-9B5B-42E5-9E2D-5FA96ADB291E}" srcOrd="1" destOrd="0" parTransId="{34FDC488-D4C2-4F18-BFE4-649E630B6EB6}" sibTransId="{66FE6465-A143-4157-92EF-056D7C8A4A24}"/>
    <dgm:cxn modelId="{14220DA2-A6AE-4DC4-B8C5-35851AB53EB1}" type="presOf" srcId="{459CCAA8-9B5B-42E5-9E2D-5FA96ADB291E}" destId="{B6E07F3C-B43B-4CD7-9F86-730F3A4EF7C8}" srcOrd="0" destOrd="0" presId="urn:microsoft.com/office/officeart/2018/2/layout/IconVerticalSolidList"/>
    <dgm:cxn modelId="{1B9436CA-6C49-47F1-9E26-8817B9F90455}" type="presOf" srcId="{96550D22-0403-4637-A9E8-5EB6529662C0}" destId="{8CB26FE5-C4EB-47D1-A60E-6F417AAD9780}" srcOrd="0" destOrd="0" presId="urn:microsoft.com/office/officeart/2018/2/layout/IconVerticalSolidList"/>
    <dgm:cxn modelId="{52CB8CD4-07DF-4AB7-BD77-1A1BB8F691E4}" srcId="{D40B8995-DFFF-4441-A7DA-DC65434CAB92}" destId="{96550D22-0403-4637-A9E8-5EB6529662C0}" srcOrd="0" destOrd="0" parTransId="{C325242D-920E-44F4-B4AC-A32EDE53B437}" sibTransId="{1736A46F-751A-45C0-B1FB-EBDEBE2059BF}"/>
    <dgm:cxn modelId="{ECD562D5-2938-4CB4-AB6F-ABFD78B067D3}" type="presOf" srcId="{D40B8995-DFFF-4441-A7DA-DC65434CAB92}" destId="{586805F7-F71C-4E1F-B37B-D32D185C5399}" srcOrd="0" destOrd="0" presId="urn:microsoft.com/office/officeart/2018/2/layout/IconVerticalSolidList"/>
    <dgm:cxn modelId="{5736C0C5-97F2-4DFE-B104-9F9F0AD2422E}" type="presParOf" srcId="{586805F7-F71C-4E1F-B37B-D32D185C5399}" destId="{E589F0FA-0E2E-4486-8189-9A34F6BA216F}" srcOrd="0" destOrd="0" presId="urn:microsoft.com/office/officeart/2018/2/layout/IconVerticalSolidList"/>
    <dgm:cxn modelId="{EF7ECE7C-6F3F-4154-8163-BFBEE74D13FC}" type="presParOf" srcId="{E589F0FA-0E2E-4486-8189-9A34F6BA216F}" destId="{0CA2878C-C6B3-404A-9B1D-C1C60D67A388}" srcOrd="0" destOrd="0" presId="urn:microsoft.com/office/officeart/2018/2/layout/IconVerticalSolidList"/>
    <dgm:cxn modelId="{D01790F8-BFAF-4A02-958D-CE1550307D16}" type="presParOf" srcId="{E589F0FA-0E2E-4486-8189-9A34F6BA216F}" destId="{B02378B1-0BFA-41BD-A5E9-EB11BE74E179}" srcOrd="1" destOrd="0" presId="urn:microsoft.com/office/officeart/2018/2/layout/IconVerticalSolidList"/>
    <dgm:cxn modelId="{672B885A-4AC0-47D0-A630-00AE004C3E43}" type="presParOf" srcId="{E589F0FA-0E2E-4486-8189-9A34F6BA216F}" destId="{3838C04B-BA9E-4F9B-B709-A657C6EFE22F}" srcOrd="2" destOrd="0" presId="urn:microsoft.com/office/officeart/2018/2/layout/IconVerticalSolidList"/>
    <dgm:cxn modelId="{6939676E-7336-428C-B5D9-E2D6CA263A58}" type="presParOf" srcId="{E589F0FA-0E2E-4486-8189-9A34F6BA216F}" destId="{8CB26FE5-C4EB-47D1-A60E-6F417AAD9780}" srcOrd="3" destOrd="0" presId="urn:microsoft.com/office/officeart/2018/2/layout/IconVerticalSolidList"/>
    <dgm:cxn modelId="{6DB8D60B-7CCE-4DC3-9CFF-E457131B8861}" type="presParOf" srcId="{586805F7-F71C-4E1F-B37B-D32D185C5399}" destId="{C06E57AF-986D-42EA-955C-68677CE10D05}" srcOrd="1" destOrd="0" presId="urn:microsoft.com/office/officeart/2018/2/layout/IconVerticalSolidList"/>
    <dgm:cxn modelId="{CEABD1A9-D262-490A-A6CE-C4CCE3E6A371}" type="presParOf" srcId="{586805F7-F71C-4E1F-B37B-D32D185C5399}" destId="{178A293C-86F2-4B00-B428-C46460704C6A}" srcOrd="2" destOrd="0" presId="urn:microsoft.com/office/officeart/2018/2/layout/IconVerticalSolidList"/>
    <dgm:cxn modelId="{2A80CCB9-A3C3-4221-B65F-302B721FEA2D}" type="presParOf" srcId="{178A293C-86F2-4B00-B428-C46460704C6A}" destId="{2EDBF51C-2DCA-4070-A9B4-E4387B4FB6CA}" srcOrd="0" destOrd="0" presId="urn:microsoft.com/office/officeart/2018/2/layout/IconVerticalSolidList"/>
    <dgm:cxn modelId="{5EC9047F-A909-4BCA-88AC-733FF210C71D}" type="presParOf" srcId="{178A293C-86F2-4B00-B428-C46460704C6A}" destId="{422036F5-B1D9-4216-BFEF-D69373EEF074}" srcOrd="1" destOrd="0" presId="urn:microsoft.com/office/officeart/2018/2/layout/IconVerticalSolidList"/>
    <dgm:cxn modelId="{9E7E862E-AC61-472D-87F6-569397840F0A}" type="presParOf" srcId="{178A293C-86F2-4B00-B428-C46460704C6A}" destId="{46DA383D-3C87-41B4-9B94-8C8C5BFD9B79}" srcOrd="2" destOrd="0" presId="urn:microsoft.com/office/officeart/2018/2/layout/IconVerticalSolidList"/>
    <dgm:cxn modelId="{49657337-5D79-4F2A-B0A2-1B856D648437}" type="presParOf" srcId="{178A293C-86F2-4B00-B428-C46460704C6A}" destId="{B6E07F3C-B43B-4CD7-9F86-730F3A4EF7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65848-FEB4-403D-8DDD-30DABB4AF2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9E09B3B-266D-4D68-B761-14663DB70CD9}">
      <dgm:prSet/>
      <dgm:spPr/>
      <dgm:t>
        <a:bodyPr/>
        <a:lstStyle/>
        <a:p>
          <a:r>
            <a:rPr lang="en-US"/>
            <a:t>Data Collection : Collecting data from the two data sets</a:t>
          </a:r>
        </a:p>
      </dgm:t>
    </dgm:pt>
    <dgm:pt modelId="{3F751D52-E130-4327-BF4A-065A661F01D4}" type="parTrans" cxnId="{76378D4D-8570-44ED-BEF9-AB2B0F3F3B66}">
      <dgm:prSet/>
      <dgm:spPr/>
      <dgm:t>
        <a:bodyPr/>
        <a:lstStyle/>
        <a:p>
          <a:endParaRPr lang="en-US"/>
        </a:p>
      </dgm:t>
    </dgm:pt>
    <dgm:pt modelId="{0C835958-6C5E-46F2-8403-44141DDCFAC4}" type="sibTrans" cxnId="{76378D4D-8570-44ED-BEF9-AB2B0F3F3B66}">
      <dgm:prSet/>
      <dgm:spPr/>
      <dgm:t>
        <a:bodyPr/>
        <a:lstStyle/>
        <a:p>
          <a:endParaRPr lang="en-US"/>
        </a:p>
      </dgm:t>
    </dgm:pt>
    <dgm:pt modelId="{573D0411-FC8C-4D10-87D5-723C714A3B4F}">
      <dgm:prSet/>
      <dgm:spPr/>
      <dgm:t>
        <a:bodyPr/>
        <a:lstStyle/>
        <a:p>
          <a:r>
            <a:rPr lang="en-US"/>
            <a:t>Data Merging: Merging data based on title </a:t>
          </a:r>
        </a:p>
      </dgm:t>
    </dgm:pt>
    <dgm:pt modelId="{D7E2F6DD-A622-4846-8548-A938EAA4A801}" type="parTrans" cxnId="{3E3E932E-6876-44E6-8FFD-CFF6FA9F55DD}">
      <dgm:prSet/>
      <dgm:spPr/>
      <dgm:t>
        <a:bodyPr/>
        <a:lstStyle/>
        <a:p>
          <a:endParaRPr lang="en-US"/>
        </a:p>
      </dgm:t>
    </dgm:pt>
    <dgm:pt modelId="{6E4124EE-B387-478B-B3E2-4D9990A0AE60}" type="sibTrans" cxnId="{3E3E932E-6876-44E6-8FFD-CFF6FA9F55DD}">
      <dgm:prSet/>
      <dgm:spPr/>
      <dgm:t>
        <a:bodyPr/>
        <a:lstStyle/>
        <a:p>
          <a:endParaRPr lang="en-US"/>
        </a:p>
      </dgm:t>
    </dgm:pt>
    <dgm:pt modelId="{E640E103-75AE-4EB0-8FE7-A82448291C89}">
      <dgm:prSet/>
      <dgm:spPr/>
      <dgm:t>
        <a:bodyPr/>
        <a:lstStyle/>
        <a:p>
          <a:r>
            <a:rPr lang="en-US"/>
            <a:t>Data Cleaning: Cleaning data to handle missing values, performing label encoding to transform data</a:t>
          </a:r>
        </a:p>
      </dgm:t>
    </dgm:pt>
    <dgm:pt modelId="{F9D702B1-5CF3-48DF-ACB4-E73566162B55}" type="parTrans" cxnId="{A7CB590C-69F2-43E8-9F25-7115202EEF6E}">
      <dgm:prSet/>
      <dgm:spPr/>
      <dgm:t>
        <a:bodyPr/>
        <a:lstStyle/>
        <a:p>
          <a:endParaRPr lang="en-US"/>
        </a:p>
      </dgm:t>
    </dgm:pt>
    <dgm:pt modelId="{EFA94562-E13B-4FF4-BE21-A7E035C365C6}" type="sibTrans" cxnId="{A7CB590C-69F2-43E8-9F25-7115202EEF6E}">
      <dgm:prSet/>
      <dgm:spPr/>
      <dgm:t>
        <a:bodyPr/>
        <a:lstStyle/>
        <a:p>
          <a:endParaRPr lang="en-US"/>
        </a:p>
      </dgm:t>
    </dgm:pt>
    <dgm:pt modelId="{B9350C1F-C654-4850-A06A-0DF63D66A280}">
      <dgm:prSet/>
      <dgm:spPr/>
      <dgm:t>
        <a:bodyPr/>
        <a:lstStyle/>
        <a:p>
          <a:r>
            <a:rPr lang="en-US"/>
            <a:t>Data Loading: Loading the data in a relational database</a:t>
          </a:r>
        </a:p>
      </dgm:t>
    </dgm:pt>
    <dgm:pt modelId="{850E6DA4-AD57-451D-9EC0-2E2AACB4C91C}" type="parTrans" cxnId="{FD560A01-2453-4A24-844F-8DEB3FF7B1A8}">
      <dgm:prSet/>
      <dgm:spPr/>
      <dgm:t>
        <a:bodyPr/>
        <a:lstStyle/>
        <a:p>
          <a:endParaRPr lang="en-US"/>
        </a:p>
      </dgm:t>
    </dgm:pt>
    <dgm:pt modelId="{C27C9888-D6F4-4E3E-877B-58A6DEA6C4FC}" type="sibTrans" cxnId="{FD560A01-2453-4A24-844F-8DEB3FF7B1A8}">
      <dgm:prSet/>
      <dgm:spPr/>
      <dgm:t>
        <a:bodyPr/>
        <a:lstStyle/>
        <a:p>
          <a:endParaRPr lang="en-US"/>
        </a:p>
      </dgm:t>
    </dgm:pt>
    <dgm:pt modelId="{C17AFB5C-48FC-4DC2-BB09-E471310386C2}" type="pres">
      <dgm:prSet presAssocID="{86265848-FEB4-403D-8DDD-30DABB4AF27C}" presName="root" presStyleCnt="0">
        <dgm:presLayoutVars>
          <dgm:dir/>
          <dgm:resizeHandles val="exact"/>
        </dgm:presLayoutVars>
      </dgm:prSet>
      <dgm:spPr/>
    </dgm:pt>
    <dgm:pt modelId="{480ED86A-0BDA-42EC-B003-03C6F643554D}" type="pres">
      <dgm:prSet presAssocID="{C9E09B3B-266D-4D68-B761-14663DB70CD9}" presName="compNode" presStyleCnt="0"/>
      <dgm:spPr/>
    </dgm:pt>
    <dgm:pt modelId="{657993C4-B58C-474B-9771-ECE8E7BE38E1}" type="pres">
      <dgm:prSet presAssocID="{C9E09B3B-266D-4D68-B761-14663DB70CD9}" presName="bgRect" presStyleLbl="bgShp" presStyleIdx="0" presStyleCnt="4"/>
      <dgm:spPr/>
    </dgm:pt>
    <dgm:pt modelId="{A5729342-2FA1-4651-A9B5-4B3B58615009}" type="pres">
      <dgm:prSet presAssocID="{C9E09B3B-266D-4D68-B761-14663DB70C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2FC3A8-7523-49EB-B88D-0467719F9C03}" type="pres">
      <dgm:prSet presAssocID="{C9E09B3B-266D-4D68-B761-14663DB70CD9}" presName="spaceRect" presStyleCnt="0"/>
      <dgm:spPr/>
    </dgm:pt>
    <dgm:pt modelId="{952883DD-B843-4D0F-9106-F026C3C8D914}" type="pres">
      <dgm:prSet presAssocID="{C9E09B3B-266D-4D68-B761-14663DB70CD9}" presName="parTx" presStyleLbl="revTx" presStyleIdx="0" presStyleCnt="4">
        <dgm:presLayoutVars>
          <dgm:chMax val="0"/>
          <dgm:chPref val="0"/>
        </dgm:presLayoutVars>
      </dgm:prSet>
      <dgm:spPr/>
    </dgm:pt>
    <dgm:pt modelId="{3CE0D741-F3C9-4EA2-B8E6-312EAC79D967}" type="pres">
      <dgm:prSet presAssocID="{0C835958-6C5E-46F2-8403-44141DDCFAC4}" presName="sibTrans" presStyleCnt="0"/>
      <dgm:spPr/>
    </dgm:pt>
    <dgm:pt modelId="{AC92E91B-CD44-4411-B0C1-B78464AE356C}" type="pres">
      <dgm:prSet presAssocID="{573D0411-FC8C-4D10-87D5-723C714A3B4F}" presName="compNode" presStyleCnt="0"/>
      <dgm:spPr/>
    </dgm:pt>
    <dgm:pt modelId="{F6D0A37B-CDF8-49EB-BD62-7B3D605C1F7E}" type="pres">
      <dgm:prSet presAssocID="{573D0411-FC8C-4D10-87D5-723C714A3B4F}" presName="bgRect" presStyleLbl="bgShp" presStyleIdx="1" presStyleCnt="4"/>
      <dgm:spPr/>
    </dgm:pt>
    <dgm:pt modelId="{E19A56AB-0E9E-4CF9-92FC-217452A5CAB9}" type="pres">
      <dgm:prSet presAssocID="{573D0411-FC8C-4D10-87D5-723C714A3B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3EB26F9-629F-4022-9D2A-74D88A461C96}" type="pres">
      <dgm:prSet presAssocID="{573D0411-FC8C-4D10-87D5-723C714A3B4F}" presName="spaceRect" presStyleCnt="0"/>
      <dgm:spPr/>
    </dgm:pt>
    <dgm:pt modelId="{B6CBB145-390D-42DF-A27B-2D756B7FDF84}" type="pres">
      <dgm:prSet presAssocID="{573D0411-FC8C-4D10-87D5-723C714A3B4F}" presName="parTx" presStyleLbl="revTx" presStyleIdx="1" presStyleCnt="4">
        <dgm:presLayoutVars>
          <dgm:chMax val="0"/>
          <dgm:chPref val="0"/>
        </dgm:presLayoutVars>
      </dgm:prSet>
      <dgm:spPr/>
    </dgm:pt>
    <dgm:pt modelId="{8C105D63-99C8-4161-A726-63F78D109E21}" type="pres">
      <dgm:prSet presAssocID="{6E4124EE-B387-478B-B3E2-4D9990A0AE60}" presName="sibTrans" presStyleCnt="0"/>
      <dgm:spPr/>
    </dgm:pt>
    <dgm:pt modelId="{530CED6F-2348-47E5-B50C-1632686FD711}" type="pres">
      <dgm:prSet presAssocID="{E640E103-75AE-4EB0-8FE7-A82448291C89}" presName="compNode" presStyleCnt="0"/>
      <dgm:spPr/>
    </dgm:pt>
    <dgm:pt modelId="{B8869A82-39EF-4A60-BCE2-0C1486BA7EBC}" type="pres">
      <dgm:prSet presAssocID="{E640E103-75AE-4EB0-8FE7-A82448291C89}" presName="bgRect" presStyleLbl="bgShp" presStyleIdx="2" presStyleCnt="4"/>
      <dgm:spPr/>
    </dgm:pt>
    <dgm:pt modelId="{3F7B1977-887D-48CF-A2DA-6365965562EE}" type="pres">
      <dgm:prSet presAssocID="{E640E103-75AE-4EB0-8FE7-A82448291C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F509E1-B031-477C-8D48-F8E607B10302}" type="pres">
      <dgm:prSet presAssocID="{E640E103-75AE-4EB0-8FE7-A82448291C89}" presName="spaceRect" presStyleCnt="0"/>
      <dgm:spPr/>
    </dgm:pt>
    <dgm:pt modelId="{C2839082-9C7E-4FBC-8109-40BEDF3A17AC}" type="pres">
      <dgm:prSet presAssocID="{E640E103-75AE-4EB0-8FE7-A82448291C89}" presName="parTx" presStyleLbl="revTx" presStyleIdx="2" presStyleCnt="4">
        <dgm:presLayoutVars>
          <dgm:chMax val="0"/>
          <dgm:chPref val="0"/>
        </dgm:presLayoutVars>
      </dgm:prSet>
      <dgm:spPr/>
    </dgm:pt>
    <dgm:pt modelId="{9CB97BFD-4624-4670-8D19-81A9839A7384}" type="pres">
      <dgm:prSet presAssocID="{EFA94562-E13B-4FF4-BE21-A7E035C365C6}" presName="sibTrans" presStyleCnt="0"/>
      <dgm:spPr/>
    </dgm:pt>
    <dgm:pt modelId="{E01CA6F6-A77D-401E-8916-B57CBED2C270}" type="pres">
      <dgm:prSet presAssocID="{B9350C1F-C654-4850-A06A-0DF63D66A280}" presName="compNode" presStyleCnt="0"/>
      <dgm:spPr/>
    </dgm:pt>
    <dgm:pt modelId="{721118AE-5429-4C77-911F-BCD8DDA358F4}" type="pres">
      <dgm:prSet presAssocID="{B9350C1F-C654-4850-A06A-0DF63D66A280}" presName="bgRect" presStyleLbl="bgShp" presStyleIdx="3" presStyleCnt="4"/>
      <dgm:spPr/>
    </dgm:pt>
    <dgm:pt modelId="{66B4F20B-C8B2-45B2-8319-4CC8DC31ADE9}" type="pres">
      <dgm:prSet presAssocID="{B9350C1F-C654-4850-A06A-0DF63D66A2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7732839-62AD-4A08-B55A-8B734EDC8A19}" type="pres">
      <dgm:prSet presAssocID="{B9350C1F-C654-4850-A06A-0DF63D66A280}" presName="spaceRect" presStyleCnt="0"/>
      <dgm:spPr/>
    </dgm:pt>
    <dgm:pt modelId="{27B0A9D5-DB04-48BA-946C-3D75B64B7AE7}" type="pres">
      <dgm:prSet presAssocID="{B9350C1F-C654-4850-A06A-0DF63D66A28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D560A01-2453-4A24-844F-8DEB3FF7B1A8}" srcId="{86265848-FEB4-403D-8DDD-30DABB4AF27C}" destId="{B9350C1F-C654-4850-A06A-0DF63D66A280}" srcOrd="3" destOrd="0" parTransId="{850E6DA4-AD57-451D-9EC0-2E2AACB4C91C}" sibTransId="{C27C9888-D6F4-4E3E-877B-58A6DEA6C4FC}"/>
    <dgm:cxn modelId="{4FD0A101-BC80-48DC-96BF-600EB2E0A8A6}" type="presOf" srcId="{573D0411-FC8C-4D10-87D5-723C714A3B4F}" destId="{B6CBB145-390D-42DF-A27B-2D756B7FDF84}" srcOrd="0" destOrd="0" presId="urn:microsoft.com/office/officeart/2018/2/layout/IconVerticalSolidList"/>
    <dgm:cxn modelId="{A7CB590C-69F2-43E8-9F25-7115202EEF6E}" srcId="{86265848-FEB4-403D-8DDD-30DABB4AF27C}" destId="{E640E103-75AE-4EB0-8FE7-A82448291C89}" srcOrd="2" destOrd="0" parTransId="{F9D702B1-5CF3-48DF-ACB4-E73566162B55}" sibTransId="{EFA94562-E13B-4FF4-BE21-A7E035C365C6}"/>
    <dgm:cxn modelId="{3E3E932E-6876-44E6-8FFD-CFF6FA9F55DD}" srcId="{86265848-FEB4-403D-8DDD-30DABB4AF27C}" destId="{573D0411-FC8C-4D10-87D5-723C714A3B4F}" srcOrd="1" destOrd="0" parTransId="{D7E2F6DD-A622-4846-8548-A938EAA4A801}" sibTransId="{6E4124EE-B387-478B-B3E2-4D9990A0AE60}"/>
    <dgm:cxn modelId="{E94A4830-F683-4E8C-90E9-1CAEF17C02C0}" type="presOf" srcId="{B9350C1F-C654-4850-A06A-0DF63D66A280}" destId="{27B0A9D5-DB04-48BA-946C-3D75B64B7AE7}" srcOrd="0" destOrd="0" presId="urn:microsoft.com/office/officeart/2018/2/layout/IconVerticalSolidList"/>
    <dgm:cxn modelId="{89D85D3F-FB5E-4085-ACBC-169E62150F8F}" type="presOf" srcId="{C9E09B3B-266D-4D68-B761-14663DB70CD9}" destId="{952883DD-B843-4D0F-9106-F026C3C8D914}" srcOrd="0" destOrd="0" presId="urn:microsoft.com/office/officeart/2018/2/layout/IconVerticalSolidList"/>
    <dgm:cxn modelId="{DC793F41-D873-43A6-8CA1-2F281CF03CCA}" type="presOf" srcId="{86265848-FEB4-403D-8DDD-30DABB4AF27C}" destId="{C17AFB5C-48FC-4DC2-BB09-E471310386C2}" srcOrd="0" destOrd="0" presId="urn:microsoft.com/office/officeart/2018/2/layout/IconVerticalSolidList"/>
    <dgm:cxn modelId="{76378D4D-8570-44ED-BEF9-AB2B0F3F3B66}" srcId="{86265848-FEB4-403D-8DDD-30DABB4AF27C}" destId="{C9E09B3B-266D-4D68-B761-14663DB70CD9}" srcOrd="0" destOrd="0" parTransId="{3F751D52-E130-4327-BF4A-065A661F01D4}" sibTransId="{0C835958-6C5E-46F2-8403-44141DDCFAC4}"/>
    <dgm:cxn modelId="{35FBA059-AE86-4FE0-947A-923E1A2F17A0}" type="presOf" srcId="{E640E103-75AE-4EB0-8FE7-A82448291C89}" destId="{C2839082-9C7E-4FBC-8109-40BEDF3A17AC}" srcOrd="0" destOrd="0" presId="urn:microsoft.com/office/officeart/2018/2/layout/IconVerticalSolidList"/>
    <dgm:cxn modelId="{468DC650-4B2F-4181-A23E-F5BF43144BA0}" type="presParOf" srcId="{C17AFB5C-48FC-4DC2-BB09-E471310386C2}" destId="{480ED86A-0BDA-42EC-B003-03C6F643554D}" srcOrd="0" destOrd="0" presId="urn:microsoft.com/office/officeart/2018/2/layout/IconVerticalSolidList"/>
    <dgm:cxn modelId="{5A499720-55C8-4E3C-B75C-EAAA0B6E280A}" type="presParOf" srcId="{480ED86A-0BDA-42EC-B003-03C6F643554D}" destId="{657993C4-B58C-474B-9771-ECE8E7BE38E1}" srcOrd="0" destOrd="0" presId="urn:microsoft.com/office/officeart/2018/2/layout/IconVerticalSolidList"/>
    <dgm:cxn modelId="{81219663-0AAC-4143-B717-34737518D4EB}" type="presParOf" srcId="{480ED86A-0BDA-42EC-B003-03C6F643554D}" destId="{A5729342-2FA1-4651-A9B5-4B3B58615009}" srcOrd="1" destOrd="0" presId="urn:microsoft.com/office/officeart/2018/2/layout/IconVerticalSolidList"/>
    <dgm:cxn modelId="{D3538761-3E1F-4F5E-B078-1F7B8F191DDD}" type="presParOf" srcId="{480ED86A-0BDA-42EC-B003-03C6F643554D}" destId="{132FC3A8-7523-49EB-B88D-0467719F9C03}" srcOrd="2" destOrd="0" presId="urn:microsoft.com/office/officeart/2018/2/layout/IconVerticalSolidList"/>
    <dgm:cxn modelId="{CE60C26F-BD4A-4238-ACCE-CFC6A9A69325}" type="presParOf" srcId="{480ED86A-0BDA-42EC-B003-03C6F643554D}" destId="{952883DD-B843-4D0F-9106-F026C3C8D914}" srcOrd="3" destOrd="0" presId="urn:microsoft.com/office/officeart/2018/2/layout/IconVerticalSolidList"/>
    <dgm:cxn modelId="{F0B48078-96E2-4D4B-A525-9A84C6CDD9DD}" type="presParOf" srcId="{C17AFB5C-48FC-4DC2-BB09-E471310386C2}" destId="{3CE0D741-F3C9-4EA2-B8E6-312EAC79D967}" srcOrd="1" destOrd="0" presId="urn:microsoft.com/office/officeart/2018/2/layout/IconVerticalSolidList"/>
    <dgm:cxn modelId="{8A057457-4F4A-4327-A21B-94C34A617AC7}" type="presParOf" srcId="{C17AFB5C-48FC-4DC2-BB09-E471310386C2}" destId="{AC92E91B-CD44-4411-B0C1-B78464AE356C}" srcOrd="2" destOrd="0" presId="urn:microsoft.com/office/officeart/2018/2/layout/IconVerticalSolidList"/>
    <dgm:cxn modelId="{93644CFA-A9D7-45DE-8739-4C8ADAB72FDE}" type="presParOf" srcId="{AC92E91B-CD44-4411-B0C1-B78464AE356C}" destId="{F6D0A37B-CDF8-49EB-BD62-7B3D605C1F7E}" srcOrd="0" destOrd="0" presId="urn:microsoft.com/office/officeart/2018/2/layout/IconVerticalSolidList"/>
    <dgm:cxn modelId="{646C5AA8-E376-4B46-BCA2-1D041D37311E}" type="presParOf" srcId="{AC92E91B-CD44-4411-B0C1-B78464AE356C}" destId="{E19A56AB-0E9E-4CF9-92FC-217452A5CAB9}" srcOrd="1" destOrd="0" presId="urn:microsoft.com/office/officeart/2018/2/layout/IconVerticalSolidList"/>
    <dgm:cxn modelId="{39764E4C-7A12-49B5-938A-CB94A4017350}" type="presParOf" srcId="{AC92E91B-CD44-4411-B0C1-B78464AE356C}" destId="{D3EB26F9-629F-4022-9D2A-74D88A461C96}" srcOrd="2" destOrd="0" presId="urn:microsoft.com/office/officeart/2018/2/layout/IconVerticalSolidList"/>
    <dgm:cxn modelId="{7F788C8A-8061-4CE9-A67C-F9A055C11D9F}" type="presParOf" srcId="{AC92E91B-CD44-4411-B0C1-B78464AE356C}" destId="{B6CBB145-390D-42DF-A27B-2D756B7FDF84}" srcOrd="3" destOrd="0" presId="urn:microsoft.com/office/officeart/2018/2/layout/IconVerticalSolidList"/>
    <dgm:cxn modelId="{6138C252-E95A-4747-8CDC-AD7A987B6139}" type="presParOf" srcId="{C17AFB5C-48FC-4DC2-BB09-E471310386C2}" destId="{8C105D63-99C8-4161-A726-63F78D109E21}" srcOrd="3" destOrd="0" presId="urn:microsoft.com/office/officeart/2018/2/layout/IconVerticalSolidList"/>
    <dgm:cxn modelId="{AA361588-5A1B-4C6E-93EB-D4522A4F164C}" type="presParOf" srcId="{C17AFB5C-48FC-4DC2-BB09-E471310386C2}" destId="{530CED6F-2348-47E5-B50C-1632686FD711}" srcOrd="4" destOrd="0" presId="urn:microsoft.com/office/officeart/2018/2/layout/IconVerticalSolidList"/>
    <dgm:cxn modelId="{27A9FD15-7FF0-40A1-B472-BD42C9B392BE}" type="presParOf" srcId="{530CED6F-2348-47E5-B50C-1632686FD711}" destId="{B8869A82-39EF-4A60-BCE2-0C1486BA7EBC}" srcOrd="0" destOrd="0" presId="urn:microsoft.com/office/officeart/2018/2/layout/IconVerticalSolidList"/>
    <dgm:cxn modelId="{04CB6550-E61F-422C-8860-D86028134B79}" type="presParOf" srcId="{530CED6F-2348-47E5-B50C-1632686FD711}" destId="{3F7B1977-887D-48CF-A2DA-6365965562EE}" srcOrd="1" destOrd="0" presId="urn:microsoft.com/office/officeart/2018/2/layout/IconVerticalSolidList"/>
    <dgm:cxn modelId="{BE100250-03B1-40B2-B8F9-6A9F30164DE8}" type="presParOf" srcId="{530CED6F-2348-47E5-B50C-1632686FD711}" destId="{83F509E1-B031-477C-8D48-F8E607B10302}" srcOrd="2" destOrd="0" presId="urn:microsoft.com/office/officeart/2018/2/layout/IconVerticalSolidList"/>
    <dgm:cxn modelId="{A8944B25-7DF2-4789-9B0E-054EB861793B}" type="presParOf" srcId="{530CED6F-2348-47E5-B50C-1632686FD711}" destId="{C2839082-9C7E-4FBC-8109-40BEDF3A17AC}" srcOrd="3" destOrd="0" presId="urn:microsoft.com/office/officeart/2018/2/layout/IconVerticalSolidList"/>
    <dgm:cxn modelId="{2C14F373-F97D-4206-93A0-3A65485E0618}" type="presParOf" srcId="{C17AFB5C-48FC-4DC2-BB09-E471310386C2}" destId="{9CB97BFD-4624-4670-8D19-81A9839A7384}" srcOrd="5" destOrd="0" presId="urn:microsoft.com/office/officeart/2018/2/layout/IconVerticalSolidList"/>
    <dgm:cxn modelId="{EB79CAC6-DD6C-458F-B55E-4C5148A66CC5}" type="presParOf" srcId="{C17AFB5C-48FC-4DC2-BB09-E471310386C2}" destId="{E01CA6F6-A77D-401E-8916-B57CBED2C270}" srcOrd="6" destOrd="0" presId="urn:microsoft.com/office/officeart/2018/2/layout/IconVerticalSolidList"/>
    <dgm:cxn modelId="{EAB56190-A63C-4BC0-AC51-B7FE66A27049}" type="presParOf" srcId="{E01CA6F6-A77D-401E-8916-B57CBED2C270}" destId="{721118AE-5429-4C77-911F-BCD8DDA358F4}" srcOrd="0" destOrd="0" presId="urn:microsoft.com/office/officeart/2018/2/layout/IconVerticalSolidList"/>
    <dgm:cxn modelId="{F9F264DB-E952-4745-ACCB-ABA6F5662403}" type="presParOf" srcId="{E01CA6F6-A77D-401E-8916-B57CBED2C270}" destId="{66B4F20B-C8B2-45B2-8319-4CC8DC31ADE9}" srcOrd="1" destOrd="0" presId="urn:microsoft.com/office/officeart/2018/2/layout/IconVerticalSolidList"/>
    <dgm:cxn modelId="{BC00EB46-9285-4D0D-9D4A-B2469D94FE0B}" type="presParOf" srcId="{E01CA6F6-A77D-401E-8916-B57CBED2C270}" destId="{77732839-62AD-4A08-B55A-8B734EDC8A19}" srcOrd="2" destOrd="0" presId="urn:microsoft.com/office/officeart/2018/2/layout/IconVerticalSolidList"/>
    <dgm:cxn modelId="{1D382A42-D79A-4521-8AB6-60480DDFEDBE}" type="presParOf" srcId="{E01CA6F6-A77D-401E-8916-B57CBED2C270}" destId="{27B0A9D5-DB04-48BA-946C-3D75B64B7A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EDCFB-6FD8-46B7-8563-22E487D80358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023B2D0-4E7C-449C-89F4-DDACC1A2679A}" type="pres">
      <dgm:prSet presAssocID="{392EDCFB-6FD8-46B7-8563-22E487D80358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8B7EA92-0887-4FEE-9CE1-02D60DC3D60A}" type="presOf" srcId="{392EDCFB-6FD8-46B7-8563-22E487D80358}" destId="{7023B2D0-4E7C-449C-89F4-DDACC1A2679A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2D11D7-139E-4A48-9234-C0CA923488D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3D9489-E9D0-4E5F-91CD-BAB1035111C0}">
      <dgm:prSet/>
      <dgm:spPr/>
      <dgm:t>
        <a:bodyPr/>
        <a:lstStyle/>
        <a:p>
          <a:pPr>
            <a:defRPr b="1"/>
          </a:pPr>
          <a:r>
            <a:rPr lang="en-US"/>
            <a:t>Classification	</a:t>
          </a:r>
        </a:p>
      </dgm:t>
    </dgm:pt>
    <dgm:pt modelId="{E0ED0370-C92F-4D08-A7D5-3011BD8C0DB6}" type="parTrans" cxnId="{08774211-1B8D-4E85-95F0-C7E6D688DF4E}">
      <dgm:prSet/>
      <dgm:spPr/>
      <dgm:t>
        <a:bodyPr/>
        <a:lstStyle/>
        <a:p>
          <a:endParaRPr lang="en-US"/>
        </a:p>
      </dgm:t>
    </dgm:pt>
    <dgm:pt modelId="{39A859F0-E737-4625-BADC-7C7DB124C9C6}" type="sibTrans" cxnId="{08774211-1B8D-4E85-95F0-C7E6D688DF4E}">
      <dgm:prSet/>
      <dgm:spPr/>
      <dgm:t>
        <a:bodyPr/>
        <a:lstStyle/>
        <a:p>
          <a:endParaRPr lang="en-US"/>
        </a:p>
      </dgm:t>
    </dgm:pt>
    <dgm:pt modelId="{771D5950-02A1-4A1E-BCD5-165811ABA17C}">
      <dgm:prSet/>
      <dgm:spPr/>
      <dgm:t>
        <a:bodyPr/>
        <a:lstStyle/>
        <a:p>
          <a:r>
            <a:rPr lang="en-US" dirty="0"/>
            <a:t>Supervised machine learning</a:t>
          </a:r>
        </a:p>
      </dgm:t>
    </dgm:pt>
    <dgm:pt modelId="{844E5DD3-6A65-4A2F-8ECD-F9C29F31C9A2}" type="parTrans" cxnId="{31FDD5D2-5D2B-484F-8567-9EB923E8F893}">
      <dgm:prSet/>
      <dgm:spPr/>
      <dgm:t>
        <a:bodyPr/>
        <a:lstStyle/>
        <a:p>
          <a:endParaRPr lang="en-US"/>
        </a:p>
      </dgm:t>
    </dgm:pt>
    <dgm:pt modelId="{D8C043C7-D11A-4D07-A49A-8CC173A3E42A}" type="sibTrans" cxnId="{31FDD5D2-5D2B-484F-8567-9EB923E8F893}">
      <dgm:prSet/>
      <dgm:spPr/>
      <dgm:t>
        <a:bodyPr/>
        <a:lstStyle/>
        <a:p>
          <a:endParaRPr lang="en-US"/>
        </a:p>
      </dgm:t>
    </dgm:pt>
    <dgm:pt modelId="{8E5D4FE7-514D-493B-BCFC-37649BB113DF}">
      <dgm:prSet/>
      <dgm:spPr/>
      <dgm:t>
        <a:bodyPr/>
        <a:lstStyle/>
        <a:p>
          <a:r>
            <a:rPr lang="en-US" dirty="0"/>
            <a:t>Decision Tree Classifier</a:t>
          </a:r>
        </a:p>
        <a:p>
          <a:r>
            <a:rPr lang="en-US" dirty="0"/>
            <a:t>10 folds cross validation</a:t>
          </a:r>
        </a:p>
      </dgm:t>
    </dgm:pt>
    <dgm:pt modelId="{D9EBEC69-901A-475C-BC57-8E9FBF7A4781}" type="parTrans" cxnId="{430FCA41-8B25-42B8-80AD-1096B8A251C4}">
      <dgm:prSet/>
      <dgm:spPr/>
      <dgm:t>
        <a:bodyPr/>
        <a:lstStyle/>
        <a:p>
          <a:endParaRPr lang="en-US"/>
        </a:p>
      </dgm:t>
    </dgm:pt>
    <dgm:pt modelId="{626B7CA2-E9F0-4CD2-BA4B-2D5ED38037CC}" type="sibTrans" cxnId="{430FCA41-8B25-42B8-80AD-1096B8A251C4}">
      <dgm:prSet/>
      <dgm:spPr/>
      <dgm:t>
        <a:bodyPr/>
        <a:lstStyle/>
        <a:p>
          <a:endParaRPr lang="en-US"/>
        </a:p>
      </dgm:t>
    </dgm:pt>
    <dgm:pt modelId="{7317B2B1-82E2-455B-A2EB-4B96CA10C3B5}">
      <dgm:prSet/>
      <dgm:spPr/>
      <dgm:t>
        <a:bodyPr/>
        <a:lstStyle/>
        <a:p>
          <a:r>
            <a:rPr lang="en-US"/>
            <a:t>Predicts success of a movie</a:t>
          </a:r>
        </a:p>
      </dgm:t>
    </dgm:pt>
    <dgm:pt modelId="{E07473CA-7867-49A0-B5ED-1342D41A042B}" type="parTrans" cxnId="{9D4C26CA-147D-47DE-98F4-34919F97EB27}">
      <dgm:prSet/>
      <dgm:spPr/>
      <dgm:t>
        <a:bodyPr/>
        <a:lstStyle/>
        <a:p>
          <a:endParaRPr lang="en-US"/>
        </a:p>
      </dgm:t>
    </dgm:pt>
    <dgm:pt modelId="{C1483F80-816F-490E-ACF4-AC813179953C}" type="sibTrans" cxnId="{9D4C26CA-147D-47DE-98F4-34919F97EB27}">
      <dgm:prSet/>
      <dgm:spPr/>
      <dgm:t>
        <a:bodyPr/>
        <a:lstStyle/>
        <a:p>
          <a:endParaRPr lang="en-US"/>
        </a:p>
      </dgm:t>
    </dgm:pt>
    <dgm:pt modelId="{13E2197C-2096-450C-8CFC-59756EAF3577}">
      <dgm:prSet/>
      <dgm:spPr/>
      <dgm:t>
        <a:bodyPr/>
        <a:lstStyle/>
        <a:p>
          <a:r>
            <a:rPr lang="en-US"/>
            <a:t>Accuracy : ~93%</a:t>
          </a:r>
        </a:p>
      </dgm:t>
    </dgm:pt>
    <dgm:pt modelId="{B5E19560-104F-41AC-9879-16E881595D2D}" type="parTrans" cxnId="{202188E0-7059-44A4-BD4F-07F8CF36FCB0}">
      <dgm:prSet/>
      <dgm:spPr/>
      <dgm:t>
        <a:bodyPr/>
        <a:lstStyle/>
        <a:p>
          <a:endParaRPr lang="en-US"/>
        </a:p>
      </dgm:t>
    </dgm:pt>
    <dgm:pt modelId="{85BD84E2-475D-472B-8294-52C000268B2D}" type="sibTrans" cxnId="{202188E0-7059-44A4-BD4F-07F8CF36FCB0}">
      <dgm:prSet/>
      <dgm:spPr/>
      <dgm:t>
        <a:bodyPr/>
        <a:lstStyle/>
        <a:p>
          <a:endParaRPr lang="en-US"/>
        </a:p>
      </dgm:t>
    </dgm:pt>
    <dgm:pt modelId="{7262B19D-F653-45BD-90C0-795FE3415A8D}">
      <dgm:prSet/>
      <dgm:spPr/>
      <dgm:t>
        <a:bodyPr/>
        <a:lstStyle/>
        <a:p>
          <a:pPr>
            <a:defRPr b="1"/>
          </a:pPr>
          <a:r>
            <a:rPr lang="en-US" dirty="0"/>
            <a:t>Clustering</a:t>
          </a:r>
        </a:p>
      </dgm:t>
    </dgm:pt>
    <dgm:pt modelId="{953A14EF-7193-4741-819B-C79D4B9A75D1}" type="parTrans" cxnId="{68ABD8D7-A296-4B09-B397-FF11E55D3F71}">
      <dgm:prSet/>
      <dgm:spPr/>
      <dgm:t>
        <a:bodyPr/>
        <a:lstStyle/>
        <a:p>
          <a:endParaRPr lang="en-US"/>
        </a:p>
      </dgm:t>
    </dgm:pt>
    <dgm:pt modelId="{052F4273-F982-435B-AD20-9EDEEF3C2B84}" type="sibTrans" cxnId="{68ABD8D7-A296-4B09-B397-FF11E55D3F71}">
      <dgm:prSet/>
      <dgm:spPr/>
      <dgm:t>
        <a:bodyPr/>
        <a:lstStyle/>
        <a:p>
          <a:endParaRPr lang="en-US"/>
        </a:p>
      </dgm:t>
    </dgm:pt>
    <dgm:pt modelId="{9F8C275A-299A-4214-9A45-9B182B2813B7}">
      <dgm:prSet/>
      <dgm:spPr/>
      <dgm:t>
        <a:bodyPr/>
        <a:lstStyle/>
        <a:p>
          <a:r>
            <a:rPr lang="en-US"/>
            <a:t>Unsupervised machine learning</a:t>
          </a:r>
        </a:p>
      </dgm:t>
    </dgm:pt>
    <dgm:pt modelId="{71215EB9-1613-495A-A96B-3805BF883CA1}" type="parTrans" cxnId="{CDEB1D9D-840A-4459-9D21-543FD5F7F594}">
      <dgm:prSet/>
      <dgm:spPr/>
      <dgm:t>
        <a:bodyPr/>
        <a:lstStyle/>
        <a:p>
          <a:endParaRPr lang="en-US"/>
        </a:p>
      </dgm:t>
    </dgm:pt>
    <dgm:pt modelId="{506E5C62-327F-4F7B-9BE4-B836C7917CEA}" type="sibTrans" cxnId="{CDEB1D9D-840A-4459-9D21-543FD5F7F594}">
      <dgm:prSet/>
      <dgm:spPr/>
      <dgm:t>
        <a:bodyPr/>
        <a:lstStyle/>
        <a:p>
          <a:endParaRPr lang="en-US"/>
        </a:p>
      </dgm:t>
    </dgm:pt>
    <dgm:pt modelId="{C6552BDE-5149-4E69-934D-6C2DB46C395A}">
      <dgm:prSet/>
      <dgm:spPr/>
      <dgm:t>
        <a:bodyPr/>
        <a:lstStyle/>
        <a:p>
          <a:r>
            <a:rPr lang="en-US"/>
            <a:t>K-means Clustering Algorithm</a:t>
          </a:r>
        </a:p>
      </dgm:t>
    </dgm:pt>
    <dgm:pt modelId="{6AA8AEE3-A279-464E-9E10-15D14C2C31AC}" type="parTrans" cxnId="{385BA06D-8892-4923-A737-2A45B53681EC}">
      <dgm:prSet/>
      <dgm:spPr/>
      <dgm:t>
        <a:bodyPr/>
        <a:lstStyle/>
        <a:p>
          <a:endParaRPr lang="en-US"/>
        </a:p>
      </dgm:t>
    </dgm:pt>
    <dgm:pt modelId="{AE2E0C04-2AB9-4F92-92D2-1DF7DCFC98B4}" type="sibTrans" cxnId="{385BA06D-8892-4923-A737-2A45B53681EC}">
      <dgm:prSet/>
      <dgm:spPr/>
      <dgm:t>
        <a:bodyPr/>
        <a:lstStyle/>
        <a:p>
          <a:endParaRPr lang="en-US"/>
        </a:p>
      </dgm:t>
    </dgm:pt>
    <dgm:pt modelId="{BAE56726-9362-45E2-8ACE-646A0756A474}">
      <dgm:prSet/>
      <dgm:spPr/>
      <dgm:t>
        <a:bodyPr/>
        <a:lstStyle/>
        <a:p>
          <a:r>
            <a:rPr lang="en-US"/>
            <a:t>Partitioning Method</a:t>
          </a:r>
        </a:p>
      </dgm:t>
    </dgm:pt>
    <dgm:pt modelId="{C561F34B-9CCF-4C35-BEB1-2C8B766CECEE}" type="parTrans" cxnId="{F5A43D75-1C46-4CB1-B82D-0D9AD26F481D}">
      <dgm:prSet/>
      <dgm:spPr/>
      <dgm:t>
        <a:bodyPr/>
        <a:lstStyle/>
        <a:p>
          <a:endParaRPr lang="en-US"/>
        </a:p>
      </dgm:t>
    </dgm:pt>
    <dgm:pt modelId="{4E5F1BB9-9EF9-4201-B78C-5CF58F687183}" type="sibTrans" cxnId="{F5A43D75-1C46-4CB1-B82D-0D9AD26F481D}">
      <dgm:prSet/>
      <dgm:spPr/>
      <dgm:t>
        <a:bodyPr/>
        <a:lstStyle/>
        <a:p>
          <a:endParaRPr lang="en-US"/>
        </a:p>
      </dgm:t>
    </dgm:pt>
    <dgm:pt modelId="{4ADADFA6-2593-4284-A978-BBD5CC4059DA}">
      <dgm:prSet/>
      <dgm:spPr/>
      <dgm:t>
        <a:bodyPr/>
        <a:lstStyle/>
        <a:p>
          <a:r>
            <a:rPr lang="en-US" dirty="0"/>
            <a:t>Patterns related to movie features among clusters identified</a:t>
          </a:r>
        </a:p>
      </dgm:t>
    </dgm:pt>
    <dgm:pt modelId="{DD2CD0E1-F0CC-40A9-92E8-3A9FBB72D598}" type="parTrans" cxnId="{4B876181-91E4-4EFB-89DB-579D8C65BF12}">
      <dgm:prSet/>
      <dgm:spPr/>
      <dgm:t>
        <a:bodyPr/>
        <a:lstStyle/>
        <a:p>
          <a:endParaRPr lang="en-US"/>
        </a:p>
      </dgm:t>
    </dgm:pt>
    <dgm:pt modelId="{2D099F94-9EDB-4E51-8F65-447AF44612E2}" type="sibTrans" cxnId="{4B876181-91E4-4EFB-89DB-579D8C65BF12}">
      <dgm:prSet/>
      <dgm:spPr/>
      <dgm:t>
        <a:bodyPr/>
        <a:lstStyle/>
        <a:p>
          <a:endParaRPr lang="en-US"/>
        </a:p>
      </dgm:t>
    </dgm:pt>
    <dgm:pt modelId="{C00B8035-CD24-440D-8235-3BE75E38A29B}" type="pres">
      <dgm:prSet presAssocID="{1B2D11D7-139E-4A48-9234-C0CA923488D0}" presName="root" presStyleCnt="0">
        <dgm:presLayoutVars>
          <dgm:dir/>
          <dgm:resizeHandles val="exact"/>
        </dgm:presLayoutVars>
      </dgm:prSet>
      <dgm:spPr/>
    </dgm:pt>
    <dgm:pt modelId="{CE9B6668-4F06-40FB-8937-F3EB2A5B5754}" type="pres">
      <dgm:prSet presAssocID="{F73D9489-E9D0-4E5F-91CD-BAB1035111C0}" presName="compNode" presStyleCnt="0"/>
      <dgm:spPr/>
    </dgm:pt>
    <dgm:pt modelId="{D8B621D3-860D-4BD7-88D9-5C6BC23A083D}" type="pres">
      <dgm:prSet presAssocID="{F73D9489-E9D0-4E5F-91CD-BAB1035111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7523114-7B6E-496E-A4E2-4BABCBDE363C}" type="pres">
      <dgm:prSet presAssocID="{F73D9489-E9D0-4E5F-91CD-BAB1035111C0}" presName="iconSpace" presStyleCnt="0"/>
      <dgm:spPr/>
    </dgm:pt>
    <dgm:pt modelId="{793EBCAA-136B-4649-BD1E-457607FF260F}" type="pres">
      <dgm:prSet presAssocID="{F73D9489-E9D0-4E5F-91CD-BAB1035111C0}" presName="parTx" presStyleLbl="revTx" presStyleIdx="0" presStyleCnt="4">
        <dgm:presLayoutVars>
          <dgm:chMax val="0"/>
          <dgm:chPref val="0"/>
        </dgm:presLayoutVars>
      </dgm:prSet>
      <dgm:spPr/>
    </dgm:pt>
    <dgm:pt modelId="{BA9C213A-92A7-4700-AE7D-BD0106843E9F}" type="pres">
      <dgm:prSet presAssocID="{F73D9489-E9D0-4E5F-91CD-BAB1035111C0}" presName="txSpace" presStyleCnt="0"/>
      <dgm:spPr/>
    </dgm:pt>
    <dgm:pt modelId="{9B8828D3-ED46-4723-987B-453F26529B3C}" type="pres">
      <dgm:prSet presAssocID="{F73D9489-E9D0-4E5F-91CD-BAB1035111C0}" presName="desTx" presStyleLbl="revTx" presStyleIdx="1" presStyleCnt="4">
        <dgm:presLayoutVars/>
      </dgm:prSet>
      <dgm:spPr/>
    </dgm:pt>
    <dgm:pt modelId="{DA01EF60-6075-443D-89DF-864CB5B60060}" type="pres">
      <dgm:prSet presAssocID="{39A859F0-E737-4625-BADC-7C7DB124C9C6}" presName="sibTrans" presStyleCnt="0"/>
      <dgm:spPr/>
    </dgm:pt>
    <dgm:pt modelId="{99E36369-2628-47A0-BC14-C2B9123A173B}" type="pres">
      <dgm:prSet presAssocID="{7262B19D-F653-45BD-90C0-795FE3415A8D}" presName="compNode" presStyleCnt="0"/>
      <dgm:spPr/>
    </dgm:pt>
    <dgm:pt modelId="{2205A2AC-C452-4260-9ABF-87898EB00418}" type="pres">
      <dgm:prSet presAssocID="{7262B19D-F653-45BD-90C0-795FE3415A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C306AE3-98FD-4BFA-AD34-F0AAC9E41411}" type="pres">
      <dgm:prSet presAssocID="{7262B19D-F653-45BD-90C0-795FE3415A8D}" presName="iconSpace" presStyleCnt="0"/>
      <dgm:spPr/>
    </dgm:pt>
    <dgm:pt modelId="{D80E6626-3618-4AD5-BC0E-4902D004B326}" type="pres">
      <dgm:prSet presAssocID="{7262B19D-F653-45BD-90C0-795FE3415A8D}" presName="parTx" presStyleLbl="revTx" presStyleIdx="2" presStyleCnt="4">
        <dgm:presLayoutVars>
          <dgm:chMax val="0"/>
          <dgm:chPref val="0"/>
        </dgm:presLayoutVars>
      </dgm:prSet>
      <dgm:spPr/>
    </dgm:pt>
    <dgm:pt modelId="{3C0E44F6-4BEA-41CC-885D-DE5AE6179D2B}" type="pres">
      <dgm:prSet presAssocID="{7262B19D-F653-45BD-90C0-795FE3415A8D}" presName="txSpace" presStyleCnt="0"/>
      <dgm:spPr/>
    </dgm:pt>
    <dgm:pt modelId="{C5DB251C-2A61-4405-B2A6-D596FBD7C47D}" type="pres">
      <dgm:prSet presAssocID="{7262B19D-F653-45BD-90C0-795FE3415A8D}" presName="desTx" presStyleLbl="revTx" presStyleIdx="3" presStyleCnt="4">
        <dgm:presLayoutVars/>
      </dgm:prSet>
      <dgm:spPr/>
    </dgm:pt>
  </dgm:ptLst>
  <dgm:cxnLst>
    <dgm:cxn modelId="{A2792211-A711-4679-BBCF-4C3B29985757}" type="presOf" srcId="{4ADADFA6-2593-4284-A978-BBD5CC4059DA}" destId="{C5DB251C-2A61-4405-B2A6-D596FBD7C47D}" srcOrd="0" destOrd="3" presId="urn:microsoft.com/office/officeart/2018/2/layout/IconLabelDescriptionList"/>
    <dgm:cxn modelId="{08774211-1B8D-4E85-95F0-C7E6D688DF4E}" srcId="{1B2D11D7-139E-4A48-9234-C0CA923488D0}" destId="{F73D9489-E9D0-4E5F-91CD-BAB1035111C0}" srcOrd="0" destOrd="0" parTransId="{E0ED0370-C92F-4D08-A7D5-3011BD8C0DB6}" sibTransId="{39A859F0-E737-4625-BADC-7C7DB124C9C6}"/>
    <dgm:cxn modelId="{B5EE4813-8B15-448E-88AE-20B9DBC77408}" type="presOf" srcId="{9F8C275A-299A-4214-9A45-9B182B2813B7}" destId="{C5DB251C-2A61-4405-B2A6-D596FBD7C47D}" srcOrd="0" destOrd="0" presId="urn:microsoft.com/office/officeart/2018/2/layout/IconLabelDescriptionList"/>
    <dgm:cxn modelId="{077B5B37-367D-4CF3-B410-92DE47973B5B}" type="presOf" srcId="{7262B19D-F653-45BD-90C0-795FE3415A8D}" destId="{D80E6626-3618-4AD5-BC0E-4902D004B326}" srcOrd="0" destOrd="0" presId="urn:microsoft.com/office/officeart/2018/2/layout/IconLabelDescriptionList"/>
    <dgm:cxn modelId="{65BABA41-5908-45A9-8D88-7F6B2415417E}" type="presOf" srcId="{8E5D4FE7-514D-493B-BCFC-37649BB113DF}" destId="{9B8828D3-ED46-4723-987B-453F26529B3C}" srcOrd="0" destOrd="1" presId="urn:microsoft.com/office/officeart/2018/2/layout/IconLabelDescriptionList"/>
    <dgm:cxn modelId="{430FCA41-8B25-42B8-80AD-1096B8A251C4}" srcId="{F73D9489-E9D0-4E5F-91CD-BAB1035111C0}" destId="{8E5D4FE7-514D-493B-BCFC-37649BB113DF}" srcOrd="1" destOrd="0" parTransId="{D9EBEC69-901A-475C-BC57-8E9FBF7A4781}" sibTransId="{626B7CA2-E9F0-4CD2-BA4B-2D5ED38037CC}"/>
    <dgm:cxn modelId="{385BA06D-8892-4923-A737-2A45B53681EC}" srcId="{7262B19D-F653-45BD-90C0-795FE3415A8D}" destId="{C6552BDE-5149-4E69-934D-6C2DB46C395A}" srcOrd="1" destOrd="0" parTransId="{6AA8AEE3-A279-464E-9E10-15D14C2C31AC}" sibTransId="{AE2E0C04-2AB9-4F92-92D2-1DF7DCFC98B4}"/>
    <dgm:cxn modelId="{5A28FF6D-A661-4579-AB60-52E3E264A821}" type="presOf" srcId="{BAE56726-9362-45E2-8ACE-646A0756A474}" destId="{C5DB251C-2A61-4405-B2A6-D596FBD7C47D}" srcOrd="0" destOrd="2" presId="urn:microsoft.com/office/officeart/2018/2/layout/IconLabelDescriptionList"/>
    <dgm:cxn modelId="{F5A43D75-1C46-4CB1-B82D-0D9AD26F481D}" srcId="{7262B19D-F653-45BD-90C0-795FE3415A8D}" destId="{BAE56726-9362-45E2-8ACE-646A0756A474}" srcOrd="2" destOrd="0" parTransId="{C561F34B-9CCF-4C35-BEB1-2C8B766CECEE}" sibTransId="{4E5F1BB9-9EF9-4201-B78C-5CF58F687183}"/>
    <dgm:cxn modelId="{6BD86D75-26F5-4A07-8D7A-26EA68928207}" type="presOf" srcId="{C6552BDE-5149-4E69-934D-6C2DB46C395A}" destId="{C5DB251C-2A61-4405-B2A6-D596FBD7C47D}" srcOrd="0" destOrd="1" presId="urn:microsoft.com/office/officeart/2018/2/layout/IconLabelDescriptionList"/>
    <dgm:cxn modelId="{F715E37D-1168-48CD-AB25-41F1466D0B7D}" type="presOf" srcId="{771D5950-02A1-4A1E-BCD5-165811ABA17C}" destId="{9B8828D3-ED46-4723-987B-453F26529B3C}" srcOrd="0" destOrd="0" presId="urn:microsoft.com/office/officeart/2018/2/layout/IconLabelDescriptionList"/>
    <dgm:cxn modelId="{4B876181-91E4-4EFB-89DB-579D8C65BF12}" srcId="{7262B19D-F653-45BD-90C0-795FE3415A8D}" destId="{4ADADFA6-2593-4284-A978-BBD5CC4059DA}" srcOrd="3" destOrd="0" parTransId="{DD2CD0E1-F0CC-40A9-92E8-3A9FBB72D598}" sibTransId="{2D099F94-9EDB-4E51-8F65-447AF44612E2}"/>
    <dgm:cxn modelId="{CDEB1D9D-840A-4459-9D21-543FD5F7F594}" srcId="{7262B19D-F653-45BD-90C0-795FE3415A8D}" destId="{9F8C275A-299A-4214-9A45-9B182B2813B7}" srcOrd="0" destOrd="0" parTransId="{71215EB9-1613-495A-A96B-3805BF883CA1}" sibTransId="{506E5C62-327F-4F7B-9BE4-B836C7917CEA}"/>
    <dgm:cxn modelId="{76176FA0-2196-42B3-A5AB-B5A8D316737A}" type="presOf" srcId="{1B2D11D7-139E-4A48-9234-C0CA923488D0}" destId="{C00B8035-CD24-440D-8235-3BE75E38A29B}" srcOrd="0" destOrd="0" presId="urn:microsoft.com/office/officeart/2018/2/layout/IconLabelDescriptionList"/>
    <dgm:cxn modelId="{5B9360AB-E660-41B3-83C3-93D127A0AD38}" type="presOf" srcId="{F73D9489-E9D0-4E5F-91CD-BAB1035111C0}" destId="{793EBCAA-136B-4649-BD1E-457607FF260F}" srcOrd="0" destOrd="0" presId="urn:microsoft.com/office/officeart/2018/2/layout/IconLabelDescriptionList"/>
    <dgm:cxn modelId="{2CAB6FC0-7F20-4150-9B90-25BD7B061425}" type="presOf" srcId="{13E2197C-2096-450C-8CFC-59756EAF3577}" destId="{9B8828D3-ED46-4723-987B-453F26529B3C}" srcOrd="0" destOrd="3" presId="urn:microsoft.com/office/officeart/2018/2/layout/IconLabelDescriptionList"/>
    <dgm:cxn modelId="{9D4C26CA-147D-47DE-98F4-34919F97EB27}" srcId="{F73D9489-E9D0-4E5F-91CD-BAB1035111C0}" destId="{7317B2B1-82E2-455B-A2EB-4B96CA10C3B5}" srcOrd="2" destOrd="0" parTransId="{E07473CA-7867-49A0-B5ED-1342D41A042B}" sibTransId="{C1483F80-816F-490E-ACF4-AC813179953C}"/>
    <dgm:cxn modelId="{A19A01CF-AD97-4BCB-A316-31FDD3A34DD1}" type="presOf" srcId="{7317B2B1-82E2-455B-A2EB-4B96CA10C3B5}" destId="{9B8828D3-ED46-4723-987B-453F26529B3C}" srcOrd="0" destOrd="2" presId="urn:microsoft.com/office/officeart/2018/2/layout/IconLabelDescriptionList"/>
    <dgm:cxn modelId="{31FDD5D2-5D2B-484F-8567-9EB923E8F893}" srcId="{F73D9489-E9D0-4E5F-91CD-BAB1035111C0}" destId="{771D5950-02A1-4A1E-BCD5-165811ABA17C}" srcOrd="0" destOrd="0" parTransId="{844E5DD3-6A65-4A2F-8ECD-F9C29F31C9A2}" sibTransId="{D8C043C7-D11A-4D07-A49A-8CC173A3E42A}"/>
    <dgm:cxn modelId="{68ABD8D7-A296-4B09-B397-FF11E55D3F71}" srcId="{1B2D11D7-139E-4A48-9234-C0CA923488D0}" destId="{7262B19D-F653-45BD-90C0-795FE3415A8D}" srcOrd="1" destOrd="0" parTransId="{953A14EF-7193-4741-819B-C79D4B9A75D1}" sibTransId="{052F4273-F982-435B-AD20-9EDEEF3C2B84}"/>
    <dgm:cxn modelId="{202188E0-7059-44A4-BD4F-07F8CF36FCB0}" srcId="{F73D9489-E9D0-4E5F-91CD-BAB1035111C0}" destId="{13E2197C-2096-450C-8CFC-59756EAF3577}" srcOrd="3" destOrd="0" parTransId="{B5E19560-104F-41AC-9879-16E881595D2D}" sibTransId="{85BD84E2-475D-472B-8294-52C000268B2D}"/>
    <dgm:cxn modelId="{B1B1D4A7-9398-4C45-A953-17A15D033855}" type="presParOf" srcId="{C00B8035-CD24-440D-8235-3BE75E38A29B}" destId="{CE9B6668-4F06-40FB-8937-F3EB2A5B5754}" srcOrd="0" destOrd="0" presId="urn:microsoft.com/office/officeart/2018/2/layout/IconLabelDescriptionList"/>
    <dgm:cxn modelId="{3FC6E7F5-EB19-4FCC-8BB9-4036C1CE74BC}" type="presParOf" srcId="{CE9B6668-4F06-40FB-8937-F3EB2A5B5754}" destId="{D8B621D3-860D-4BD7-88D9-5C6BC23A083D}" srcOrd="0" destOrd="0" presId="urn:microsoft.com/office/officeart/2018/2/layout/IconLabelDescriptionList"/>
    <dgm:cxn modelId="{38F0C37E-5351-4858-B70B-8104B72DFAC7}" type="presParOf" srcId="{CE9B6668-4F06-40FB-8937-F3EB2A5B5754}" destId="{F7523114-7B6E-496E-A4E2-4BABCBDE363C}" srcOrd="1" destOrd="0" presId="urn:microsoft.com/office/officeart/2018/2/layout/IconLabelDescriptionList"/>
    <dgm:cxn modelId="{B6854B99-E7C1-4B61-B3D6-F98511CF74D4}" type="presParOf" srcId="{CE9B6668-4F06-40FB-8937-F3EB2A5B5754}" destId="{793EBCAA-136B-4649-BD1E-457607FF260F}" srcOrd="2" destOrd="0" presId="urn:microsoft.com/office/officeart/2018/2/layout/IconLabelDescriptionList"/>
    <dgm:cxn modelId="{7CAEBFB6-B326-4982-B510-3E46A17339E6}" type="presParOf" srcId="{CE9B6668-4F06-40FB-8937-F3EB2A5B5754}" destId="{BA9C213A-92A7-4700-AE7D-BD0106843E9F}" srcOrd="3" destOrd="0" presId="urn:microsoft.com/office/officeart/2018/2/layout/IconLabelDescriptionList"/>
    <dgm:cxn modelId="{6EAB5A28-F173-49E5-8081-CFCCF8182982}" type="presParOf" srcId="{CE9B6668-4F06-40FB-8937-F3EB2A5B5754}" destId="{9B8828D3-ED46-4723-987B-453F26529B3C}" srcOrd="4" destOrd="0" presId="urn:microsoft.com/office/officeart/2018/2/layout/IconLabelDescriptionList"/>
    <dgm:cxn modelId="{2BBE5E82-3595-4E6B-9845-59D4B6C81BEA}" type="presParOf" srcId="{C00B8035-CD24-440D-8235-3BE75E38A29B}" destId="{DA01EF60-6075-443D-89DF-864CB5B60060}" srcOrd="1" destOrd="0" presId="urn:microsoft.com/office/officeart/2018/2/layout/IconLabelDescriptionList"/>
    <dgm:cxn modelId="{06629649-A521-4719-85CA-DE9863FB2E5E}" type="presParOf" srcId="{C00B8035-CD24-440D-8235-3BE75E38A29B}" destId="{99E36369-2628-47A0-BC14-C2B9123A173B}" srcOrd="2" destOrd="0" presId="urn:microsoft.com/office/officeart/2018/2/layout/IconLabelDescriptionList"/>
    <dgm:cxn modelId="{5FD76999-01B5-4F41-937E-C55C2FE57569}" type="presParOf" srcId="{99E36369-2628-47A0-BC14-C2B9123A173B}" destId="{2205A2AC-C452-4260-9ABF-87898EB00418}" srcOrd="0" destOrd="0" presId="urn:microsoft.com/office/officeart/2018/2/layout/IconLabelDescriptionList"/>
    <dgm:cxn modelId="{AAAF2878-E834-40AB-9284-24F3023E4C38}" type="presParOf" srcId="{99E36369-2628-47A0-BC14-C2B9123A173B}" destId="{7C306AE3-98FD-4BFA-AD34-F0AAC9E41411}" srcOrd="1" destOrd="0" presId="urn:microsoft.com/office/officeart/2018/2/layout/IconLabelDescriptionList"/>
    <dgm:cxn modelId="{87939818-AC8E-419F-B024-C184028E62E0}" type="presParOf" srcId="{99E36369-2628-47A0-BC14-C2B9123A173B}" destId="{D80E6626-3618-4AD5-BC0E-4902D004B326}" srcOrd="2" destOrd="0" presId="urn:microsoft.com/office/officeart/2018/2/layout/IconLabelDescriptionList"/>
    <dgm:cxn modelId="{A2A80F56-9243-4697-8052-2315077612CF}" type="presParOf" srcId="{99E36369-2628-47A0-BC14-C2B9123A173B}" destId="{3C0E44F6-4BEA-41CC-885D-DE5AE6179D2B}" srcOrd="3" destOrd="0" presId="urn:microsoft.com/office/officeart/2018/2/layout/IconLabelDescriptionList"/>
    <dgm:cxn modelId="{F1FED749-1194-44AF-AB21-7055E659AE4D}" type="presParOf" srcId="{99E36369-2628-47A0-BC14-C2B9123A173B}" destId="{C5DB251C-2A61-4405-B2A6-D596FBD7C47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74D315-06C2-4707-87DC-59F0905C90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2E1A80-8AE2-4577-9DEB-7FD4BD6A0EB9}">
      <dgm:prSet/>
      <dgm:spPr/>
      <dgm:t>
        <a:bodyPr/>
        <a:lstStyle/>
        <a:p>
          <a:r>
            <a:rPr lang="en-US"/>
            <a:t>Absorbs information quickly</a:t>
          </a:r>
        </a:p>
      </dgm:t>
    </dgm:pt>
    <dgm:pt modelId="{A0FE1D73-5F87-43D3-9E6C-05A3CB1428E9}" type="parTrans" cxnId="{FD639F9F-0549-46D2-82BF-574A59B98FFA}">
      <dgm:prSet/>
      <dgm:spPr/>
      <dgm:t>
        <a:bodyPr/>
        <a:lstStyle/>
        <a:p>
          <a:endParaRPr lang="en-US"/>
        </a:p>
      </dgm:t>
    </dgm:pt>
    <dgm:pt modelId="{BC4CE94C-CDBA-4B05-A549-45C0A801C3AF}" type="sibTrans" cxnId="{FD639F9F-0549-46D2-82BF-574A59B98FFA}">
      <dgm:prSet/>
      <dgm:spPr/>
      <dgm:t>
        <a:bodyPr/>
        <a:lstStyle/>
        <a:p>
          <a:endParaRPr lang="en-US"/>
        </a:p>
      </dgm:t>
    </dgm:pt>
    <dgm:pt modelId="{FD31025D-F740-40A9-86ED-CF9104CA110E}">
      <dgm:prSet/>
      <dgm:spPr/>
      <dgm:t>
        <a:bodyPr/>
        <a:lstStyle/>
        <a:p>
          <a:r>
            <a:rPr lang="en-US"/>
            <a:t>Understanding next steps</a:t>
          </a:r>
        </a:p>
      </dgm:t>
    </dgm:pt>
    <dgm:pt modelId="{986D52EE-29B9-410F-939E-341C0641541F}" type="parTrans" cxnId="{FFECBBD8-028E-4969-8FDA-CD1A03A0C0EB}">
      <dgm:prSet/>
      <dgm:spPr/>
      <dgm:t>
        <a:bodyPr/>
        <a:lstStyle/>
        <a:p>
          <a:endParaRPr lang="en-US"/>
        </a:p>
      </dgm:t>
    </dgm:pt>
    <dgm:pt modelId="{1C91C8D8-FF98-41DD-B774-BDDE92668ADE}" type="sibTrans" cxnId="{FFECBBD8-028E-4969-8FDA-CD1A03A0C0EB}">
      <dgm:prSet/>
      <dgm:spPr/>
      <dgm:t>
        <a:bodyPr/>
        <a:lstStyle/>
        <a:p>
          <a:endParaRPr lang="en-US"/>
        </a:p>
      </dgm:t>
    </dgm:pt>
    <dgm:pt modelId="{8651F4B4-1C58-42AC-9F08-CFBEFFFFBD10}">
      <dgm:prSet/>
      <dgm:spPr/>
      <dgm:t>
        <a:bodyPr/>
        <a:lstStyle/>
        <a:p>
          <a:r>
            <a:rPr lang="en-US"/>
            <a:t>Finding correlations between attributes</a:t>
          </a:r>
        </a:p>
      </dgm:t>
    </dgm:pt>
    <dgm:pt modelId="{5820E184-77FF-4464-B773-DBFD716781A0}" type="parTrans" cxnId="{73466DE1-7461-4345-8FDE-1556BB8A8C95}">
      <dgm:prSet/>
      <dgm:spPr/>
      <dgm:t>
        <a:bodyPr/>
        <a:lstStyle/>
        <a:p>
          <a:endParaRPr lang="en-US"/>
        </a:p>
      </dgm:t>
    </dgm:pt>
    <dgm:pt modelId="{62FBDBA2-53B5-4E0B-96AD-D62AAD4E6D27}" type="sibTrans" cxnId="{73466DE1-7461-4345-8FDE-1556BB8A8C95}">
      <dgm:prSet/>
      <dgm:spPr/>
      <dgm:t>
        <a:bodyPr/>
        <a:lstStyle/>
        <a:p>
          <a:endParaRPr lang="en-US"/>
        </a:p>
      </dgm:t>
    </dgm:pt>
    <dgm:pt modelId="{D7CD59A1-0183-446F-9DD2-AD270C834FF3}">
      <dgm:prSet/>
      <dgm:spPr/>
      <dgm:t>
        <a:bodyPr/>
        <a:lstStyle/>
        <a:p>
          <a:r>
            <a:rPr lang="en-US"/>
            <a:t>Finding Outliers</a:t>
          </a:r>
        </a:p>
      </dgm:t>
    </dgm:pt>
    <dgm:pt modelId="{509C5B21-5055-451D-84EF-506CDC5C1319}" type="parTrans" cxnId="{FAFEF88A-4274-478E-863C-28EBD098D01A}">
      <dgm:prSet/>
      <dgm:spPr/>
      <dgm:t>
        <a:bodyPr/>
        <a:lstStyle/>
        <a:p>
          <a:endParaRPr lang="en-US"/>
        </a:p>
      </dgm:t>
    </dgm:pt>
    <dgm:pt modelId="{2D6F493B-554B-4402-80A0-23AE82F9C962}" type="sibTrans" cxnId="{FAFEF88A-4274-478E-863C-28EBD098D01A}">
      <dgm:prSet/>
      <dgm:spPr/>
      <dgm:t>
        <a:bodyPr/>
        <a:lstStyle/>
        <a:p>
          <a:endParaRPr lang="en-US"/>
        </a:p>
      </dgm:t>
    </dgm:pt>
    <dgm:pt modelId="{09BFC146-5CE6-4F38-B110-E788E24CE2FD}">
      <dgm:prSet/>
      <dgm:spPr/>
      <dgm:t>
        <a:bodyPr/>
        <a:lstStyle/>
        <a:p>
          <a:r>
            <a:rPr lang="en-US"/>
            <a:t>Acting on findings </a:t>
          </a:r>
        </a:p>
      </dgm:t>
    </dgm:pt>
    <dgm:pt modelId="{E5506654-11B7-4030-AF2B-FF71F69FE1ED}" type="parTrans" cxnId="{8A646FE0-910C-4A7D-9071-FFDA3BF6B2D4}">
      <dgm:prSet/>
      <dgm:spPr/>
      <dgm:t>
        <a:bodyPr/>
        <a:lstStyle/>
        <a:p>
          <a:endParaRPr lang="en-US"/>
        </a:p>
      </dgm:t>
    </dgm:pt>
    <dgm:pt modelId="{9508602D-1497-4814-8236-4AD64D44C715}" type="sibTrans" cxnId="{8A646FE0-910C-4A7D-9071-FFDA3BF6B2D4}">
      <dgm:prSet/>
      <dgm:spPr/>
      <dgm:t>
        <a:bodyPr/>
        <a:lstStyle/>
        <a:p>
          <a:endParaRPr lang="en-US"/>
        </a:p>
      </dgm:t>
    </dgm:pt>
    <dgm:pt modelId="{EA7AF816-617C-4CA1-8882-FBD81278B303}" type="pres">
      <dgm:prSet presAssocID="{D474D315-06C2-4707-87DC-59F0905C907E}" presName="root" presStyleCnt="0">
        <dgm:presLayoutVars>
          <dgm:dir/>
          <dgm:resizeHandles val="exact"/>
        </dgm:presLayoutVars>
      </dgm:prSet>
      <dgm:spPr/>
    </dgm:pt>
    <dgm:pt modelId="{AFB18630-9CCD-4B32-8875-148436462C96}" type="pres">
      <dgm:prSet presAssocID="{812E1A80-8AE2-4577-9DEB-7FD4BD6A0EB9}" presName="compNode" presStyleCnt="0"/>
      <dgm:spPr/>
    </dgm:pt>
    <dgm:pt modelId="{1D27994B-7764-4AC7-B3F5-0F39F9F9F779}" type="pres">
      <dgm:prSet presAssocID="{812E1A80-8AE2-4577-9DEB-7FD4BD6A0EB9}" presName="bgRect" presStyleLbl="bgShp" presStyleIdx="0" presStyleCnt="5"/>
      <dgm:spPr/>
    </dgm:pt>
    <dgm:pt modelId="{8F2A8868-15F9-4308-9F09-C8B6228B10EB}" type="pres">
      <dgm:prSet presAssocID="{812E1A80-8AE2-4577-9DEB-7FD4BD6A0E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"/>
        </a:ext>
      </dgm:extLst>
    </dgm:pt>
    <dgm:pt modelId="{FBB45D0C-67A3-4820-B950-9BF1183FDD19}" type="pres">
      <dgm:prSet presAssocID="{812E1A80-8AE2-4577-9DEB-7FD4BD6A0EB9}" presName="spaceRect" presStyleCnt="0"/>
      <dgm:spPr/>
    </dgm:pt>
    <dgm:pt modelId="{917D4C71-2BDF-4BD6-9E5C-CF355ABF53E7}" type="pres">
      <dgm:prSet presAssocID="{812E1A80-8AE2-4577-9DEB-7FD4BD6A0EB9}" presName="parTx" presStyleLbl="revTx" presStyleIdx="0" presStyleCnt="5">
        <dgm:presLayoutVars>
          <dgm:chMax val="0"/>
          <dgm:chPref val="0"/>
        </dgm:presLayoutVars>
      </dgm:prSet>
      <dgm:spPr/>
    </dgm:pt>
    <dgm:pt modelId="{4A119FD4-A172-4727-8377-74C2AF9A2543}" type="pres">
      <dgm:prSet presAssocID="{BC4CE94C-CDBA-4B05-A549-45C0A801C3AF}" presName="sibTrans" presStyleCnt="0"/>
      <dgm:spPr/>
    </dgm:pt>
    <dgm:pt modelId="{1AF9CAA4-068E-4EC2-BDE8-B6F2090F32CD}" type="pres">
      <dgm:prSet presAssocID="{FD31025D-F740-40A9-86ED-CF9104CA110E}" presName="compNode" presStyleCnt="0"/>
      <dgm:spPr/>
    </dgm:pt>
    <dgm:pt modelId="{D30C6A41-F4FD-4EC4-A707-B8F628816693}" type="pres">
      <dgm:prSet presAssocID="{FD31025D-F740-40A9-86ED-CF9104CA110E}" presName="bgRect" presStyleLbl="bgShp" presStyleIdx="1" presStyleCnt="5"/>
      <dgm:spPr/>
    </dgm:pt>
    <dgm:pt modelId="{09377327-0DBD-4D11-BD75-920429760F23}" type="pres">
      <dgm:prSet presAssocID="{FD31025D-F740-40A9-86ED-CF9104CA11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Remove"/>
        </a:ext>
      </dgm:extLst>
    </dgm:pt>
    <dgm:pt modelId="{50724B9F-A0D9-4A01-9473-F75A60FEBA87}" type="pres">
      <dgm:prSet presAssocID="{FD31025D-F740-40A9-86ED-CF9104CA110E}" presName="spaceRect" presStyleCnt="0"/>
      <dgm:spPr/>
    </dgm:pt>
    <dgm:pt modelId="{3FCFE481-0F42-4C2A-9F82-91D724EF701B}" type="pres">
      <dgm:prSet presAssocID="{FD31025D-F740-40A9-86ED-CF9104CA110E}" presName="parTx" presStyleLbl="revTx" presStyleIdx="1" presStyleCnt="5">
        <dgm:presLayoutVars>
          <dgm:chMax val="0"/>
          <dgm:chPref val="0"/>
        </dgm:presLayoutVars>
      </dgm:prSet>
      <dgm:spPr/>
    </dgm:pt>
    <dgm:pt modelId="{89453AAF-5AC2-445E-9A03-3769885442C4}" type="pres">
      <dgm:prSet presAssocID="{1C91C8D8-FF98-41DD-B774-BDDE92668ADE}" presName="sibTrans" presStyleCnt="0"/>
      <dgm:spPr/>
    </dgm:pt>
    <dgm:pt modelId="{950A3FA8-FF50-4B31-87CF-F8831D96F208}" type="pres">
      <dgm:prSet presAssocID="{8651F4B4-1C58-42AC-9F08-CFBEFFFFBD10}" presName="compNode" presStyleCnt="0"/>
      <dgm:spPr/>
    </dgm:pt>
    <dgm:pt modelId="{449D5A89-1C44-41D7-B041-5F4CEC576F06}" type="pres">
      <dgm:prSet presAssocID="{8651F4B4-1C58-42AC-9F08-CFBEFFFFBD10}" presName="bgRect" presStyleLbl="bgShp" presStyleIdx="2" presStyleCnt="5"/>
      <dgm:spPr/>
    </dgm:pt>
    <dgm:pt modelId="{50A94190-602D-4882-9E3A-3ACC6D350041}" type="pres">
      <dgm:prSet presAssocID="{8651F4B4-1C58-42AC-9F08-CFBEFFFFBD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Brand"/>
        </a:ext>
      </dgm:extLst>
    </dgm:pt>
    <dgm:pt modelId="{C5A8CB5C-3EBC-45D5-9A61-2B6443BDF351}" type="pres">
      <dgm:prSet presAssocID="{8651F4B4-1C58-42AC-9F08-CFBEFFFFBD10}" presName="spaceRect" presStyleCnt="0"/>
      <dgm:spPr/>
    </dgm:pt>
    <dgm:pt modelId="{3121742D-FBCA-443B-A6B3-D7D0899DD6D6}" type="pres">
      <dgm:prSet presAssocID="{8651F4B4-1C58-42AC-9F08-CFBEFFFFBD10}" presName="parTx" presStyleLbl="revTx" presStyleIdx="2" presStyleCnt="5">
        <dgm:presLayoutVars>
          <dgm:chMax val="0"/>
          <dgm:chPref val="0"/>
        </dgm:presLayoutVars>
      </dgm:prSet>
      <dgm:spPr/>
    </dgm:pt>
    <dgm:pt modelId="{24D8D052-0A14-4BA1-8A13-8931C3EDE7B6}" type="pres">
      <dgm:prSet presAssocID="{62FBDBA2-53B5-4E0B-96AD-D62AAD4E6D27}" presName="sibTrans" presStyleCnt="0"/>
      <dgm:spPr/>
    </dgm:pt>
    <dgm:pt modelId="{5BDDFA8F-4DD5-441B-A58D-D007C704AB47}" type="pres">
      <dgm:prSet presAssocID="{D7CD59A1-0183-446F-9DD2-AD270C834FF3}" presName="compNode" presStyleCnt="0"/>
      <dgm:spPr/>
    </dgm:pt>
    <dgm:pt modelId="{86B56D5B-5069-4D91-814B-4DC55FA479A1}" type="pres">
      <dgm:prSet presAssocID="{D7CD59A1-0183-446F-9DD2-AD270C834FF3}" presName="bgRect" presStyleLbl="bgShp" presStyleIdx="3" presStyleCnt="5"/>
      <dgm:spPr/>
    </dgm:pt>
    <dgm:pt modelId="{304D462C-D155-4B10-B2FF-9DEB14CB9128}" type="pres">
      <dgm:prSet presAssocID="{D7CD59A1-0183-446F-9DD2-AD270C834F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Outline"/>
        </a:ext>
      </dgm:extLst>
    </dgm:pt>
    <dgm:pt modelId="{C726241E-6BE3-4E44-9E8B-16371243ACCA}" type="pres">
      <dgm:prSet presAssocID="{D7CD59A1-0183-446F-9DD2-AD270C834FF3}" presName="spaceRect" presStyleCnt="0"/>
      <dgm:spPr/>
    </dgm:pt>
    <dgm:pt modelId="{126BA33B-A4C7-4843-9FDF-1873E0DB65C1}" type="pres">
      <dgm:prSet presAssocID="{D7CD59A1-0183-446F-9DD2-AD270C834FF3}" presName="parTx" presStyleLbl="revTx" presStyleIdx="3" presStyleCnt="5">
        <dgm:presLayoutVars>
          <dgm:chMax val="0"/>
          <dgm:chPref val="0"/>
        </dgm:presLayoutVars>
      </dgm:prSet>
      <dgm:spPr/>
    </dgm:pt>
    <dgm:pt modelId="{3B0A2276-1715-4F87-8282-7E2F7D3A9528}" type="pres">
      <dgm:prSet presAssocID="{2D6F493B-554B-4402-80A0-23AE82F9C962}" presName="sibTrans" presStyleCnt="0"/>
      <dgm:spPr/>
    </dgm:pt>
    <dgm:pt modelId="{C4BF09C9-7BB2-4647-A249-C5890E72BCF1}" type="pres">
      <dgm:prSet presAssocID="{09BFC146-5CE6-4F38-B110-E788E24CE2FD}" presName="compNode" presStyleCnt="0"/>
      <dgm:spPr/>
    </dgm:pt>
    <dgm:pt modelId="{DEEA61C4-6E32-4D0C-A5F6-B41E2567E37F}" type="pres">
      <dgm:prSet presAssocID="{09BFC146-5CE6-4F38-B110-E788E24CE2FD}" presName="bgRect" presStyleLbl="bgShp" presStyleIdx="4" presStyleCnt="5"/>
      <dgm:spPr/>
    </dgm:pt>
    <dgm:pt modelId="{C24F7301-CF9E-45E4-9FF7-4129F2AD7AB3}" type="pres">
      <dgm:prSet presAssocID="{09BFC146-5CE6-4F38-B110-E788E24CE2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9A777817-DED0-4460-8EDE-9ECCEC9D5E4E}" type="pres">
      <dgm:prSet presAssocID="{09BFC146-5CE6-4F38-B110-E788E24CE2FD}" presName="spaceRect" presStyleCnt="0"/>
      <dgm:spPr/>
    </dgm:pt>
    <dgm:pt modelId="{660751C0-A095-46DB-AA9D-1EF2B061B8B2}" type="pres">
      <dgm:prSet presAssocID="{09BFC146-5CE6-4F38-B110-E788E24CE2F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2450502-1689-40B9-8155-C7FEF44B2580}" type="presOf" srcId="{812E1A80-8AE2-4577-9DEB-7FD4BD6A0EB9}" destId="{917D4C71-2BDF-4BD6-9E5C-CF355ABF53E7}" srcOrd="0" destOrd="0" presId="urn:microsoft.com/office/officeart/2018/2/layout/IconVerticalSolidList"/>
    <dgm:cxn modelId="{A543CB24-BA96-4B6A-92BF-6CE9B011D7DC}" type="presOf" srcId="{8651F4B4-1C58-42AC-9F08-CFBEFFFFBD10}" destId="{3121742D-FBCA-443B-A6B3-D7D0899DD6D6}" srcOrd="0" destOrd="0" presId="urn:microsoft.com/office/officeart/2018/2/layout/IconVerticalSolidList"/>
    <dgm:cxn modelId="{1DA1143A-88F3-44AA-AE85-DC4792E780CD}" type="presOf" srcId="{FD31025D-F740-40A9-86ED-CF9104CA110E}" destId="{3FCFE481-0F42-4C2A-9F82-91D724EF701B}" srcOrd="0" destOrd="0" presId="urn:microsoft.com/office/officeart/2018/2/layout/IconVerticalSolidList"/>
    <dgm:cxn modelId="{4CDD4789-2A57-4685-85F9-E447E5D7BB42}" type="presOf" srcId="{D7CD59A1-0183-446F-9DD2-AD270C834FF3}" destId="{126BA33B-A4C7-4843-9FDF-1873E0DB65C1}" srcOrd="0" destOrd="0" presId="urn:microsoft.com/office/officeart/2018/2/layout/IconVerticalSolidList"/>
    <dgm:cxn modelId="{FAFEF88A-4274-478E-863C-28EBD098D01A}" srcId="{D474D315-06C2-4707-87DC-59F0905C907E}" destId="{D7CD59A1-0183-446F-9DD2-AD270C834FF3}" srcOrd="3" destOrd="0" parTransId="{509C5B21-5055-451D-84EF-506CDC5C1319}" sibTransId="{2D6F493B-554B-4402-80A0-23AE82F9C962}"/>
    <dgm:cxn modelId="{9F80BC90-3A8F-4ED7-8FBC-DEA1636C28E2}" type="presOf" srcId="{D474D315-06C2-4707-87DC-59F0905C907E}" destId="{EA7AF816-617C-4CA1-8882-FBD81278B303}" srcOrd="0" destOrd="0" presId="urn:microsoft.com/office/officeart/2018/2/layout/IconVerticalSolidList"/>
    <dgm:cxn modelId="{FD639F9F-0549-46D2-82BF-574A59B98FFA}" srcId="{D474D315-06C2-4707-87DC-59F0905C907E}" destId="{812E1A80-8AE2-4577-9DEB-7FD4BD6A0EB9}" srcOrd="0" destOrd="0" parTransId="{A0FE1D73-5F87-43D3-9E6C-05A3CB1428E9}" sibTransId="{BC4CE94C-CDBA-4B05-A549-45C0A801C3AF}"/>
    <dgm:cxn modelId="{FFECBBD8-028E-4969-8FDA-CD1A03A0C0EB}" srcId="{D474D315-06C2-4707-87DC-59F0905C907E}" destId="{FD31025D-F740-40A9-86ED-CF9104CA110E}" srcOrd="1" destOrd="0" parTransId="{986D52EE-29B9-410F-939E-341C0641541F}" sibTransId="{1C91C8D8-FF98-41DD-B774-BDDE92668ADE}"/>
    <dgm:cxn modelId="{8A646FE0-910C-4A7D-9071-FFDA3BF6B2D4}" srcId="{D474D315-06C2-4707-87DC-59F0905C907E}" destId="{09BFC146-5CE6-4F38-B110-E788E24CE2FD}" srcOrd="4" destOrd="0" parTransId="{E5506654-11B7-4030-AF2B-FF71F69FE1ED}" sibTransId="{9508602D-1497-4814-8236-4AD64D44C715}"/>
    <dgm:cxn modelId="{73466DE1-7461-4345-8FDE-1556BB8A8C95}" srcId="{D474D315-06C2-4707-87DC-59F0905C907E}" destId="{8651F4B4-1C58-42AC-9F08-CFBEFFFFBD10}" srcOrd="2" destOrd="0" parTransId="{5820E184-77FF-4464-B773-DBFD716781A0}" sibTransId="{62FBDBA2-53B5-4E0B-96AD-D62AAD4E6D27}"/>
    <dgm:cxn modelId="{C3F40EFB-C1AF-46A9-B0C7-05B308A350EC}" type="presOf" srcId="{09BFC146-5CE6-4F38-B110-E788E24CE2FD}" destId="{660751C0-A095-46DB-AA9D-1EF2B061B8B2}" srcOrd="0" destOrd="0" presId="urn:microsoft.com/office/officeart/2018/2/layout/IconVerticalSolidList"/>
    <dgm:cxn modelId="{F3F80933-D578-4080-AC47-EE206C41DCDC}" type="presParOf" srcId="{EA7AF816-617C-4CA1-8882-FBD81278B303}" destId="{AFB18630-9CCD-4B32-8875-148436462C96}" srcOrd="0" destOrd="0" presId="urn:microsoft.com/office/officeart/2018/2/layout/IconVerticalSolidList"/>
    <dgm:cxn modelId="{F9B28374-020C-4E9B-860E-5C9E6E9EEDE1}" type="presParOf" srcId="{AFB18630-9CCD-4B32-8875-148436462C96}" destId="{1D27994B-7764-4AC7-B3F5-0F39F9F9F779}" srcOrd="0" destOrd="0" presId="urn:microsoft.com/office/officeart/2018/2/layout/IconVerticalSolidList"/>
    <dgm:cxn modelId="{D94F31BD-3F20-4215-823D-0466AD0E7452}" type="presParOf" srcId="{AFB18630-9CCD-4B32-8875-148436462C96}" destId="{8F2A8868-15F9-4308-9F09-C8B6228B10EB}" srcOrd="1" destOrd="0" presId="urn:microsoft.com/office/officeart/2018/2/layout/IconVerticalSolidList"/>
    <dgm:cxn modelId="{4378CF68-4565-48B7-9A7B-397430D6BCCD}" type="presParOf" srcId="{AFB18630-9CCD-4B32-8875-148436462C96}" destId="{FBB45D0C-67A3-4820-B950-9BF1183FDD19}" srcOrd="2" destOrd="0" presId="urn:microsoft.com/office/officeart/2018/2/layout/IconVerticalSolidList"/>
    <dgm:cxn modelId="{FFA16FF8-AE6D-4952-8DFA-0A88869BD5D9}" type="presParOf" srcId="{AFB18630-9CCD-4B32-8875-148436462C96}" destId="{917D4C71-2BDF-4BD6-9E5C-CF355ABF53E7}" srcOrd="3" destOrd="0" presId="urn:microsoft.com/office/officeart/2018/2/layout/IconVerticalSolidList"/>
    <dgm:cxn modelId="{EEAD741D-2C91-488B-A541-71A67915C4DC}" type="presParOf" srcId="{EA7AF816-617C-4CA1-8882-FBD81278B303}" destId="{4A119FD4-A172-4727-8377-74C2AF9A2543}" srcOrd="1" destOrd="0" presId="urn:microsoft.com/office/officeart/2018/2/layout/IconVerticalSolidList"/>
    <dgm:cxn modelId="{64A5EE92-7366-4D9A-93EE-A43D195BEEBC}" type="presParOf" srcId="{EA7AF816-617C-4CA1-8882-FBD81278B303}" destId="{1AF9CAA4-068E-4EC2-BDE8-B6F2090F32CD}" srcOrd="2" destOrd="0" presId="urn:microsoft.com/office/officeart/2018/2/layout/IconVerticalSolidList"/>
    <dgm:cxn modelId="{B4AE35D6-684C-4DD1-8B2B-040ED0688E38}" type="presParOf" srcId="{1AF9CAA4-068E-4EC2-BDE8-B6F2090F32CD}" destId="{D30C6A41-F4FD-4EC4-A707-B8F628816693}" srcOrd="0" destOrd="0" presId="urn:microsoft.com/office/officeart/2018/2/layout/IconVerticalSolidList"/>
    <dgm:cxn modelId="{53A57601-FA9E-4224-94E7-C6E5642BB38A}" type="presParOf" srcId="{1AF9CAA4-068E-4EC2-BDE8-B6F2090F32CD}" destId="{09377327-0DBD-4D11-BD75-920429760F23}" srcOrd="1" destOrd="0" presId="urn:microsoft.com/office/officeart/2018/2/layout/IconVerticalSolidList"/>
    <dgm:cxn modelId="{6823699F-F839-4862-BD5B-32E793628C09}" type="presParOf" srcId="{1AF9CAA4-068E-4EC2-BDE8-B6F2090F32CD}" destId="{50724B9F-A0D9-4A01-9473-F75A60FEBA87}" srcOrd="2" destOrd="0" presId="urn:microsoft.com/office/officeart/2018/2/layout/IconVerticalSolidList"/>
    <dgm:cxn modelId="{DC335C0A-DED3-4AEB-9EF0-B9FAA8EBE5DA}" type="presParOf" srcId="{1AF9CAA4-068E-4EC2-BDE8-B6F2090F32CD}" destId="{3FCFE481-0F42-4C2A-9F82-91D724EF701B}" srcOrd="3" destOrd="0" presId="urn:microsoft.com/office/officeart/2018/2/layout/IconVerticalSolidList"/>
    <dgm:cxn modelId="{20FC4040-75E0-4356-97DC-FF3ADE082BE5}" type="presParOf" srcId="{EA7AF816-617C-4CA1-8882-FBD81278B303}" destId="{89453AAF-5AC2-445E-9A03-3769885442C4}" srcOrd="3" destOrd="0" presId="urn:microsoft.com/office/officeart/2018/2/layout/IconVerticalSolidList"/>
    <dgm:cxn modelId="{41A4ECA2-A1C3-4D44-BE49-E73A8D3785E1}" type="presParOf" srcId="{EA7AF816-617C-4CA1-8882-FBD81278B303}" destId="{950A3FA8-FF50-4B31-87CF-F8831D96F208}" srcOrd="4" destOrd="0" presId="urn:microsoft.com/office/officeart/2018/2/layout/IconVerticalSolidList"/>
    <dgm:cxn modelId="{2777491C-ABF1-43F0-A25E-A9DF581D4F25}" type="presParOf" srcId="{950A3FA8-FF50-4B31-87CF-F8831D96F208}" destId="{449D5A89-1C44-41D7-B041-5F4CEC576F06}" srcOrd="0" destOrd="0" presId="urn:microsoft.com/office/officeart/2018/2/layout/IconVerticalSolidList"/>
    <dgm:cxn modelId="{2D1978BE-1AA0-458B-9D7E-2B3BFD38B596}" type="presParOf" srcId="{950A3FA8-FF50-4B31-87CF-F8831D96F208}" destId="{50A94190-602D-4882-9E3A-3ACC6D350041}" srcOrd="1" destOrd="0" presId="urn:microsoft.com/office/officeart/2018/2/layout/IconVerticalSolidList"/>
    <dgm:cxn modelId="{CE00E0D6-1648-4FD4-8837-9B16BCAEEE30}" type="presParOf" srcId="{950A3FA8-FF50-4B31-87CF-F8831D96F208}" destId="{C5A8CB5C-3EBC-45D5-9A61-2B6443BDF351}" srcOrd="2" destOrd="0" presId="urn:microsoft.com/office/officeart/2018/2/layout/IconVerticalSolidList"/>
    <dgm:cxn modelId="{033E80CE-BCAF-411F-8458-A868D76DD90E}" type="presParOf" srcId="{950A3FA8-FF50-4B31-87CF-F8831D96F208}" destId="{3121742D-FBCA-443B-A6B3-D7D0899DD6D6}" srcOrd="3" destOrd="0" presId="urn:microsoft.com/office/officeart/2018/2/layout/IconVerticalSolidList"/>
    <dgm:cxn modelId="{2B2DE126-0D90-442F-8A20-957AB4D79B5C}" type="presParOf" srcId="{EA7AF816-617C-4CA1-8882-FBD81278B303}" destId="{24D8D052-0A14-4BA1-8A13-8931C3EDE7B6}" srcOrd="5" destOrd="0" presId="urn:microsoft.com/office/officeart/2018/2/layout/IconVerticalSolidList"/>
    <dgm:cxn modelId="{73B16B8B-8250-49B3-B8E4-36A44774ECB0}" type="presParOf" srcId="{EA7AF816-617C-4CA1-8882-FBD81278B303}" destId="{5BDDFA8F-4DD5-441B-A58D-D007C704AB47}" srcOrd="6" destOrd="0" presId="urn:microsoft.com/office/officeart/2018/2/layout/IconVerticalSolidList"/>
    <dgm:cxn modelId="{6551FBA6-5EF9-4ABB-BE95-4B07B2349F79}" type="presParOf" srcId="{5BDDFA8F-4DD5-441B-A58D-D007C704AB47}" destId="{86B56D5B-5069-4D91-814B-4DC55FA479A1}" srcOrd="0" destOrd="0" presId="urn:microsoft.com/office/officeart/2018/2/layout/IconVerticalSolidList"/>
    <dgm:cxn modelId="{BCF6B9DB-50AE-42DA-B911-AFEAC0090581}" type="presParOf" srcId="{5BDDFA8F-4DD5-441B-A58D-D007C704AB47}" destId="{304D462C-D155-4B10-B2FF-9DEB14CB9128}" srcOrd="1" destOrd="0" presId="urn:microsoft.com/office/officeart/2018/2/layout/IconVerticalSolidList"/>
    <dgm:cxn modelId="{E53DE5CA-394B-4910-A416-1B86307EBA60}" type="presParOf" srcId="{5BDDFA8F-4DD5-441B-A58D-D007C704AB47}" destId="{C726241E-6BE3-4E44-9E8B-16371243ACCA}" srcOrd="2" destOrd="0" presId="urn:microsoft.com/office/officeart/2018/2/layout/IconVerticalSolidList"/>
    <dgm:cxn modelId="{12137492-6870-4186-A157-27D0907F1A37}" type="presParOf" srcId="{5BDDFA8F-4DD5-441B-A58D-D007C704AB47}" destId="{126BA33B-A4C7-4843-9FDF-1873E0DB65C1}" srcOrd="3" destOrd="0" presId="urn:microsoft.com/office/officeart/2018/2/layout/IconVerticalSolidList"/>
    <dgm:cxn modelId="{0E43F022-A4E1-4660-A506-3725D4409A8F}" type="presParOf" srcId="{EA7AF816-617C-4CA1-8882-FBD81278B303}" destId="{3B0A2276-1715-4F87-8282-7E2F7D3A9528}" srcOrd="7" destOrd="0" presId="urn:microsoft.com/office/officeart/2018/2/layout/IconVerticalSolidList"/>
    <dgm:cxn modelId="{A0184EF0-82AF-43CF-8A8D-970F2634877F}" type="presParOf" srcId="{EA7AF816-617C-4CA1-8882-FBD81278B303}" destId="{C4BF09C9-7BB2-4647-A249-C5890E72BCF1}" srcOrd="8" destOrd="0" presId="urn:microsoft.com/office/officeart/2018/2/layout/IconVerticalSolidList"/>
    <dgm:cxn modelId="{219CFF3A-4D82-4F05-8593-D56059DEADB2}" type="presParOf" srcId="{C4BF09C9-7BB2-4647-A249-C5890E72BCF1}" destId="{DEEA61C4-6E32-4D0C-A5F6-B41E2567E37F}" srcOrd="0" destOrd="0" presId="urn:microsoft.com/office/officeart/2018/2/layout/IconVerticalSolidList"/>
    <dgm:cxn modelId="{F5455966-4496-464C-9DF6-98EFAD8CD957}" type="presParOf" srcId="{C4BF09C9-7BB2-4647-A249-C5890E72BCF1}" destId="{C24F7301-CF9E-45E4-9FF7-4129F2AD7AB3}" srcOrd="1" destOrd="0" presId="urn:microsoft.com/office/officeart/2018/2/layout/IconVerticalSolidList"/>
    <dgm:cxn modelId="{BFDCE436-41FE-4E36-8E4A-EA677E64B776}" type="presParOf" srcId="{C4BF09C9-7BB2-4647-A249-C5890E72BCF1}" destId="{9A777817-DED0-4460-8EDE-9ECCEC9D5E4E}" srcOrd="2" destOrd="0" presId="urn:microsoft.com/office/officeart/2018/2/layout/IconVerticalSolidList"/>
    <dgm:cxn modelId="{C5168A97-998F-4571-A3D3-CECF553F9CCE}" type="presParOf" srcId="{C4BF09C9-7BB2-4647-A249-C5890E72BCF1}" destId="{660751C0-A095-46DB-AA9D-1EF2B061B8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5630E4-BF80-4E1C-9F8C-8B28A577F6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9ED1C35-3B9F-4B01-97E7-47C8D76C430C}">
      <dgm:prSet/>
      <dgm:spPr/>
      <dgm:t>
        <a:bodyPr/>
        <a:lstStyle/>
        <a:p>
          <a:pPr>
            <a:defRPr cap="all"/>
          </a:pPr>
          <a:r>
            <a:rPr lang="en-US"/>
            <a:t>The movie industry is a profitable industry </a:t>
          </a:r>
        </a:p>
      </dgm:t>
    </dgm:pt>
    <dgm:pt modelId="{70D88A85-27B3-4A4B-A3F2-277CB135E89C}" type="parTrans" cxnId="{829A5BC4-395E-4A87-85FC-2C774AD8F749}">
      <dgm:prSet/>
      <dgm:spPr/>
      <dgm:t>
        <a:bodyPr/>
        <a:lstStyle/>
        <a:p>
          <a:endParaRPr lang="en-US"/>
        </a:p>
      </dgm:t>
    </dgm:pt>
    <dgm:pt modelId="{F34B9417-406A-4AA9-BA4A-CEB2BA7C71E4}" type="sibTrans" cxnId="{829A5BC4-395E-4A87-85FC-2C774AD8F749}">
      <dgm:prSet/>
      <dgm:spPr/>
      <dgm:t>
        <a:bodyPr/>
        <a:lstStyle/>
        <a:p>
          <a:endParaRPr lang="en-US"/>
        </a:p>
      </dgm:t>
    </dgm:pt>
    <dgm:pt modelId="{D048CF09-4666-4E3D-B375-F1BA25E4F10C}">
      <dgm:prSet/>
      <dgm:spPr/>
      <dgm:t>
        <a:bodyPr/>
        <a:lstStyle/>
        <a:p>
          <a:pPr>
            <a:defRPr cap="all"/>
          </a:pPr>
          <a:r>
            <a:rPr lang="en-US"/>
            <a:t>Predicting the success of a movie can help predict its monetary business</a:t>
          </a:r>
        </a:p>
      </dgm:t>
    </dgm:pt>
    <dgm:pt modelId="{9210B4AF-F679-4CD5-BFF0-9DE1BFCED476}" type="parTrans" cxnId="{2C1718A3-35BD-44DD-87B1-1EE649A73222}">
      <dgm:prSet/>
      <dgm:spPr/>
      <dgm:t>
        <a:bodyPr/>
        <a:lstStyle/>
        <a:p>
          <a:endParaRPr lang="en-US"/>
        </a:p>
      </dgm:t>
    </dgm:pt>
    <dgm:pt modelId="{A98D793B-3146-49B9-92E2-99F9BE424155}" type="sibTrans" cxnId="{2C1718A3-35BD-44DD-87B1-1EE649A73222}">
      <dgm:prSet/>
      <dgm:spPr/>
      <dgm:t>
        <a:bodyPr/>
        <a:lstStyle/>
        <a:p>
          <a:endParaRPr lang="en-US"/>
        </a:p>
      </dgm:t>
    </dgm:pt>
    <dgm:pt modelId="{6580F176-90A5-447A-A88A-6B6AA0D0EB3C}">
      <dgm:prSet/>
      <dgm:spPr/>
      <dgm:t>
        <a:bodyPr/>
        <a:lstStyle/>
        <a:p>
          <a:pPr>
            <a:defRPr cap="all"/>
          </a:pPr>
          <a:r>
            <a:rPr lang="en-US"/>
            <a:t>Predicting the movie’s failure can help producer recover production costs</a:t>
          </a:r>
        </a:p>
      </dgm:t>
    </dgm:pt>
    <dgm:pt modelId="{DB8BF442-4961-44D3-A757-4A914E58B988}" type="parTrans" cxnId="{AF5E2A38-A6DE-4983-8EA5-4B5FC45C55B3}">
      <dgm:prSet/>
      <dgm:spPr/>
      <dgm:t>
        <a:bodyPr/>
        <a:lstStyle/>
        <a:p>
          <a:endParaRPr lang="en-US"/>
        </a:p>
      </dgm:t>
    </dgm:pt>
    <dgm:pt modelId="{073A7BDC-E908-49A1-AD0F-8A0A1A4A2172}" type="sibTrans" cxnId="{AF5E2A38-A6DE-4983-8EA5-4B5FC45C55B3}">
      <dgm:prSet/>
      <dgm:spPr/>
      <dgm:t>
        <a:bodyPr/>
        <a:lstStyle/>
        <a:p>
          <a:endParaRPr lang="en-US"/>
        </a:p>
      </dgm:t>
    </dgm:pt>
    <dgm:pt modelId="{9AB183B2-DA35-46DC-9C6E-11C84E44091E}">
      <dgm:prSet/>
      <dgm:spPr/>
      <dgm:t>
        <a:bodyPr/>
        <a:lstStyle/>
        <a:p>
          <a:pPr>
            <a:defRPr cap="all"/>
          </a:pPr>
          <a:r>
            <a:rPr lang="en-US"/>
            <a:t>Data Mining can help us in this identification</a:t>
          </a:r>
        </a:p>
      </dgm:t>
    </dgm:pt>
    <dgm:pt modelId="{C475FEFB-8346-4DCA-AB46-8471699B42A6}" type="parTrans" cxnId="{DB4650DC-3ED0-45EA-8361-74B33814ED4F}">
      <dgm:prSet/>
      <dgm:spPr/>
      <dgm:t>
        <a:bodyPr/>
        <a:lstStyle/>
        <a:p>
          <a:endParaRPr lang="en-US"/>
        </a:p>
      </dgm:t>
    </dgm:pt>
    <dgm:pt modelId="{2F4EB28A-F85C-4CF8-BB60-6FA62E2BF06B}" type="sibTrans" cxnId="{DB4650DC-3ED0-45EA-8361-74B33814ED4F}">
      <dgm:prSet/>
      <dgm:spPr/>
      <dgm:t>
        <a:bodyPr/>
        <a:lstStyle/>
        <a:p>
          <a:endParaRPr lang="en-US"/>
        </a:p>
      </dgm:t>
    </dgm:pt>
    <dgm:pt modelId="{17F48A13-BD6F-450C-ADF8-DFE70E4F775A}" type="pres">
      <dgm:prSet presAssocID="{335630E4-BF80-4E1C-9F8C-8B28A577F677}" presName="root" presStyleCnt="0">
        <dgm:presLayoutVars>
          <dgm:dir/>
          <dgm:resizeHandles val="exact"/>
        </dgm:presLayoutVars>
      </dgm:prSet>
      <dgm:spPr/>
    </dgm:pt>
    <dgm:pt modelId="{1CE13A98-7FB5-40C7-AF4C-88F24968A234}" type="pres">
      <dgm:prSet presAssocID="{19ED1C35-3B9F-4B01-97E7-47C8D76C430C}" presName="compNode" presStyleCnt="0"/>
      <dgm:spPr/>
    </dgm:pt>
    <dgm:pt modelId="{67A94398-DBA9-4C02-8169-682B5DA3635D}" type="pres">
      <dgm:prSet presAssocID="{19ED1C35-3B9F-4B01-97E7-47C8D76C430C}" presName="iconBgRect" presStyleLbl="bgShp" presStyleIdx="0" presStyleCnt="4"/>
      <dgm:spPr/>
    </dgm:pt>
    <dgm:pt modelId="{123FA01E-0918-47B9-8D46-3CBC35A1AABD}" type="pres">
      <dgm:prSet presAssocID="{19ED1C35-3B9F-4B01-97E7-47C8D76C43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173F29EE-6170-469A-8025-33999961470B}" type="pres">
      <dgm:prSet presAssocID="{19ED1C35-3B9F-4B01-97E7-47C8D76C430C}" presName="spaceRect" presStyleCnt="0"/>
      <dgm:spPr/>
    </dgm:pt>
    <dgm:pt modelId="{D752CCEC-832B-48FE-A5AC-4FA7FC7AD4C7}" type="pres">
      <dgm:prSet presAssocID="{19ED1C35-3B9F-4B01-97E7-47C8D76C430C}" presName="textRect" presStyleLbl="revTx" presStyleIdx="0" presStyleCnt="4">
        <dgm:presLayoutVars>
          <dgm:chMax val="1"/>
          <dgm:chPref val="1"/>
        </dgm:presLayoutVars>
      </dgm:prSet>
      <dgm:spPr/>
    </dgm:pt>
    <dgm:pt modelId="{FC5589AF-F17A-41E3-BAB5-41774F72B730}" type="pres">
      <dgm:prSet presAssocID="{F34B9417-406A-4AA9-BA4A-CEB2BA7C71E4}" presName="sibTrans" presStyleCnt="0"/>
      <dgm:spPr/>
    </dgm:pt>
    <dgm:pt modelId="{837E3D7D-9085-4D59-9B20-32B0AB214378}" type="pres">
      <dgm:prSet presAssocID="{D048CF09-4666-4E3D-B375-F1BA25E4F10C}" presName="compNode" presStyleCnt="0"/>
      <dgm:spPr/>
    </dgm:pt>
    <dgm:pt modelId="{FEF7C154-870B-400C-8FC8-263AFB582327}" type="pres">
      <dgm:prSet presAssocID="{D048CF09-4666-4E3D-B375-F1BA25E4F10C}" presName="iconBgRect" presStyleLbl="bgShp" presStyleIdx="1" presStyleCnt="4"/>
      <dgm:spPr/>
    </dgm:pt>
    <dgm:pt modelId="{79E58BB8-207D-4D36-899D-E380E5F8446E}" type="pres">
      <dgm:prSet presAssocID="{D048CF09-4666-4E3D-B375-F1BA25E4F1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6CE0780-291D-41E4-A0FB-32C30326D764}" type="pres">
      <dgm:prSet presAssocID="{D048CF09-4666-4E3D-B375-F1BA25E4F10C}" presName="spaceRect" presStyleCnt="0"/>
      <dgm:spPr/>
    </dgm:pt>
    <dgm:pt modelId="{544965A7-F12D-4ACF-80B1-7926DE678A58}" type="pres">
      <dgm:prSet presAssocID="{D048CF09-4666-4E3D-B375-F1BA25E4F10C}" presName="textRect" presStyleLbl="revTx" presStyleIdx="1" presStyleCnt="4">
        <dgm:presLayoutVars>
          <dgm:chMax val="1"/>
          <dgm:chPref val="1"/>
        </dgm:presLayoutVars>
      </dgm:prSet>
      <dgm:spPr/>
    </dgm:pt>
    <dgm:pt modelId="{3744244D-4EE8-413A-A983-FBA0F768C113}" type="pres">
      <dgm:prSet presAssocID="{A98D793B-3146-49B9-92E2-99F9BE424155}" presName="sibTrans" presStyleCnt="0"/>
      <dgm:spPr/>
    </dgm:pt>
    <dgm:pt modelId="{0036BDC7-326F-430C-A5CA-A4A5EC0D27C3}" type="pres">
      <dgm:prSet presAssocID="{6580F176-90A5-447A-A88A-6B6AA0D0EB3C}" presName="compNode" presStyleCnt="0"/>
      <dgm:spPr/>
    </dgm:pt>
    <dgm:pt modelId="{207BD7EC-C336-4B08-8EC0-8A72A65D8D9F}" type="pres">
      <dgm:prSet presAssocID="{6580F176-90A5-447A-A88A-6B6AA0D0EB3C}" presName="iconBgRect" presStyleLbl="bgShp" presStyleIdx="2" presStyleCnt="4"/>
      <dgm:spPr/>
    </dgm:pt>
    <dgm:pt modelId="{69AC5FA8-0F63-42D2-99B5-4EDFAED6F055}" type="pres">
      <dgm:prSet presAssocID="{6580F176-90A5-447A-A88A-6B6AA0D0EB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A116E848-82A9-48C2-AE88-90DD9F3E5536}" type="pres">
      <dgm:prSet presAssocID="{6580F176-90A5-447A-A88A-6B6AA0D0EB3C}" presName="spaceRect" presStyleCnt="0"/>
      <dgm:spPr/>
    </dgm:pt>
    <dgm:pt modelId="{D861320D-3198-4153-9E77-20236F857289}" type="pres">
      <dgm:prSet presAssocID="{6580F176-90A5-447A-A88A-6B6AA0D0EB3C}" presName="textRect" presStyleLbl="revTx" presStyleIdx="2" presStyleCnt="4">
        <dgm:presLayoutVars>
          <dgm:chMax val="1"/>
          <dgm:chPref val="1"/>
        </dgm:presLayoutVars>
      </dgm:prSet>
      <dgm:spPr/>
    </dgm:pt>
    <dgm:pt modelId="{17DF1F9E-9610-4BD0-8BA3-2DFF6911F8E0}" type="pres">
      <dgm:prSet presAssocID="{073A7BDC-E908-49A1-AD0F-8A0A1A4A2172}" presName="sibTrans" presStyleCnt="0"/>
      <dgm:spPr/>
    </dgm:pt>
    <dgm:pt modelId="{EADEC2C6-280E-439B-AD45-0B726E01705B}" type="pres">
      <dgm:prSet presAssocID="{9AB183B2-DA35-46DC-9C6E-11C84E44091E}" presName="compNode" presStyleCnt="0"/>
      <dgm:spPr/>
    </dgm:pt>
    <dgm:pt modelId="{51BD4D14-EF55-41A8-BDC1-E4AA379CD792}" type="pres">
      <dgm:prSet presAssocID="{9AB183B2-DA35-46DC-9C6E-11C84E44091E}" presName="iconBgRect" presStyleLbl="bgShp" presStyleIdx="3" presStyleCnt="4"/>
      <dgm:spPr/>
    </dgm:pt>
    <dgm:pt modelId="{86DFDDF7-25EA-4CB9-B9A4-E15E45789533}" type="pres">
      <dgm:prSet presAssocID="{9AB183B2-DA35-46DC-9C6E-11C84E4409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E6DE559-D59C-4AD7-9273-D4ED3DA6BC9B}" type="pres">
      <dgm:prSet presAssocID="{9AB183B2-DA35-46DC-9C6E-11C84E44091E}" presName="spaceRect" presStyleCnt="0"/>
      <dgm:spPr/>
    </dgm:pt>
    <dgm:pt modelId="{BB34A854-9FC7-4EAE-B395-BABF63C0C680}" type="pres">
      <dgm:prSet presAssocID="{9AB183B2-DA35-46DC-9C6E-11C84E4409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5E2A38-A6DE-4983-8EA5-4B5FC45C55B3}" srcId="{335630E4-BF80-4E1C-9F8C-8B28A577F677}" destId="{6580F176-90A5-447A-A88A-6B6AA0D0EB3C}" srcOrd="2" destOrd="0" parTransId="{DB8BF442-4961-44D3-A757-4A914E58B988}" sibTransId="{073A7BDC-E908-49A1-AD0F-8A0A1A4A2172}"/>
    <dgm:cxn modelId="{4B5A7E7F-AA1A-40DC-BC0B-4F863FFCA252}" type="presOf" srcId="{335630E4-BF80-4E1C-9F8C-8B28A577F677}" destId="{17F48A13-BD6F-450C-ADF8-DFE70E4F775A}" srcOrd="0" destOrd="0" presId="urn:microsoft.com/office/officeart/2018/5/layout/IconCircleLabelList"/>
    <dgm:cxn modelId="{7818BD90-FA89-468B-9E22-16A8FB44B61D}" type="presOf" srcId="{D048CF09-4666-4E3D-B375-F1BA25E4F10C}" destId="{544965A7-F12D-4ACF-80B1-7926DE678A58}" srcOrd="0" destOrd="0" presId="urn:microsoft.com/office/officeart/2018/5/layout/IconCircleLabelList"/>
    <dgm:cxn modelId="{FAF24E94-DACA-427B-8FF4-1B7636969828}" type="presOf" srcId="{9AB183B2-DA35-46DC-9C6E-11C84E44091E}" destId="{BB34A854-9FC7-4EAE-B395-BABF63C0C680}" srcOrd="0" destOrd="0" presId="urn:microsoft.com/office/officeart/2018/5/layout/IconCircleLabelList"/>
    <dgm:cxn modelId="{2C1718A3-35BD-44DD-87B1-1EE649A73222}" srcId="{335630E4-BF80-4E1C-9F8C-8B28A577F677}" destId="{D048CF09-4666-4E3D-B375-F1BA25E4F10C}" srcOrd="1" destOrd="0" parTransId="{9210B4AF-F679-4CD5-BFF0-9DE1BFCED476}" sibTransId="{A98D793B-3146-49B9-92E2-99F9BE424155}"/>
    <dgm:cxn modelId="{D4D93ABD-20CF-43D3-B7C9-ABA15627B44B}" type="presOf" srcId="{19ED1C35-3B9F-4B01-97E7-47C8D76C430C}" destId="{D752CCEC-832B-48FE-A5AC-4FA7FC7AD4C7}" srcOrd="0" destOrd="0" presId="urn:microsoft.com/office/officeart/2018/5/layout/IconCircleLabelList"/>
    <dgm:cxn modelId="{829A5BC4-395E-4A87-85FC-2C774AD8F749}" srcId="{335630E4-BF80-4E1C-9F8C-8B28A577F677}" destId="{19ED1C35-3B9F-4B01-97E7-47C8D76C430C}" srcOrd="0" destOrd="0" parTransId="{70D88A85-27B3-4A4B-A3F2-277CB135E89C}" sibTransId="{F34B9417-406A-4AA9-BA4A-CEB2BA7C71E4}"/>
    <dgm:cxn modelId="{03CA82C7-D973-4EE1-9B49-2BEB5B5B280F}" type="presOf" srcId="{6580F176-90A5-447A-A88A-6B6AA0D0EB3C}" destId="{D861320D-3198-4153-9E77-20236F857289}" srcOrd="0" destOrd="0" presId="urn:microsoft.com/office/officeart/2018/5/layout/IconCircleLabelList"/>
    <dgm:cxn modelId="{DB4650DC-3ED0-45EA-8361-74B33814ED4F}" srcId="{335630E4-BF80-4E1C-9F8C-8B28A577F677}" destId="{9AB183B2-DA35-46DC-9C6E-11C84E44091E}" srcOrd="3" destOrd="0" parTransId="{C475FEFB-8346-4DCA-AB46-8471699B42A6}" sibTransId="{2F4EB28A-F85C-4CF8-BB60-6FA62E2BF06B}"/>
    <dgm:cxn modelId="{FB681FCE-587D-41BD-B4D3-FF84B8ACC27E}" type="presParOf" srcId="{17F48A13-BD6F-450C-ADF8-DFE70E4F775A}" destId="{1CE13A98-7FB5-40C7-AF4C-88F24968A234}" srcOrd="0" destOrd="0" presId="urn:microsoft.com/office/officeart/2018/5/layout/IconCircleLabelList"/>
    <dgm:cxn modelId="{3AC9CEF6-97EC-493A-BE5A-82D2DFFC022C}" type="presParOf" srcId="{1CE13A98-7FB5-40C7-AF4C-88F24968A234}" destId="{67A94398-DBA9-4C02-8169-682B5DA3635D}" srcOrd="0" destOrd="0" presId="urn:microsoft.com/office/officeart/2018/5/layout/IconCircleLabelList"/>
    <dgm:cxn modelId="{6495E57C-A156-4429-8290-51E82A9067A3}" type="presParOf" srcId="{1CE13A98-7FB5-40C7-AF4C-88F24968A234}" destId="{123FA01E-0918-47B9-8D46-3CBC35A1AABD}" srcOrd="1" destOrd="0" presId="urn:microsoft.com/office/officeart/2018/5/layout/IconCircleLabelList"/>
    <dgm:cxn modelId="{C08ECB9C-4C9D-4D94-814E-CFBF948AD41C}" type="presParOf" srcId="{1CE13A98-7FB5-40C7-AF4C-88F24968A234}" destId="{173F29EE-6170-469A-8025-33999961470B}" srcOrd="2" destOrd="0" presId="urn:microsoft.com/office/officeart/2018/5/layout/IconCircleLabelList"/>
    <dgm:cxn modelId="{CA253FBA-501E-453B-9243-B45FACDB1816}" type="presParOf" srcId="{1CE13A98-7FB5-40C7-AF4C-88F24968A234}" destId="{D752CCEC-832B-48FE-A5AC-4FA7FC7AD4C7}" srcOrd="3" destOrd="0" presId="urn:microsoft.com/office/officeart/2018/5/layout/IconCircleLabelList"/>
    <dgm:cxn modelId="{F25F3A70-E02D-4516-BEBD-DA4F2652CD2C}" type="presParOf" srcId="{17F48A13-BD6F-450C-ADF8-DFE70E4F775A}" destId="{FC5589AF-F17A-41E3-BAB5-41774F72B730}" srcOrd="1" destOrd="0" presId="urn:microsoft.com/office/officeart/2018/5/layout/IconCircleLabelList"/>
    <dgm:cxn modelId="{8B3EB5D2-9320-4F36-BBCE-193098DB2EDB}" type="presParOf" srcId="{17F48A13-BD6F-450C-ADF8-DFE70E4F775A}" destId="{837E3D7D-9085-4D59-9B20-32B0AB214378}" srcOrd="2" destOrd="0" presId="urn:microsoft.com/office/officeart/2018/5/layout/IconCircleLabelList"/>
    <dgm:cxn modelId="{8E2DA11B-D93E-4418-933C-F1632A4EB4E2}" type="presParOf" srcId="{837E3D7D-9085-4D59-9B20-32B0AB214378}" destId="{FEF7C154-870B-400C-8FC8-263AFB582327}" srcOrd="0" destOrd="0" presId="urn:microsoft.com/office/officeart/2018/5/layout/IconCircleLabelList"/>
    <dgm:cxn modelId="{3A55242A-BE3A-418D-A030-39586B761A94}" type="presParOf" srcId="{837E3D7D-9085-4D59-9B20-32B0AB214378}" destId="{79E58BB8-207D-4D36-899D-E380E5F8446E}" srcOrd="1" destOrd="0" presId="urn:microsoft.com/office/officeart/2018/5/layout/IconCircleLabelList"/>
    <dgm:cxn modelId="{DFDC9466-FB7C-4E7E-898A-A26DA8ECB791}" type="presParOf" srcId="{837E3D7D-9085-4D59-9B20-32B0AB214378}" destId="{F6CE0780-291D-41E4-A0FB-32C30326D764}" srcOrd="2" destOrd="0" presId="urn:microsoft.com/office/officeart/2018/5/layout/IconCircleLabelList"/>
    <dgm:cxn modelId="{EF8F6918-9230-4C2F-B8CE-9AF64D2948B3}" type="presParOf" srcId="{837E3D7D-9085-4D59-9B20-32B0AB214378}" destId="{544965A7-F12D-4ACF-80B1-7926DE678A58}" srcOrd="3" destOrd="0" presId="urn:microsoft.com/office/officeart/2018/5/layout/IconCircleLabelList"/>
    <dgm:cxn modelId="{E3E65D3F-CAF4-4002-9873-8A7D6520017E}" type="presParOf" srcId="{17F48A13-BD6F-450C-ADF8-DFE70E4F775A}" destId="{3744244D-4EE8-413A-A983-FBA0F768C113}" srcOrd="3" destOrd="0" presId="urn:microsoft.com/office/officeart/2018/5/layout/IconCircleLabelList"/>
    <dgm:cxn modelId="{A5DE9499-8F82-438C-9976-DD2F695DC277}" type="presParOf" srcId="{17F48A13-BD6F-450C-ADF8-DFE70E4F775A}" destId="{0036BDC7-326F-430C-A5CA-A4A5EC0D27C3}" srcOrd="4" destOrd="0" presId="urn:microsoft.com/office/officeart/2018/5/layout/IconCircleLabelList"/>
    <dgm:cxn modelId="{52C4B695-4514-4B95-9D5A-B27A57B29E6A}" type="presParOf" srcId="{0036BDC7-326F-430C-A5CA-A4A5EC0D27C3}" destId="{207BD7EC-C336-4B08-8EC0-8A72A65D8D9F}" srcOrd="0" destOrd="0" presId="urn:microsoft.com/office/officeart/2018/5/layout/IconCircleLabelList"/>
    <dgm:cxn modelId="{EDA568C0-9A51-46A4-B027-A0ABCF5474E4}" type="presParOf" srcId="{0036BDC7-326F-430C-A5CA-A4A5EC0D27C3}" destId="{69AC5FA8-0F63-42D2-99B5-4EDFAED6F055}" srcOrd="1" destOrd="0" presId="urn:microsoft.com/office/officeart/2018/5/layout/IconCircleLabelList"/>
    <dgm:cxn modelId="{9D64F598-DE1D-400F-9CE2-31EBC127C838}" type="presParOf" srcId="{0036BDC7-326F-430C-A5CA-A4A5EC0D27C3}" destId="{A116E848-82A9-48C2-AE88-90DD9F3E5536}" srcOrd="2" destOrd="0" presId="urn:microsoft.com/office/officeart/2018/5/layout/IconCircleLabelList"/>
    <dgm:cxn modelId="{1670F6FC-BE91-43D6-835D-FB0660662505}" type="presParOf" srcId="{0036BDC7-326F-430C-A5CA-A4A5EC0D27C3}" destId="{D861320D-3198-4153-9E77-20236F857289}" srcOrd="3" destOrd="0" presId="urn:microsoft.com/office/officeart/2018/5/layout/IconCircleLabelList"/>
    <dgm:cxn modelId="{6F52E023-156C-4F1F-9778-503A289F6D5A}" type="presParOf" srcId="{17F48A13-BD6F-450C-ADF8-DFE70E4F775A}" destId="{17DF1F9E-9610-4BD0-8BA3-2DFF6911F8E0}" srcOrd="5" destOrd="0" presId="urn:microsoft.com/office/officeart/2018/5/layout/IconCircleLabelList"/>
    <dgm:cxn modelId="{3A6DCED9-5DAB-4333-8760-17F50DDA5D5A}" type="presParOf" srcId="{17F48A13-BD6F-450C-ADF8-DFE70E4F775A}" destId="{EADEC2C6-280E-439B-AD45-0B726E01705B}" srcOrd="6" destOrd="0" presId="urn:microsoft.com/office/officeart/2018/5/layout/IconCircleLabelList"/>
    <dgm:cxn modelId="{99D523F1-DD7F-43D9-93EE-DD95C1622489}" type="presParOf" srcId="{EADEC2C6-280E-439B-AD45-0B726E01705B}" destId="{51BD4D14-EF55-41A8-BDC1-E4AA379CD792}" srcOrd="0" destOrd="0" presId="urn:microsoft.com/office/officeart/2018/5/layout/IconCircleLabelList"/>
    <dgm:cxn modelId="{61D7A03C-EFCB-4848-921A-65281A5D3DA6}" type="presParOf" srcId="{EADEC2C6-280E-439B-AD45-0B726E01705B}" destId="{86DFDDF7-25EA-4CB9-B9A4-E15E45789533}" srcOrd="1" destOrd="0" presId="urn:microsoft.com/office/officeart/2018/5/layout/IconCircleLabelList"/>
    <dgm:cxn modelId="{6DD63398-4954-4751-9B72-1DD82812B297}" type="presParOf" srcId="{EADEC2C6-280E-439B-AD45-0B726E01705B}" destId="{5E6DE559-D59C-4AD7-9273-D4ED3DA6BC9B}" srcOrd="2" destOrd="0" presId="urn:microsoft.com/office/officeart/2018/5/layout/IconCircleLabelList"/>
    <dgm:cxn modelId="{1B97AA09-B2E8-4736-8907-095E89CE1BAC}" type="presParOf" srcId="{EADEC2C6-280E-439B-AD45-0B726E01705B}" destId="{BB34A854-9FC7-4EAE-B395-BABF63C0C6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2419-76B4-4E93-88E5-3D19C9D4B8D1}">
      <dsp:nvSpPr>
        <dsp:cNvPr id="0" name=""/>
        <dsp:cNvSpPr/>
      </dsp:nvSpPr>
      <dsp:spPr>
        <a:xfrm>
          <a:off x="103109" y="436368"/>
          <a:ext cx="832275" cy="8322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83E6C-6820-47BD-8BF2-B9F3D19F8E34}">
      <dsp:nvSpPr>
        <dsp:cNvPr id="0" name=""/>
        <dsp:cNvSpPr/>
      </dsp:nvSpPr>
      <dsp:spPr>
        <a:xfrm>
          <a:off x="277887" y="611146"/>
          <a:ext cx="482720" cy="482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8065D-1806-47CD-9A82-D2BC1618616C}">
      <dsp:nvSpPr>
        <dsp:cNvPr id="0" name=""/>
        <dsp:cNvSpPr/>
      </dsp:nvSpPr>
      <dsp:spPr>
        <a:xfrm>
          <a:off x="1113730" y="436368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Domain : Movies</a:t>
          </a:r>
        </a:p>
      </dsp:txBody>
      <dsp:txXfrm>
        <a:off x="1113730" y="436368"/>
        <a:ext cx="1961793" cy="832275"/>
      </dsp:txXfrm>
    </dsp:sp>
    <dsp:sp modelId="{AF0AB5C8-A68A-4568-B1B2-EACB79BB15D7}">
      <dsp:nvSpPr>
        <dsp:cNvPr id="0" name=""/>
        <dsp:cNvSpPr/>
      </dsp:nvSpPr>
      <dsp:spPr>
        <a:xfrm>
          <a:off x="3417351" y="436368"/>
          <a:ext cx="832275" cy="8322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781EF-93A9-4E1A-9143-ED687A5B1903}">
      <dsp:nvSpPr>
        <dsp:cNvPr id="0" name=""/>
        <dsp:cNvSpPr/>
      </dsp:nvSpPr>
      <dsp:spPr>
        <a:xfrm>
          <a:off x="3592129" y="611146"/>
          <a:ext cx="482720" cy="482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6A601-D431-4512-AF28-08F17B51B83E}">
      <dsp:nvSpPr>
        <dsp:cNvPr id="0" name=""/>
        <dsp:cNvSpPr/>
      </dsp:nvSpPr>
      <dsp:spPr>
        <a:xfrm>
          <a:off x="4427972" y="436368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Data sets : IMDb and MovieLens  </a:t>
          </a:r>
        </a:p>
      </dsp:txBody>
      <dsp:txXfrm>
        <a:off x="4427972" y="436368"/>
        <a:ext cx="1961793" cy="832275"/>
      </dsp:txXfrm>
    </dsp:sp>
    <dsp:sp modelId="{8E1E4DDE-9360-46F6-AD25-3C21E5B7CC2A}">
      <dsp:nvSpPr>
        <dsp:cNvPr id="0" name=""/>
        <dsp:cNvSpPr/>
      </dsp:nvSpPr>
      <dsp:spPr>
        <a:xfrm>
          <a:off x="103109" y="2136562"/>
          <a:ext cx="832275" cy="8322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16C1B-5354-4F6E-AE7F-946267DC7F3D}">
      <dsp:nvSpPr>
        <dsp:cNvPr id="0" name=""/>
        <dsp:cNvSpPr/>
      </dsp:nvSpPr>
      <dsp:spPr>
        <a:xfrm>
          <a:off x="277887" y="2311339"/>
          <a:ext cx="482720" cy="482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79DFC-0D80-40B2-A4F2-4826874264F3}">
      <dsp:nvSpPr>
        <dsp:cNvPr id="0" name=""/>
        <dsp:cNvSpPr/>
      </dsp:nvSpPr>
      <dsp:spPr>
        <a:xfrm>
          <a:off x="1113730" y="2136562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Some movies tend to be a hit, while others are not successful</a:t>
          </a:r>
        </a:p>
      </dsp:txBody>
      <dsp:txXfrm>
        <a:off x="1113730" y="2136562"/>
        <a:ext cx="1961793" cy="832275"/>
      </dsp:txXfrm>
    </dsp:sp>
    <dsp:sp modelId="{E956B8B0-AEEB-4176-8784-3807AC4D4120}">
      <dsp:nvSpPr>
        <dsp:cNvPr id="0" name=""/>
        <dsp:cNvSpPr/>
      </dsp:nvSpPr>
      <dsp:spPr>
        <a:xfrm>
          <a:off x="3417351" y="2136562"/>
          <a:ext cx="832275" cy="8322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BD517-B04A-4BF9-82FE-8BB481C117EC}">
      <dsp:nvSpPr>
        <dsp:cNvPr id="0" name=""/>
        <dsp:cNvSpPr/>
      </dsp:nvSpPr>
      <dsp:spPr>
        <a:xfrm>
          <a:off x="3592129" y="2311339"/>
          <a:ext cx="482720" cy="482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EA638-381C-4EF9-972B-9E9F775A99CC}">
      <dsp:nvSpPr>
        <dsp:cNvPr id="0" name=""/>
        <dsp:cNvSpPr/>
      </dsp:nvSpPr>
      <dsp:spPr>
        <a:xfrm>
          <a:off x="4427972" y="2136562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Aim : Predict the success of a movie by gaining insights about its features.</a:t>
          </a:r>
        </a:p>
      </dsp:txBody>
      <dsp:txXfrm>
        <a:off x="4427972" y="2136562"/>
        <a:ext cx="1961793" cy="832275"/>
      </dsp:txXfrm>
    </dsp:sp>
    <dsp:sp modelId="{23A20D76-5014-48A0-9561-92004BD90F4A}">
      <dsp:nvSpPr>
        <dsp:cNvPr id="0" name=""/>
        <dsp:cNvSpPr/>
      </dsp:nvSpPr>
      <dsp:spPr>
        <a:xfrm>
          <a:off x="103109" y="3836755"/>
          <a:ext cx="832275" cy="8322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4393C-C358-4CED-8273-30FD8F92AF3D}">
      <dsp:nvSpPr>
        <dsp:cNvPr id="0" name=""/>
        <dsp:cNvSpPr/>
      </dsp:nvSpPr>
      <dsp:spPr>
        <a:xfrm>
          <a:off x="277887" y="4011533"/>
          <a:ext cx="482720" cy="4827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666DD-210F-49AA-BA6D-BF95FD8CAE60}">
      <dsp:nvSpPr>
        <dsp:cNvPr id="0" name=""/>
        <dsp:cNvSpPr/>
      </dsp:nvSpPr>
      <dsp:spPr>
        <a:xfrm>
          <a:off x="1113730" y="3836755"/>
          <a:ext cx="1961793" cy="83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Data Mining Tasks : Classification and Clustering</a:t>
          </a:r>
        </a:p>
      </dsp:txBody>
      <dsp:txXfrm>
        <a:off x="1113730" y="3836755"/>
        <a:ext cx="1961793" cy="832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2878C-C6B3-404A-9B1D-C1C60D67A38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378B1-0BFA-41BD-A5E9-EB11BE74E17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26FE5-C4EB-47D1-A60E-6F417AAD978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IMDb + MovieLens</a:t>
          </a:r>
        </a:p>
      </dsp:txBody>
      <dsp:txXfrm>
        <a:off x="2039300" y="956381"/>
        <a:ext cx="4474303" cy="1765627"/>
      </dsp:txXfrm>
    </dsp:sp>
    <dsp:sp modelId="{2EDBF51C-2DCA-4070-A9B4-E4387B4FB6C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036F5-B1D9-4216-BFEF-D69373EEF074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07F3C-B43B-4CD7-9F86-730F3A4EF7C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Data set of 0.9 million records and 11 attributes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993C4-B58C-474B-9771-ECE8E7BE38E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29342-2FA1-4651-A9B5-4B3B5861500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883DD-B843-4D0F-9106-F026C3C8D91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Collection : Collecting data from the two data sets</a:t>
          </a:r>
        </a:p>
      </dsp:txBody>
      <dsp:txXfrm>
        <a:off x="1429899" y="2442"/>
        <a:ext cx="5083704" cy="1238008"/>
      </dsp:txXfrm>
    </dsp:sp>
    <dsp:sp modelId="{F6D0A37B-CDF8-49EB-BD62-7B3D605C1F7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A56AB-0E9E-4CF9-92FC-217452A5CAB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B145-390D-42DF-A27B-2D756B7FDF8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Merging: Merging data based on title </a:t>
          </a:r>
        </a:p>
      </dsp:txBody>
      <dsp:txXfrm>
        <a:off x="1429899" y="1549953"/>
        <a:ext cx="5083704" cy="1238008"/>
      </dsp:txXfrm>
    </dsp:sp>
    <dsp:sp modelId="{B8869A82-39EF-4A60-BCE2-0C1486BA7EB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B1977-887D-48CF-A2DA-6365965562E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39082-9C7E-4FBC-8109-40BEDF3A17A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Cleaning: Cleaning data to handle missing values, performing label encoding to transform data</a:t>
          </a:r>
        </a:p>
      </dsp:txBody>
      <dsp:txXfrm>
        <a:off x="1429899" y="3097464"/>
        <a:ext cx="5083704" cy="1238008"/>
      </dsp:txXfrm>
    </dsp:sp>
    <dsp:sp modelId="{721118AE-5429-4C77-911F-BCD8DDA358F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4F20B-C8B2-45B2-8319-4CC8DC31ADE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0A9D5-DB04-48BA-946C-3D75B64B7AE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Loading: Loading the data in a relational database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621D3-860D-4BD7-88D9-5C6BC23A083D}">
      <dsp:nvSpPr>
        <dsp:cNvPr id="0" name=""/>
        <dsp:cNvSpPr/>
      </dsp:nvSpPr>
      <dsp:spPr>
        <a:xfrm>
          <a:off x="230" y="1278142"/>
          <a:ext cx="1064601" cy="1064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EBCAA-136B-4649-BD1E-457607FF260F}">
      <dsp:nvSpPr>
        <dsp:cNvPr id="0" name=""/>
        <dsp:cNvSpPr/>
      </dsp:nvSpPr>
      <dsp:spPr>
        <a:xfrm>
          <a:off x="230" y="2484576"/>
          <a:ext cx="3041718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Classification	</a:t>
          </a:r>
        </a:p>
      </dsp:txBody>
      <dsp:txXfrm>
        <a:off x="230" y="2484576"/>
        <a:ext cx="3041718" cy="456257"/>
      </dsp:txXfrm>
    </dsp:sp>
    <dsp:sp modelId="{9B8828D3-ED46-4723-987B-453F26529B3C}">
      <dsp:nvSpPr>
        <dsp:cNvPr id="0" name=""/>
        <dsp:cNvSpPr/>
      </dsp:nvSpPr>
      <dsp:spPr>
        <a:xfrm>
          <a:off x="230" y="3006802"/>
          <a:ext cx="3041718" cy="1569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 machine learning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 Classifier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 folds cross validation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Predicts success of a movie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Accuracy : ~93%</a:t>
          </a:r>
        </a:p>
      </dsp:txBody>
      <dsp:txXfrm>
        <a:off x="230" y="3006802"/>
        <a:ext cx="3041718" cy="1569754"/>
      </dsp:txXfrm>
    </dsp:sp>
    <dsp:sp modelId="{2205A2AC-C452-4260-9ABF-87898EB00418}">
      <dsp:nvSpPr>
        <dsp:cNvPr id="0" name=""/>
        <dsp:cNvSpPr/>
      </dsp:nvSpPr>
      <dsp:spPr>
        <a:xfrm>
          <a:off x="3574249" y="1278142"/>
          <a:ext cx="1064601" cy="1064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E6626-3618-4AD5-BC0E-4902D004B326}">
      <dsp:nvSpPr>
        <dsp:cNvPr id="0" name=""/>
        <dsp:cNvSpPr/>
      </dsp:nvSpPr>
      <dsp:spPr>
        <a:xfrm>
          <a:off x="3574249" y="2484576"/>
          <a:ext cx="3041718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Clustering</a:t>
          </a:r>
        </a:p>
      </dsp:txBody>
      <dsp:txXfrm>
        <a:off x="3574249" y="2484576"/>
        <a:ext cx="3041718" cy="456257"/>
      </dsp:txXfrm>
    </dsp:sp>
    <dsp:sp modelId="{C5DB251C-2A61-4405-B2A6-D596FBD7C47D}">
      <dsp:nvSpPr>
        <dsp:cNvPr id="0" name=""/>
        <dsp:cNvSpPr/>
      </dsp:nvSpPr>
      <dsp:spPr>
        <a:xfrm>
          <a:off x="3574249" y="3006802"/>
          <a:ext cx="3041718" cy="1569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Unsupervised machine learning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K-means Clustering Algorithm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Partitioning Method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Patterns related to movie features among clusters identified</a:t>
          </a:r>
        </a:p>
      </dsp:txBody>
      <dsp:txXfrm>
        <a:off x="3574249" y="3006802"/>
        <a:ext cx="3041718" cy="1569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7994B-7764-4AC7-B3F5-0F39F9F9F779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A8868-15F9-4308-9F09-C8B6228B10E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D4C71-2BDF-4BD6-9E5C-CF355ABF53E7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Absorbs information quickly</a:t>
          </a:r>
        </a:p>
      </dsp:txBody>
      <dsp:txXfrm>
        <a:off x="1131174" y="4597"/>
        <a:ext cx="5382429" cy="979371"/>
      </dsp:txXfrm>
    </dsp:sp>
    <dsp:sp modelId="{D30C6A41-F4FD-4EC4-A707-B8F62881669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77327-0DBD-4D11-BD75-920429760F23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FE481-0F42-4C2A-9F82-91D724EF701B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next steps</a:t>
          </a:r>
        </a:p>
      </dsp:txBody>
      <dsp:txXfrm>
        <a:off x="1131174" y="1228812"/>
        <a:ext cx="5382429" cy="979371"/>
      </dsp:txXfrm>
    </dsp:sp>
    <dsp:sp modelId="{449D5A89-1C44-41D7-B041-5F4CEC576F06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94190-602D-4882-9E3A-3ACC6D35004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1742D-FBCA-443B-A6B3-D7D0899DD6D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Finding correlations between attributes</a:t>
          </a:r>
        </a:p>
      </dsp:txBody>
      <dsp:txXfrm>
        <a:off x="1131174" y="2453027"/>
        <a:ext cx="5382429" cy="979371"/>
      </dsp:txXfrm>
    </dsp:sp>
    <dsp:sp modelId="{86B56D5B-5069-4D91-814B-4DC55FA479A1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D462C-D155-4B10-B2FF-9DEB14CB912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BA33B-A4C7-4843-9FDF-1873E0DB65C1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Finding Outliers</a:t>
          </a:r>
        </a:p>
      </dsp:txBody>
      <dsp:txXfrm>
        <a:off x="1131174" y="3677241"/>
        <a:ext cx="5382429" cy="979371"/>
      </dsp:txXfrm>
    </dsp:sp>
    <dsp:sp modelId="{DEEA61C4-6E32-4D0C-A5F6-B41E2567E37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F7301-CF9E-45E4-9FF7-4129F2AD7AB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751C0-A095-46DB-AA9D-1EF2B061B8B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Acting on findings 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94398-DBA9-4C02-8169-682B5DA3635D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FA01E-0918-47B9-8D46-3CBC35A1AABD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2CCEC-832B-48FE-A5AC-4FA7FC7AD4C7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 movie industry is a profitable industry </a:t>
          </a:r>
        </a:p>
      </dsp:txBody>
      <dsp:txXfrm>
        <a:off x="658546" y="1924062"/>
        <a:ext cx="2389200" cy="720000"/>
      </dsp:txXfrm>
    </dsp:sp>
    <dsp:sp modelId="{FEF7C154-870B-400C-8FC8-263AFB582327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58BB8-207D-4D36-899D-E380E5F8446E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965A7-F12D-4ACF-80B1-7926DE678A58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Predicting the success of a movie can help predict its monetary business</a:t>
          </a:r>
        </a:p>
      </dsp:txBody>
      <dsp:txXfrm>
        <a:off x="3465857" y="1924062"/>
        <a:ext cx="2389200" cy="720000"/>
      </dsp:txXfrm>
    </dsp:sp>
    <dsp:sp modelId="{207BD7EC-C336-4B08-8EC0-8A72A65D8D9F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C5FA8-0F63-42D2-99B5-4EDFAED6F055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1320D-3198-4153-9E77-20236F857289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Predicting the movie’s failure can help producer recover production costs</a:t>
          </a:r>
        </a:p>
      </dsp:txBody>
      <dsp:txXfrm>
        <a:off x="658546" y="5152723"/>
        <a:ext cx="2389200" cy="720000"/>
      </dsp:txXfrm>
    </dsp:sp>
    <dsp:sp modelId="{51BD4D14-EF55-41A8-BDC1-E4AA379CD792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FDDF7-25EA-4CB9-B9A4-E15E45789533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4A854-9FC7-4EAE-B395-BABF63C0C680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Mining can help us in this identification</a:t>
          </a:r>
        </a:p>
      </dsp:txBody>
      <dsp:txXfrm>
        <a:off x="3465857" y="5152723"/>
        <a:ext cx="23892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2599-1947-41CC-A478-E6FBFB3BA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A8F8B-5244-48B5-80F7-9E774690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5AAC-F198-4FB9-9249-6CDEAAF7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5E89-D11B-4A7D-BD5E-A6D9E42F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5386-3093-4D1B-8C4A-A2A1A9C5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0FC3-D091-4A79-A315-E595B954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0DB86-86DF-434B-808D-0930DB593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1847-EB06-4731-AFEC-994EE621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A8AF-5F2D-4E66-82E7-2F03FD5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999D-6AFE-48E4-90D8-601DBB75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0D304-7CCE-4893-9F12-85A221AB7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A26C3-5CFA-40FA-829E-476B8D30E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AE44-A6D3-4061-BAD9-0692C99E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99A9-8CDA-4664-AEB1-930D5B16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EB70E-5674-4B84-96F4-DBB68535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9A1C-7506-41CE-9B02-AEAE6584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9C8A-4DC5-4257-B611-54B22838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CFCA-5C2B-4862-ABD0-1B40A2F8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63F6-EA88-481A-AF81-B4A97833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E8FD-A75B-4A19-93D7-FD1D47EF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494A-E685-4F90-A742-5B6DF249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A46E2-F983-491E-B79C-A5B8D7F5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0DD9-27B2-4451-9A5A-F6F2F91F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2843-4CBA-43BA-94EE-24A79ED4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50EA-25D8-46FF-BEAD-0782030A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7BA7-780D-463A-865F-480BF7EB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6E33-A219-4DC0-8246-B56E3A727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959F4-66DB-4C0E-B11E-B52C72482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5AA1-79D5-4B65-8E86-FD73D597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522C-BC45-40B6-A49B-80ABD8AC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15AE7-1BE7-4882-B298-04883C78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EF8-9E17-41A5-A965-033FDCB1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5883-451C-48E5-AFAD-57378ACAE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11492-55E5-445D-8944-1FDCD96E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6594E-82A6-44F0-8831-CE0B70F0D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70A1C-1546-479F-9867-F943E75A6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4A80E-A2D9-4466-89F9-B816A08F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E3FDC-E469-4CA2-A85D-F3B8F241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D15B0-A63C-4BF5-9D89-79B60565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234F-2605-411B-92BE-EC7B24B1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263C6-E63B-474D-8FFD-71647B6B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5A38C-E0D3-4965-AE25-4AA68735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C6B10-0261-4A0B-A922-B9B1EFFE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3553D-E838-4A24-B12C-2561C72F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506B4-B59E-4F53-96ED-8CCE39A4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6FA6-6036-4E96-B9D0-9457D8D2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E355-4DC9-4B82-892C-C44D9599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007D-95B3-407B-BAF8-1D599C1F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18565-CAB7-40DB-90F8-C86E19893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76A9D-6D0A-4DC5-A20E-16815373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A13B-532B-4BDB-87EF-C45FD76F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ECBB-8324-4733-9097-82EE8AB3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C983-0C7A-4917-9660-548402B8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405D-B562-41FC-A792-2149332AD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52F0C-DF76-49E6-9497-188C55C3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6F6C8-35DC-4C48-A62C-3DD9CE52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C303-064A-4FDE-BD55-2DD67238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84A1B-F033-44FF-BD76-E7F58A8A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F9722-E9F1-4ACD-869C-38D47C9A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19142-DA39-4FD6-AFC2-7DBAD566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3B0A-A921-4BBC-91FE-E9B05AA7F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637D-320D-40E8-98A4-29B0ACDF93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09CF-C02C-4487-80D1-69F5496E7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B26A-4F98-486D-8E87-AB7ACD79C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E2CD-B45E-4927-B100-E74EA310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FF97A-A2E0-4534-A3A5-8702113D9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0D8E33D-7DCC-42C7-ABC5-2A43F0F91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Meta Data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D35D0BB7-54A3-4DEA-93C4-BB20740B4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Presented By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Anuradha Bhave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Himanshi Chetwani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Omkar Vaidya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8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DA926-850C-41DD-95EB-B9223C39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 Visualization</a:t>
            </a:r>
          </a:p>
        </p:txBody>
      </p: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2D381957-B56A-473E-B3C2-8556279C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83097"/>
            <a:ext cx="3425609" cy="3552252"/>
          </a:xfrm>
          <a:prstGeom prst="rect">
            <a:avLst/>
          </a:prstGeom>
        </p:spPr>
      </p:pic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EC0530-3FA0-48C5-8525-CB436AE432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83097"/>
            <a:ext cx="3433324" cy="35522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4D19DA4-86E7-4911-90CC-E1FDC75CD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728870"/>
            <a:ext cx="3423916" cy="32886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9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0CA69-AF03-4426-B20A-108CAC6A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EE15-14E1-4991-BDA7-57AF18B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Classification Result : </a:t>
            </a:r>
          </a:p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pruned decision tree with depth = 3, and 6 leaf nodes.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Accuracy : 93. 82%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B810C3F-8FC6-4216-8605-3372D1060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321177"/>
            <a:ext cx="6553545" cy="58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CB387-E50E-43C5-A27A-10535BCB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: Clustering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6368EA-0FAE-406F-8E05-3A8A9AAF9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1230257"/>
            <a:ext cx="3662730" cy="20475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6FFBBF-B6EC-49B4-952B-CCBB71416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8" y="3756072"/>
            <a:ext cx="3662730" cy="2047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12F4-1FCB-4B3A-B072-F05D26E6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Allows us to identify characteristics of movies in a cluster</a:t>
            </a:r>
          </a:p>
          <a:p>
            <a:r>
              <a:rPr lang="en-US" sz="2400">
                <a:solidFill>
                  <a:srgbClr val="FFFFFF"/>
                </a:solidFill>
              </a:rPr>
              <a:t>Movies of cluster 1 are made most frequently in USA, and are of the Action – Adventure genre </a:t>
            </a:r>
          </a:p>
        </p:txBody>
      </p:sp>
    </p:spTree>
    <p:extLst>
      <p:ext uri="{BB962C8B-B14F-4D97-AF65-F5344CB8AC3E}">
        <p14:creationId xmlns:p14="http://schemas.microsoft.com/office/powerpoint/2010/main" val="10555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B5CB8-61DC-48C7-B4DE-21D990E6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442D668-604F-4873-ACD0-366358F55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4116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79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9DD0-0FD6-4747-8911-B3217735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Thank You!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88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14D197-43E9-4B4B-9AEB-F6BFEABD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63ED29-C0B3-4F7B-A69D-A68CCF727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57434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49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A9A44-9B15-4DA0-BF9F-71891EA4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02DEDC-38AD-4E3F-8171-D797E9395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27" y="492573"/>
            <a:ext cx="468993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1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9E8BA-3FEF-42B1-8214-8C0868BE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08E3F7-A0EB-4357-9423-C7DE3CB6E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1109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31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F3891-5F95-42F7-89A1-32BB516B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Handling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669EFFC-37E2-437B-AB9F-F21057150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3663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7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072F4-A977-4FD5-82D3-3CD3D9A3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Mining Activities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F64B14-FB2D-42C5-8F7C-5E1B826D9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1526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506B082-159D-4DE9-8A4E-123F8B41A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326657"/>
              </p:ext>
            </p:extLst>
          </p:nvPr>
        </p:nvGraphicFramePr>
        <p:xfrm>
          <a:off x="5244038" y="501650"/>
          <a:ext cx="6616199" cy="585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7710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AD914-D3E4-41B2-82A9-14EBCBDA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Determining Optimal Number of Clusters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D5587D-C57A-46A6-A570-61E8B3FE6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35837"/>
            <a:ext cx="6553545" cy="47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4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99F54-8EE3-4F70-B269-B97D6B1B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Importance of Data Visualization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29C5A-5065-4977-804E-389FB6882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4091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26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5155D4-A5AF-46C6-86C6-640739A1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 Visualization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9D2C10-D357-442F-8157-6BC16CCD7D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24334"/>
            <a:ext cx="5455917" cy="3293194"/>
          </a:xfrm>
          <a:prstGeom prst="rect">
            <a:avLst/>
          </a:prstGeo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5C38402-558E-4199-8AB7-62BB74086F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031229"/>
            <a:ext cx="5455917" cy="2550641"/>
          </a:xfrm>
          <a:prstGeom prst="rect">
            <a:avLst/>
          </a:prstGeom>
        </p:spPr>
      </p:pic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9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Meta Data</vt:lpstr>
      <vt:lpstr>Introduction</vt:lpstr>
      <vt:lpstr>Project Design</vt:lpstr>
      <vt:lpstr>Data sets</vt:lpstr>
      <vt:lpstr>Data Handling</vt:lpstr>
      <vt:lpstr>Data Mining Activities</vt:lpstr>
      <vt:lpstr>Determining Optimal Number of Clusters</vt:lpstr>
      <vt:lpstr>Importance of Data Visualization</vt:lpstr>
      <vt:lpstr>Data Visualization</vt:lpstr>
      <vt:lpstr>Data Visualization</vt:lpstr>
      <vt:lpstr>Results</vt:lpstr>
      <vt:lpstr>Results : Clustering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Data</dc:title>
  <dc:creator>Anuradha Bhave</dc:creator>
  <cp:lastModifiedBy>Anuradha Bhave</cp:lastModifiedBy>
  <cp:revision>3</cp:revision>
  <dcterms:created xsi:type="dcterms:W3CDTF">2019-07-31T22:32:49Z</dcterms:created>
  <dcterms:modified xsi:type="dcterms:W3CDTF">2019-07-31T22:47:45Z</dcterms:modified>
</cp:coreProperties>
</file>