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17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42EBAEE-CC64-4A27-9D0E-065717E68E85}"/>
              </a:ext>
            </a:extLst>
          </p:cNvPr>
          <p:cNvSpPr>
            <a:spLocks noGrp="1"/>
          </p:cNvSpPr>
          <p:nvPr>
            <p:ph type="dt" sz="half" idx="10"/>
          </p:nvPr>
        </p:nvSpPr>
        <p:spPr/>
        <p:txBody>
          <a:bodyPr/>
          <a:lstStyle/>
          <a:p>
            <a:fld id="{2F59B36B-A8DA-4A94-B313-FD28DB1827DB}" type="datetimeFigureOut">
              <a:rPr lang="en-US" smtClean="0"/>
              <a:pPr/>
              <a:t>31-May-20</a:t>
            </a:fld>
            <a:endParaRPr lang="en-US"/>
          </a:p>
        </p:txBody>
      </p:sp>
      <p:sp>
        <p:nvSpPr>
          <p:cNvPr id="5" name="Footer Placeholder 4">
            <a:extLst>
              <a:ext uri="{FF2B5EF4-FFF2-40B4-BE49-F238E27FC236}">
                <a16:creationId xmlns:a16="http://schemas.microsoft.com/office/drawing/2014/main" xmlns=""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8AF3FC8-01A0-454E-8E9F-B628D54745DC}"/>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p14="http://schemas.microsoft.com/office/powerpoint/2010/main" xmlns=""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1AEF3F2-7DB2-4D8D-86A4-3AC4FBAFAA41}"/>
              </a:ext>
            </a:extLst>
          </p:cNvPr>
          <p:cNvSpPr>
            <a:spLocks noGrp="1"/>
          </p:cNvSpPr>
          <p:nvPr>
            <p:ph type="dt" sz="half" idx="10"/>
          </p:nvPr>
        </p:nvSpPr>
        <p:spPr/>
        <p:txBody>
          <a:bodyPr/>
          <a:lstStyle/>
          <a:p>
            <a:fld id="{2F59B36B-A8DA-4A94-B313-FD28DB1827DB}" type="datetimeFigureOut">
              <a:rPr lang="en-US" smtClean="0"/>
              <a:pPr/>
              <a:t>31-May-20</a:t>
            </a:fld>
            <a:endParaRPr lang="en-US"/>
          </a:p>
        </p:txBody>
      </p:sp>
      <p:sp>
        <p:nvSpPr>
          <p:cNvPr id="5" name="Footer Placeholder 4">
            <a:extLst>
              <a:ext uri="{FF2B5EF4-FFF2-40B4-BE49-F238E27FC236}">
                <a16:creationId xmlns:a16="http://schemas.microsoft.com/office/drawing/2014/main" xmlns=""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62FB89-6D40-4235-BE51-6F876070D9EF}"/>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p14="http://schemas.microsoft.com/office/powerpoint/2010/main" xmlns=""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E9A4A6-3A81-4758-A4D6-3AF568182D27}"/>
              </a:ext>
            </a:extLst>
          </p:cNvPr>
          <p:cNvSpPr>
            <a:spLocks noGrp="1"/>
          </p:cNvSpPr>
          <p:nvPr>
            <p:ph type="dt" sz="half" idx="10"/>
          </p:nvPr>
        </p:nvSpPr>
        <p:spPr/>
        <p:txBody>
          <a:bodyPr/>
          <a:lstStyle/>
          <a:p>
            <a:fld id="{2F59B36B-A8DA-4A94-B313-FD28DB1827DB}" type="datetimeFigureOut">
              <a:rPr lang="en-US" smtClean="0"/>
              <a:pPr/>
              <a:t>31-May-20</a:t>
            </a:fld>
            <a:endParaRPr lang="en-US"/>
          </a:p>
        </p:txBody>
      </p:sp>
      <p:sp>
        <p:nvSpPr>
          <p:cNvPr id="5" name="Footer Placeholder 4">
            <a:extLst>
              <a:ext uri="{FF2B5EF4-FFF2-40B4-BE49-F238E27FC236}">
                <a16:creationId xmlns:a16="http://schemas.microsoft.com/office/drawing/2014/main" xmlns=""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B96713-D303-4F6C-BCB1-C9F1286BCDEA}"/>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p14="http://schemas.microsoft.com/office/powerpoint/2010/main" xmlns=""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05FFA3-DF7A-41E3-93BE-B10127A71B8A}"/>
              </a:ext>
            </a:extLst>
          </p:cNvPr>
          <p:cNvSpPr>
            <a:spLocks noGrp="1"/>
          </p:cNvSpPr>
          <p:nvPr>
            <p:ph type="dt" sz="half" idx="10"/>
          </p:nvPr>
        </p:nvSpPr>
        <p:spPr/>
        <p:txBody>
          <a:bodyPr/>
          <a:lstStyle/>
          <a:p>
            <a:fld id="{2F59B36B-A8DA-4A94-B313-FD28DB1827DB}" type="datetimeFigureOut">
              <a:rPr lang="en-US" smtClean="0"/>
              <a:pPr/>
              <a:t>31-May-20</a:t>
            </a:fld>
            <a:endParaRPr lang="en-US"/>
          </a:p>
        </p:txBody>
      </p:sp>
      <p:sp>
        <p:nvSpPr>
          <p:cNvPr id="5" name="Footer Placeholder 4">
            <a:extLst>
              <a:ext uri="{FF2B5EF4-FFF2-40B4-BE49-F238E27FC236}">
                <a16:creationId xmlns:a16="http://schemas.microsoft.com/office/drawing/2014/main" xmlns=""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0E51608-5F4C-4B4F-98DE-7D6B3AB7B929}"/>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p14="http://schemas.microsoft.com/office/powerpoint/2010/main" xmlns=""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B6C91B5-4561-4CFC-9B90-514154DE3064}"/>
              </a:ext>
            </a:extLst>
          </p:cNvPr>
          <p:cNvSpPr>
            <a:spLocks noGrp="1"/>
          </p:cNvSpPr>
          <p:nvPr>
            <p:ph type="dt" sz="half" idx="10"/>
          </p:nvPr>
        </p:nvSpPr>
        <p:spPr/>
        <p:txBody>
          <a:bodyPr/>
          <a:lstStyle/>
          <a:p>
            <a:fld id="{2F59B36B-A8DA-4A94-B313-FD28DB1827DB}" type="datetimeFigureOut">
              <a:rPr lang="en-US" smtClean="0"/>
              <a:pPr/>
              <a:t>31-May-20</a:t>
            </a:fld>
            <a:endParaRPr lang="en-US"/>
          </a:p>
        </p:txBody>
      </p:sp>
      <p:sp>
        <p:nvSpPr>
          <p:cNvPr id="5" name="Footer Placeholder 4">
            <a:extLst>
              <a:ext uri="{FF2B5EF4-FFF2-40B4-BE49-F238E27FC236}">
                <a16:creationId xmlns:a16="http://schemas.microsoft.com/office/drawing/2014/main" xmlns=""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CFFA98B-095C-4CB6-B6A9-9B951842E667}"/>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p14="http://schemas.microsoft.com/office/powerpoint/2010/main" xmlns=""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30B343C-2A21-4F7D-AC68-6B87F3FBFE8B}"/>
              </a:ext>
            </a:extLst>
          </p:cNvPr>
          <p:cNvSpPr>
            <a:spLocks noGrp="1"/>
          </p:cNvSpPr>
          <p:nvPr>
            <p:ph type="dt" sz="half" idx="10"/>
          </p:nvPr>
        </p:nvSpPr>
        <p:spPr/>
        <p:txBody>
          <a:bodyPr/>
          <a:lstStyle/>
          <a:p>
            <a:fld id="{2F59B36B-A8DA-4A94-B313-FD28DB1827DB}" type="datetimeFigureOut">
              <a:rPr lang="en-US" smtClean="0"/>
              <a:pPr/>
              <a:t>31-May-20</a:t>
            </a:fld>
            <a:endParaRPr lang="en-US"/>
          </a:p>
        </p:txBody>
      </p:sp>
      <p:sp>
        <p:nvSpPr>
          <p:cNvPr id="6" name="Footer Placeholder 5">
            <a:extLst>
              <a:ext uri="{FF2B5EF4-FFF2-40B4-BE49-F238E27FC236}">
                <a16:creationId xmlns:a16="http://schemas.microsoft.com/office/drawing/2014/main" xmlns=""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ED974B7-F4BD-4DA8-9E68-52641CB1EB97}"/>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p14="http://schemas.microsoft.com/office/powerpoint/2010/main" xmlns=""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56619A1-3DB5-4DF3-8EA4-40F16E1079A3}"/>
              </a:ext>
            </a:extLst>
          </p:cNvPr>
          <p:cNvSpPr>
            <a:spLocks noGrp="1"/>
          </p:cNvSpPr>
          <p:nvPr>
            <p:ph type="dt" sz="half" idx="10"/>
          </p:nvPr>
        </p:nvSpPr>
        <p:spPr/>
        <p:txBody>
          <a:bodyPr/>
          <a:lstStyle/>
          <a:p>
            <a:fld id="{2F59B36B-A8DA-4A94-B313-FD28DB1827DB}" type="datetimeFigureOut">
              <a:rPr lang="en-US" smtClean="0"/>
              <a:pPr/>
              <a:t>31-May-20</a:t>
            </a:fld>
            <a:endParaRPr lang="en-US"/>
          </a:p>
        </p:txBody>
      </p:sp>
      <p:sp>
        <p:nvSpPr>
          <p:cNvPr id="8" name="Footer Placeholder 7">
            <a:extLst>
              <a:ext uri="{FF2B5EF4-FFF2-40B4-BE49-F238E27FC236}">
                <a16:creationId xmlns:a16="http://schemas.microsoft.com/office/drawing/2014/main" xmlns=""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5494291-22CF-459A-B63B-130D0A7D4EB2}"/>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p14="http://schemas.microsoft.com/office/powerpoint/2010/main" xmlns=""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724EE9B-B9B9-435D-930E-787B27D70598}"/>
              </a:ext>
            </a:extLst>
          </p:cNvPr>
          <p:cNvSpPr>
            <a:spLocks noGrp="1"/>
          </p:cNvSpPr>
          <p:nvPr>
            <p:ph type="dt" sz="half" idx="10"/>
          </p:nvPr>
        </p:nvSpPr>
        <p:spPr/>
        <p:txBody>
          <a:bodyPr/>
          <a:lstStyle/>
          <a:p>
            <a:fld id="{2F59B36B-A8DA-4A94-B313-FD28DB1827DB}" type="datetimeFigureOut">
              <a:rPr lang="en-US" smtClean="0"/>
              <a:pPr/>
              <a:t>31-May-20</a:t>
            </a:fld>
            <a:endParaRPr lang="en-US"/>
          </a:p>
        </p:txBody>
      </p:sp>
      <p:sp>
        <p:nvSpPr>
          <p:cNvPr id="4" name="Footer Placeholder 3">
            <a:extLst>
              <a:ext uri="{FF2B5EF4-FFF2-40B4-BE49-F238E27FC236}">
                <a16:creationId xmlns:a16="http://schemas.microsoft.com/office/drawing/2014/main" xmlns=""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E5C9D98-1973-4F0B-8C0D-DE98E896D4A9}"/>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p14="http://schemas.microsoft.com/office/powerpoint/2010/main" xmlns=""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88B77C2-EF83-4275-A93C-391A8DAA0DA3}"/>
              </a:ext>
            </a:extLst>
          </p:cNvPr>
          <p:cNvSpPr>
            <a:spLocks noGrp="1"/>
          </p:cNvSpPr>
          <p:nvPr>
            <p:ph type="dt" sz="half" idx="10"/>
          </p:nvPr>
        </p:nvSpPr>
        <p:spPr/>
        <p:txBody>
          <a:bodyPr/>
          <a:lstStyle/>
          <a:p>
            <a:fld id="{2F59B36B-A8DA-4A94-B313-FD28DB1827DB}" type="datetimeFigureOut">
              <a:rPr lang="en-US" smtClean="0"/>
              <a:pPr/>
              <a:t>31-May-20</a:t>
            </a:fld>
            <a:endParaRPr lang="en-US"/>
          </a:p>
        </p:txBody>
      </p:sp>
      <p:sp>
        <p:nvSpPr>
          <p:cNvPr id="3" name="Footer Placeholder 2">
            <a:extLst>
              <a:ext uri="{FF2B5EF4-FFF2-40B4-BE49-F238E27FC236}">
                <a16:creationId xmlns:a16="http://schemas.microsoft.com/office/drawing/2014/main" xmlns=""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4EFC57-563E-4B3C-9CA3-85DE343337E2}"/>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p14="http://schemas.microsoft.com/office/powerpoint/2010/main" xmlns=""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96C3071-CC0B-4864-8AD4-0DEB54AB7944}"/>
              </a:ext>
            </a:extLst>
          </p:cNvPr>
          <p:cNvSpPr>
            <a:spLocks noGrp="1"/>
          </p:cNvSpPr>
          <p:nvPr>
            <p:ph type="dt" sz="half" idx="10"/>
          </p:nvPr>
        </p:nvSpPr>
        <p:spPr/>
        <p:txBody>
          <a:bodyPr/>
          <a:lstStyle/>
          <a:p>
            <a:fld id="{2F59B36B-A8DA-4A94-B313-FD28DB1827DB}" type="datetimeFigureOut">
              <a:rPr lang="en-US" smtClean="0"/>
              <a:pPr/>
              <a:t>31-May-20</a:t>
            </a:fld>
            <a:endParaRPr lang="en-US"/>
          </a:p>
        </p:txBody>
      </p:sp>
      <p:sp>
        <p:nvSpPr>
          <p:cNvPr id="6" name="Footer Placeholder 5">
            <a:extLst>
              <a:ext uri="{FF2B5EF4-FFF2-40B4-BE49-F238E27FC236}">
                <a16:creationId xmlns:a16="http://schemas.microsoft.com/office/drawing/2014/main" xmlns=""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008BF16-9367-41BC-BCD5-9F0FDEB74B2D}"/>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p14="http://schemas.microsoft.com/office/powerpoint/2010/main" xmlns=""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3DFAE3B-584C-449B-B2C0-4B8CC9933AE0}"/>
              </a:ext>
            </a:extLst>
          </p:cNvPr>
          <p:cNvSpPr>
            <a:spLocks noGrp="1"/>
          </p:cNvSpPr>
          <p:nvPr>
            <p:ph type="dt" sz="half" idx="10"/>
          </p:nvPr>
        </p:nvSpPr>
        <p:spPr/>
        <p:txBody>
          <a:bodyPr/>
          <a:lstStyle/>
          <a:p>
            <a:fld id="{2F59B36B-A8DA-4A94-B313-FD28DB1827DB}" type="datetimeFigureOut">
              <a:rPr lang="en-US" smtClean="0"/>
              <a:pPr/>
              <a:t>31-May-20</a:t>
            </a:fld>
            <a:endParaRPr lang="en-US"/>
          </a:p>
        </p:txBody>
      </p:sp>
      <p:sp>
        <p:nvSpPr>
          <p:cNvPr id="6" name="Footer Placeholder 5">
            <a:extLst>
              <a:ext uri="{FF2B5EF4-FFF2-40B4-BE49-F238E27FC236}">
                <a16:creationId xmlns:a16="http://schemas.microsoft.com/office/drawing/2014/main" xmlns=""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7DE9E70-2780-40A0-9EA2-D5FFD5D4046C}"/>
              </a:ext>
            </a:extLst>
          </p:cNvPr>
          <p:cNvSpPr>
            <a:spLocks noGrp="1"/>
          </p:cNvSpPr>
          <p:nvPr>
            <p:ph type="sldNum" sz="quarter" idx="12"/>
          </p:nvPr>
        </p:nvSpPr>
        <p:spPr/>
        <p:txBody>
          <a:bodyPr/>
          <a:lstStyle/>
          <a:p>
            <a:fld id="{750FB326-FE97-489C-96E8-A0B2B51C7CCC}" type="slidenum">
              <a:rPr lang="en-US" smtClean="0"/>
              <a:pPr/>
              <a:t>‹#›</a:t>
            </a:fld>
            <a:endParaRPr lang="en-US"/>
          </a:p>
        </p:txBody>
      </p:sp>
    </p:spTree>
    <p:extLst>
      <p:ext uri="{BB962C8B-B14F-4D97-AF65-F5344CB8AC3E}">
        <p14:creationId xmlns:p14="http://schemas.microsoft.com/office/powerpoint/2010/main" xmlns=""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pPr/>
              <a:t>31-May-20</a:t>
            </a:fld>
            <a:endParaRPr lang="en-US"/>
          </a:p>
        </p:txBody>
      </p:sp>
      <p:sp>
        <p:nvSpPr>
          <p:cNvPr id="5" name="Footer Placeholder 4">
            <a:extLst>
              <a:ext uri="{FF2B5EF4-FFF2-40B4-BE49-F238E27FC236}">
                <a16:creationId xmlns:a16="http://schemas.microsoft.com/office/drawing/2014/main" xmlns=""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pPr/>
              <a:t>‹#›</a:t>
            </a:fld>
            <a:endParaRPr lang="en-US"/>
          </a:p>
        </p:txBody>
      </p:sp>
    </p:spTree>
    <p:extLst>
      <p:ext uri="{BB962C8B-B14F-4D97-AF65-F5344CB8AC3E}">
        <p14:creationId xmlns:p14="http://schemas.microsoft.com/office/powerpoint/2010/main" xmlns=""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CACE76-4532-4A94-A95B-B08F4A658427}"/>
              </a:ext>
            </a:extLst>
          </p:cNvPr>
          <p:cNvSpPr>
            <a:spLocks noGrp="1"/>
          </p:cNvSpPr>
          <p:nvPr>
            <p:ph type="ctrTitle"/>
          </p:nvPr>
        </p:nvSpPr>
        <p:spPr/>
        <p:txBody>
          <a:bodyPr/>
          <a:lstStyle/>
          <a:p>
            <a:r>
              <a:rPr lang="en-US" b="1" dirty="0"/>
              <a:t>The Battle of Neighborhood</a:t>
            </a:r>
            <a:endParaRPr lang="en-US" dirty="0"/>
          </a:p>
        </p:txBody>
      </p:sp>
      <p:sp>
        <p:nvSpPr>
          <p:cNvPr id="3" name="Subtitle 2">
            <a:extLst>
              <a:ext uri="{FF2B5EF4-FFF2-40B4-BE49-F238E27FC236}">
                <a16:creationId xmlns:a16="http://schemas.microsoft.com/office/drawing/2014/main" xmlns=""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59A640C6-8E92-4029-AB4B-1F8A7E39A0DF}"/>
              </a:ext>
            </a:extLst>
          </p:cNvPr>
          <p:cNvSpPr>
            <a:spLocks noGrp="1"/>
          </p:cNvSpPr>
          <p:nvPr>
            <p:ph idx="1"/>
          </p:nvPr>
        </p:nvSpPr>
        <p:spPr/>
        <p:txBody>
          <a:bodyPr/>
          <a:lstStyle/>
          <a:p>
            <a:r>
              <a:rPr lang="en-US" dirty="0"/>
              <a:t>This project is to take a glimpse at different neighborhoods of Providence, RI and Hartford, CT. Both cities are capital cities of their states and are major cities between New York City and Boston in East Coast.</a:t>
            </a:r>
          </a:p>
          <a:p>
            <a:endParaRPr lang="en-US" dirty="0"/>
          </a:p>
          <a:p>
            <a:r>
              <a:rPr lang="en-US" dirty="0"/>
              <a:t>Travelers from inside and outside of New England area who want to decide where to visit and business owners may be interested in the project.</a:t>
            </a:r>
          </a:p>
        </p:txBody>
      </p:sp>
    </p:spTree>
    <p:extLst>
      <p:ext uri="{BB962C8B-B14F-4D97-AF65-F5344CB8AC3E}">
        <p14:creationId xmlns:p14="http://schemas.microsoft.com/office/powerpoint/2010/main" xmlns=""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xmlns="" id="{1D94F5E6-F7F8-44FF-9A4F-EBBBED9743E9}"/>
              </a:ext>
            </a:extLst>
          </p:cNvPr>
          <p:cNvSpPr>
            <a:spLocks noGrp="1"/>
          </p:cNvSpPr>
          <p:nvPr>
            <p:ph idx="1"/>
          </p:nvPr>
        </p:nvSpPr>
        <p:spPr/>
        <p:txBody>
          <a:bodyPr/>
          <a:lstStyle/>
          <a:p>
            <a:r>
              <a:rPr lang="en-US" b="1" dirty="0"/>
              <a:t>I organized two data sets of </a:t>
            </a:r>
            <a:r>
              <a:rPr lang="en-US" b="1" dirty="0" smtClean="0"/>
              <a:t>zip code </a:t>
            </a:r>
            <a:r>
              <a:rPr lang="en-US" b="1" dirty="0"/>
              <a:t>and neighborhoods with latitude and </a:t>
            </a:r>
            <a:r>
              <a:rPr lang="en-US" b="1" dirty="0" smtClean="0"/>
              <a:t>longitude </a:t>
            </a:r>
            <a:r>
              <a:rPr lang="en-US" b="1" dirty="0"/>
              <a:t>for each city from multiple online sources</a:t>
            </a:r>
          </a:p>
          <a:p>
            <a:endParaRPr lang="en-US" dirty="0"/>
          </a:p>
        </p:txBody>
      </p:sp>
    </p:spTree>
    <p:extLst>
      <p:ext uri="{BB962C8B-B14F-4D97-AF65-F5344CB8AC3E}">
        <p14:creationId xmlns:p14="http://schemas.microsoft.com/office/powerpoint/2010/main" xmlns=""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xmlns="" id="{C56E4322-EA45-4A38-9CA7-B31D22882841}"/>
              </a:ext>
            </a:extLst>
          </p:cNvPr>
          <p:cNvSpPr>
            <a:spLocks noGrp="1"/>
          </p:cNvSpPr>
          <p:nvPr>
            <p:ph idx="1"/>
          </p:nvPr>
        </p:nvSpPr>
        <p:spPr/>
        <p:txBody>
          <a:bodyPr/>
          <a:lstStyle/>
          <a:p>
            <a:r>
              <a:rPr lang="en-US" b="1" dirty="0"/>
              <a:t>Basic skills from week 3 lab</a:t>
            </a:r>
          </a:p>
          <a:p>
            <a:r>
              <a:rPr lang="en-US" b="1" dirty="0"/>
              <a:t>Majorly relied on Foursquare API to retrieve all venues of each neighborhoods, then group by each neighborhoods and to count how many venues before filter top 10 most common venue types of each neighborhoods</a:t>
            </a:r>
          </a:p>
          <a:p>
            <a:endParaRPr lang="en-US" dirty="0"/>
          </a:p>
        </p:txBody>
      </p:sp>
    </p:spTree>
    <p:extLst>
      <p:ext uri="{BB962C8B-B14F-4D97-AF65-F5344CB8AC3E}">
        <p14:creationId xmlns:p14="http://schemas.microsoft.com/office/powerpoint/2010/main" xmlns=""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EFAC26-E64D-4750-B03D-89098A72D5D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xmlns="" id="{78BDDC58-3177-4482-83F5-30C27B3E977B}"/>
              </a:ext>
            </a:extLst>
          </p:cNvPr>
          <p:cNvSpPr>
            <a:spLocks noGrp="1"/>
          </p:cNvSpPr>
          <p:nvPr>
            <p:ph idx="1"/>
          </p:nvPr>
        </p:nvSpPr>
        <p:spPr/>
        <p:txBody>
          <a:bodyPr/>
          <a:lstStyle/>
          <a:p>
            <a:r>
              <a:rPr lang="en-US" dirty="0"/>
              <a:t>Providence has more venues than Hartford (512 vs 460)</a:t>
            </a:r>
          </a:p>
          <a:p>
            <a:r>
              <a:rPr lang="en-US" dirty="0"/>
              <a:t>Federal Hill has the most venues in Providence</a:t>
            </a:r>
          </a:p>
          <a:p>
            <a:r>
              <a:rPr lang="en-US" dirty="0"/>
              <a:t>Downtown has the most venues in Hartford</a:t>
            </a:r>
          </a:p>
          <a:p>
            <a:r>
              <a:rPr lang="en-US" dirty="0"/>
              <a:t>Most of venues in Federal Hill are restaurants, bars</a:t>
            </a:r>
          </a:p>
          <a:p>
            <a:r>
              <a:rPr lang="en-US" dirty="0"/>
              <a:t>Venues in Downtown Hartford are more diverse includes: banks, concert hall, gyms…</a:t>
            </a:r>
          </a:p>
          <a:p>
            <a:r>
              <a:rPr lang="en-US" dirty="0"/>
              <a:t>Bars, Restaurants, Bakeries, and Diners are very common in Providence</a:t>
            </a:r>
          </a:p>
          <a:p>
            <a:r>
              <a:rPr lang="en-US" dirty="0"/>
              <a:t>Hartford is more about commercial</a:t>
            </a:r>
          </a:p>
        </p:txBody>
      </p:sp>
    </p:spTree>
    <p:extLst>
      <p:ext uri="{BB962C8B-B14F-4D97-AF65-F5344CB8AC3E}">
        <p14:creationId xmlns:p14="http://schemas.microsoft.com/office/powerpoint/2010/main" xmlns=""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51AAF-31EF-451C-83CC-66046738CBF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D59B18D8-A8C2-4BAC-A540-76221EF41F1C}"/>
              </a:ext>
            </a:extLst>
          </p:cNvPr>
          <p:cNvSpPr>
            <a:spLocks noGrp="1"/>
          </p:cNvSpPr>
          <p:nvPr>
            <p:ph idx="1"/>
          </p:nvPr>
        </p:nvSpPr>
        <p:spPr/>
        <p:txBody>
          <a:bodyPr/>
          <a:lstStyle/>
          <a:p>
            <a:r>
              <a:rPr lang="en-US" dirty="0"/>
              <a:t>For travelers:</a:t>
            </a:r>
          </a:p>
          <a:p>
            <a:r>
              <a:rPr lang="en-US" dirty="0"/>
              <a:t>Providence may more suitable to spend a good amount time of enjoy the local food</a:t>
            </a:r>
          </a:p>
          <a:p>
            <a:r>
              <a:rPr lang="en-US" dirty="0"/>
              <a:t>Hartford has less food but more commercial</a:t>
            </a:r>
          </a:p>
          <a:p>
            <a:endParaRPr lang="en-US" dirty="0"/>
          </a:p>
          <a:p>
            <a:r>
              <a:rPr lang="en-US" dirty="0"/>
              <a:t>For business owners:</a:t>
            </a:r>
          </a:p>
          <a:p>
            <a:r>
              <a:rPr lang="en-US" dirty="0"/>
              <a:t>Providence is good place to open small business related to food and travel industry</a:t>
            </a:r>
          </a:p>
          <a:p>
            <a:r>
              <a:rPr lang="en-US" dirty="0"/>
              <a:t>Hartford is better place to involve in insurance industry</a:t>
            </a:r>
          </a:p>
          <a:p>
            <a:pPr marL="0" indent="0">
              <a:buNone/>
            </a:pPr>
            <a:endParaRPr lang="en-US" dirty="0"/>
          </a:p>
        </p:txBody>
      </p:sp>
    </p:spTree>
    <p:extLst>
      <p:ext uri="{BB962C8B-B14F-4D97-AF65-F5344CB8AC3E}">
        <p14:creationId xmlns:p14="http://schemas.microsoft.com/office/powerpoint/2010/main" xmlns="" val="648234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260</Words>
  <Application>Microsoft Office PowerPoint</Application>
  <PresentationFormat>Custom</PresentationFormat>
  <Paragraphs>26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The Battle of Neighborhood</vt:lpstr>
      <vt:lpstr>Introduction</vt:lpstr>
      <vt:lpstr>Data </vt:lpstr>
      <vt:lpstr>Methodology </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Mayank</cp:lastModifiedBy>
  <cp:revision>4</cp:revision>
  <dcterms:created xsi:type="dcterms:W3CDTF">2018-12-27T16:20:20Z</dcterms:created>
  <dcterms:modified xsi:type="dcterms:W3CDTF">2020-05-31T15:06:45Z</dcterms:modified>
</cp:coreProperties>
</file>