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5DB0A5E-088B-4ED9-8B4B-9FBE725527D2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2396C-B13F-463D-9CD9-FBFE3E3AF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MVT (Model View Template) ARCHITECTURE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FUNCTION BASED VIEW MODELFORM CRUD</a:t>
            </a:r>
            <a:r>
              <a:rPr lang="en-US" dirty="0" smtClean="0"/>
              <a:t> </a:t>
            </a:r>
            <a:r>
              <a:rPr lang="en-US" dirty="0" smtClean="0"/>
              <a:t>PROJECT IN DJANGO 3.2.8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SCREENSHOTS OF PROJECT DEVELOPED                  TILL NOW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u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51680" cy="4122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u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0555"/>
            <a:ext cx="8305800" cy="4036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Django</a:t>
            </a:r>
            <a:r>
              <a:rPr lang="en-US" dirty="0" smtClean="0"/>
              <a:t> is a Python-based web framework which allows you to quickly create web application without all of the installation or dependency problems that you normally will find with other frameworks. </a:t>
            </a:r>
            <a:r>
              <a:rPr lang="en-US" dirty="0" err="1" smtClean="0"/>
              <a:t>Django</a:t>
            </a:r>
            <a:r>
              <a:rPr lang="en-US" dirty="0" smtClean="0"/>
              <a:t> is based on MVT (Model View Template) architecture and revolves around CRUD (Create, Retrieve, Update, Delete) operations. CRUD can be best explained as an approach to building a </a:t>
            </a:r>
            <a:r>
              <a:rPr lang="en-US" dirty="0" err="1" smtClean="0"/>
              <a:t>Django</a:t>
            </a:r>
            <a:r>
              <a:rPr lang="en-US" dirty="0" smtClean="0"/>
              <a:t> web application. In general CRUD means performing Create, Retrieve, Update and Delete operations on a table in a database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Create</a:t>
            </a:r>
            <a:r>
              <a:rPr lang="en-US" dirty="0" smtClean="0"/>
              <a:t> – create or add new entries in a table in the database. </a:t>
            </a:r>
            <a:br>
              <a:rPr lang="en-US" dirty="0" smtClean="0"/>
            </a:br>
            <a:r>
              <a:rPr lang="en-US" b="1" dirty="0" smtClean="0"/>
              <a:t>Retrieve</a:t>
            </a:r>
            <a:r>
              <a:rPr lang="en-US" dirty="0" smtClean="0"/>
              <a:t> – read, retrieve, search, or view existing entries as a list(List View) or retrieve a particular entry in detail (Detail View) </a:t>
            </a:r>
            <a:br>
              <a:rPr lang="en-US" dirty="0" smtClean="0"/>
            </a:br>
            <a:r>
              <a:rPr lang="en-US" b="1" dirty="0" smtClean="0"/>
              <a:t>Update</a:t>
            </a:r>
            <a:r>
              <a:rPr lang="en-US" dirty="0" smtClean="0"/>
              <a:t> – update or edit existing entries in a table in the database </a:t>
            </a:r>
            <a:br>
              <a:rPr lang="en-US" dirty="0" smtClean="0"/>
            </a:br>
            <a:r>
              <a:rPr lang="en-US" b="1" dirty="0" smtClean="0"/>
              <a:t>Delete</a:t>
            </a:r>
            <a:r>
              <a:rPr lang="en-US" dirty="0" smtClean="0"/>
              <a:t> – delete, deactivate, or remove existing entries in a table in the database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</TotalTime>
  <Words>118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FUNCTION BASED VIEW MODELFORM CRUD PROJECT IN DJANGO 3.2.8</vt:lpstr>
      <vt:lpstr>SCREENSHOTS OF PROJECT DEVELOPED                  TILL NOW</vt:lpstr>
      <vt:lpstr>Slide 3</vt:lpstr>
      <vt:lpstr>Slide 4</vt:lpstr>
      <vt:lpstr>WORKING PRINCIPLE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UPLOADER PROJECT IN DJANGO 3.2.8</dc:title>
  <dc:creator>Dj</dc:creator>
  <cp:lastModifiedBy>Dj</cp:lastModifiedBy>
  <cp:revision>4</cp:revision>
  <dcterms:created xsi:type="dcterms:W3CDTF">2021-10-24T12:42:51Z</dcterms:created>
  <dcterms:modified xsi:type="dcterms:W3CDTF">2021-10-24T13:41:44Z</dcterms:modified>
</cp:coreProperties>
</file>