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A5EF0-C84A-4D2C-BA21-06332C60A358}"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5A5808F0-75C8-4AE6-B839-3F152F03357E}">
      <dgm:prSet/>
      <dgm:spPr/>
      <dgm:t>
        <a:bodyPr/>
        <a:lstStyle/>
        <a:p>
          <a:r>
            <a:rPr lang="en-US"/>
            <a:t>CIRCULAR SAWS.</a:t>
          </a:r>
        </a:p>
      </dgm:t>
    </dgm:pt>
    <dgm:pt modelId="{4742C672-848C-4AB0-8BA6-C2B2D7AA3FCC}" type="parTrans" cxnId="{E1BF2751-38AC-4A65-8339-1760D9901E95}">
      <dgm:prSet/>
      <dgm:spPr/>
      <dgm:t>
        <a:bodyPr/>
        <a:lstStyle/>
        <a:p>
          <a:endParaRPr lang="en-US"/>
        </a:p>
      </dgm:t>
    </dgm:pt>
    <dgm:pt modelId="{C93E0826-7ADD-4F2F-BBF0-6DB4743E7E2C}" type="sibTrans" cxnId="{E1BF2751-38AC-4A65-8339-1760D9901E95}">
      <dgm:prSet/>
      <dgm:spPr/>
      <dgm:t>
        <a:bodyPr/>
        <a:lstStyle/>
        <a:p>
          <a:endParaRPr lang="en-US"/>
        </a:p>
      </dgm:t>
    </dgm:pt>
    <dgm:pt modelId="{A7C621E4-B3B1-4573-B990-EDA62C8A0428}">
      <dgm:prSet/>
      <dgm:spPr/>
      <dgm:t>
        <a:bodyPr/>
        <a:lstStyle/>
        <a:p>
          <a:r>
            <a:rPr lang="en-US"/>
            <a:t>GROOVER MACHINE.</a:t>
          </a:r>
        </a:p>
      </dgm:t>
    </dgm:pt>
    <dgm:pt modelId="{85FFE3EF-580E-4F4D-BC5C-4A7E607D5001}" type="parTrans" cxnId="{7DB12C5D-FAB7-45F8-86DC-125406C54D9A}">
      <dgm:prSet/>
      <dgm:spPr/>
      <dgm:t>
        <a:bodyPr/>
        <a:lstStyle/>
        <a:p>
          <a:endParaRPr lang="en-US"/>
        </a:p>
      </dgm:t>
    </dgm:pt>
    <dgm:pt modelId="{C7D31AE9-EBBC-42F6-A4AE-AFC25272E099}" type="sibTrans" cxnId="{7DB12C5D-FAB7-45F8-86DC-125406C54D9A}">
      <dgm:prSet/>
      <dgm:spPr/>
      <dgm:t>
        <a:bodyPr/>
        <a:lstStyle/>
        <a:p>
          <a:endParaRPr lang="en-US"/>
        </a:p>
      </dgm:t>
    </dgm:pt>
    <dgm:pt modelId="{F8E9ED9B-6498-4581-AB04-9CD82357E759}">
      <dgm:prSet/>
      <dgm:spPr/>
      <dgm:t>
        <a:bodyPr/>
        <a:lstStyle/>
        <a:p>
          <a:r>
            <a:rPr lang="en-US"/>
            <a:t>LEAD LAYER.</a:t>
          </a:r>
        </a:p>
      </dgm:t>
    </dgm:pt>
    <dgm:pt modelId="{F7A58EFD-B732-46E7-824A-751E74D41CE1}" type="parTrans" cxnId="{486A501F-ECD7-418D-A0CD-9A311C7CE006}">
      <dgm:prSet/>
      <dgm:spPr/>
      <dgm:t>
        <a:bodyPr/>
        <a:lstStyle/>
        <a:p>
          <a:endParaRPr lang="en-US"/>
        </a:p>
      </dgm:t>
    </dgm:pt>
    <dgm:pt modelId="{4DAD0C03-B0FE-46E9-BEEC-48503995265E}" type="sibTrans" cxnId="{486A501F-ECD7-418D-A0CD-9A311C7CE006}">
      <dgm:prSet/>
      <dgm:spPr/>
      <dgm:t>
        <a:bodyPr/>
        <a:lstStyle/>
        <a:p>
          <a:endParaRPr lang="en-US"/>
        </a:p>
      </dgm:t>
    </dgm:pt>
    <dgm:pt modelId="{D5A5ED7B-6319-44E1-9478-7BFFC7495C1D}">
      <dgm:prSet/>
      <dgm:spPr/>
      <dgm:t>
        <a:bodyPr/>
        <a:lstStyle/>
        <a:p>
          <a:r>
            <a:rPr lang="en-US"/>
            <a:t>SHAPER.</a:t>
          </a:r>
        </a:p>
      </dgm:t>
    </dgm:pt>
    <dgm:pt modelId="{8BB36F2D-9E7F-459B-8E2B-E1C9CD5DDB42}" type="parTrans" cxnId="{D4168B96-F2AC-40A7-91D8-CB9DA9DFC82A}">
      <dgm:prSet/>
      <dgm:spPr/>
      <dgm:t>
        <a:bodyPr/>
        <a:lstStyle/>
        <a:p>
          <a:endParaRPr lang="en-US"/>
        </a:p>
      </dgm:t>
    </dgm:pt>
    <dgm:pt modelId="{69D22B3D-A8EE-42B1-9706-A63CF9E17A49}" type="sibTrans" cxnId="{D4168B96-F2AC-40A7-91D8-CB9DA9DFC82A}">
      <dgm:prSet/>
      <dgm:spPr/>
      <dgm:t>
        <a:bodyPr/>
        <a:lstStyle/>
        <a:p>
          <a:endParaRPr lang="en-US"/>
        </a:p>
      </dgm:t>
    </dgm:pt>
    <dgm:pt modelId="{826ABF62-C024-4126-9358-A2DE702E310B}">
      <dgm:prSet/>
      <dgm:spPr/>
      <dgm:t>
        <a:bodyPr/>
        <a:lstStyle/>
        <a:p>
          <a:r>
            <a:rPr lang="en-US"/>
            <a:t>TIPPING MACHINE.</a:t>
          </a:r>
        </a:p>
      </dgm:t>
    </dgm:pt>
    <dgm:pt modelId="{560D2C27-58DD-4294-A800-0FE36F819E68}" type="parTrans" cxnId="{FD8F37F5-F826-47AF-970A-4143961C5C28}">
      <dgm:prSet/>
      <dgm:spPr/>
      <dgm:t>
        <a:bodyPr/>
        <a:lstStyle/>
        <a:p>
          <a:endParaRPr lang="en-US"/>
        </a:p>
      </dgm:t>
    </dgm:pt>
    <dgm:pt modelId="{E6471AE5-5D11-4F00-B095-9545C735F0F9}" type="sibTrans" cxnId="{FD8F37F5-F826-47AF-970A-4143961C5C28}">
      <dgm:prSet/>
      <dgm:spPr/>
      <dgm:t>
        <a:bodyPr/>
        <a:lstStyle/>
        <a:p>
          <a:endParaRPr lang="en-US"/>
        </a:p>
      </dgm:t>
    </dgm:pt>
    <dgm:pt modelId="{DCA22C6E-3322-403E-84A5-75704C50FE67}">
      <dgm:prSet/>
      <dgm:spPr/>
      <dgm:t>
        <a:bodyPr/>
        <a:lstStyle/>
        <a:p>
          <a:r>
            <a:rPr lang="en-US"/>
            <a:t>LACQUER SPRAYER.</a:t>
          </a:r>
        </a:p>
      </dgm:t>
    </dgm:pt>
    <dgm:pt modelId="{EAA8C6A5-7DAB-43A5-A894-AE8083A3C2F3}" type="parTrans" cxnId="{373C23D3-A3F5-480B-B35B-730303E0891F}">
      <dgm:prSet/>
      <dgm:spPr/>
      <dgm:t>
        <a:bodyPr/>
        <a:lstStyle/>
        <a:p>
          <a:endParaRPr lang="en-US"/>
        </a:p>
      </dgm:t>
    </dgm:pt>
    <dgm:pt modelId="{47BC260B-8A71-404C-B5A2-B864F381BC8C}" type="sibTrans" cxnId="{373C23D3-A3F5-480B-B35B-730303E0891F}">
      <dgm:prSet/>
      <dgm:spPr/>
      <dgm:t>
        <a:bodyPr/>
        <a:lstStyle/>
        <a:p>
          <a:endParaRPr lang="en-US"/>
        </a:p>
      </dgm:t>
    </dgm:pt>
    <dgm:pt modelId="{8D408920-D9AA-4866-ABD0-5F903C99F43B}">
      <dgm:prSet/>
      <dgm:spPr/>
      <dgm:t>
        <a:bodyPr/>
        <a:lstStyle/>
        <a:p>
          <a:r>
            <a:rPr lang="en-US"/>
            <a:t>GIANT KILNS.</a:t>
          </a:r>
        </a:p>
      </dgm:t>
    </dgm:pt>
    <dgm:pt modelId="{81466FAE-944C-4127-BFF5-D827FAF8EE6C}" type="parTrans" cxnId="{904524FA-2D6B-4BA1-B889-B7F3BDD44072}">
      <dgm:prSet/>
      <dgm:spPr/>
      <dgm:t>
        <a:bodyPr/>
        <a:lstStyle/>
        <a:p>
          <a:endParaRPr lang="en-US"/>
        </a:p>
      </dgm:t>
    </dgm:pt>
    <dgm:pt modelId="{D2A56864-F56F-4C55-A2B2-EA4C76A9379F}" type="sibTrans" cxnId="{904524FA-2D6B-4BA1-B889-B7F3BDD44072}">
      <dgm:prSet/>
      <dgm:spPr/>
      <dgm:t>
        <a:bodyPr/>
        <a:lstStyle/>
        <a:p>
          <a:endParaRPr lang="en-US"/>
        </a:p>
      </dgm:t>
    </dgm:pt>
    <dgm:pt modelId="{2095A977-1118-41A8-80A4-C5BF0FD3A4CD}">
      <dgm:prSet/>
      <dgm:spPr/>
      <dgm:t>
        <a:bodyPr/>
        <a:lstStyle/>
        <a:p>
          <a:r>
            <a:rPr lang="en-US"/>
            <a:t>GRAPHITE MIXING MACHINE.</a:t>
          </a:r>
        </a:p>
      </dgm:t>
    </dgm:pt>
    <dgm:pt modelId="{0A954CBE-783F-4EA4-BC70-28965E0956DC}" type="parTrans" cxnId="{B7070247-F814-445A-BB84-C1C9D3F57022}">
      <dgm:prSet/>
      <dgm:spPr/>
      <dgm:t>
        <a:bodyPr/>
        <a:lstStyle/>
        <a:p>
          <a:endParaRPr lang="en-US"/>
        </a:p>
      </dgm:t>
    </dgm:pt>
    <dgm:pt modelId="{39DD19DE-10D7-44BD-B58F-9B208FFB9306}" type="sibTrans" cxnId="{B7070247-F814-445A-BB84-C1C9D3F57022}">
      <dgm:prSet/>
      <dgm:spPr/>
      <dgm:t>
        <a:bodyPr/>
        <a:lstStyle/>
        <a:p>
          <a:endParaRPr lang="en-US"/>
        </a:p>
      </dgm:t>
    </dgm:pt>
    <dgm:pt modelId="{0B34B87B-51D5-4BA1-9070-60D3A57E44EC}">
      <dgm:prSet/>
      <dgm:spPr/>
      <dgm:t>
        <a:bodyPr/>
        <a:lstStyle/>
        <a:p>
          <a:r>
            <a:rPr lang="en-IN"/>
            <a:t>PAINTING AND COATING MACHINES.</a:t>
          </a:r>
          <a:endParaRPr lang="en-US"/>
        </a:p>
      </dgm:t>
    </dgm:pt>
    <dgm:pt modelId="{D9465323-7505-4DEB-A9DF-358305F14A10}" type="parTrans" cxnId="{4304E206-9A1A-4053-A3DC-3B687FFB3312}">
      <dgm:prSet/>
      <dgm:spPr/>
      <dgm:t>
        <a:bodyPr/>
        <a:lstStyle/>
        <a:p>
          <a:endParaRPr lang="en-US"/>
        </a:p>
      </dgm:t>
    </dgm:pt>
    <dgm:pt modelId="{7B144F3B-02DC-46EC-8C12-9055F9DCB3BE}" type="sibTrans" cxnId="{4304E206-9A1A-4053-A3DC-3B687FFB3312}">
      <dgm:prSet/>
      <dgm:spPr/>
      <dgm:t>
        <a:bodyPr/>
        <a:lstStyle/>
        <a:p>
          <a:endParaRPr lang="en-US"/>
        </a:p>
      </dgm:t>
    </dgm:pt>
    <dgm:pt modelId="{099BE283-2702-4248-960E-010FEBFEF930}" type="pres">
      <dgm:prSet presAssocID="{088A5EF0-C84A-4D2C-BA21-06332C60A358}" presName="Name0" presStyleCnt="0">
        <dgm:presLayoutVars>
          <dgm:dir/>
          <dgm:resizeHandles val="exact"/>
        </dgm:presLayoutVars>
      </dgm:prSet>
      <dgm:spPr/>
    </dgm:pt>
    <dgm:pt modelId="{599D368B-54CE-4CB6-8AC3-285707899863}" type="pres">
      <dgm:prSet presAssocID="{088A5EF0-C84A-4D2C-BA21-06332C60A358}" presName="cycle" presStyleCnt="0"/>
      <dgm:spPr/>
    </dgm:pt>
    <dgm:pt modelId="{E19E2CF7-BCA4-4E71-AD10-68E35023E604}" type="pres">
      <dgm:prSet presAssocID="{5A5808F0-75C8-4AE6-B839-3F152F03357E}" presName="nodeFirstNode" presStyleLbl="node1" presStyleIdx="0" presStyleCnt="9">
        <dgm:presLayoutVars>
          <dgm:bulletEnabled val="1"/>
        </dgm:presLayoutVars>
      </dgm:prSet>
      <dgm:spPr/>
    </dgm:pt>
    <dgm:pt modelId="{0634EC4D-B37D-4B1D-AB54-48F6C47D789F}" type="pres">
      <dgm:prSet presAssocID="{C93E0826-7ADD-4F2F-BBF0-6DB4743E7E2C}" presName="sibTransFirstNode" presStyleLbl="bgShp" presStyleIdx="0" presStyleCnt="1"/>
      <dgm:spPr/>
    </dgm:pt>
    <dgm:pt modelId="{F067F83E-0AB9-4A2B-AE86-21D3A79AAF91}" type="pres">
      <dgm:prSet presAssocID="{A7C621E4-B3B1-4573-B990-EDA62C8A0428}" presName="nodeFollowingNodes" presStyleLbl="node1" presStyleIdx="1" presStyleCnt="9">
        <dgm:presLayoutVars>
          <dgm:bulletEnabled val="1"/>
        </dgm:presLayoutVars>
      </dgm:prSet>
      <dgm:spPr/>
    </dgm:pt>
    <dgm:pt modelId="{52FBA5FF-765F-4CDE-AB85-4542FE38819C}" type="pres">
      <dgm:prSet presAssocID="{F8E9ED9B-6498-4581-AB04-9CD82357E759}" presName="nodeFollowingNodes" presStyleLbl="node1" presStyleIdx="2" presStyleCnt="9">
        <dgm:presLayoutVars>
          <dgm:bulletEnabled val="1"/>
        </dgm:presLayoutVars>
      </dgm:prSet>
      <dgm:spPr/>
    </dgm:pt>
    <dgm:pt modelId="{C5422DD0-8CC9-4901-A8F4-367F65B1A166}" type="pres">
      <dgm:prSet presAssocID="{D5A5ED7B-6319-44E1-9478-7BFFC7495C1D}" presName="nodeFollowingNodes" presStyleLbl="node1" presStyleIdx="3" presStyleCnt="9">
        <dgm:presLayoutVars>
          <dgm:bulletEnabled val="1"/>
        </dgm:presLayoutVars>
      </dgm:prSet>
      <dgm:spPr/>
    </dgm:pt>
    <dgm:pt modelId="{D79254B2-CEAA-4F9B-A934-757D92879428}" type="pres">
      <dgm:prSet presAssocID="{826ABF62-C024-4126-9358-A2DE702E310B}" presName="nodeFollowingNodes" presStyleLbl="node1" presStyleIdx="4" presStyleCnt="9">
        <dgm:presLayoutVars>
          <dgm:bulletEnabled val="1"/>
        </dgm:presLayoutVars>
      </dgm:prSet>
      <dgm:spPr/>
    </dgm:pt>
    <dgm:pt modelId="{306F1275-210B-4551-9DD5-8DE2FA93951D}" type="pres">
      <dgm:prSet presAssocID="{DCA22C6E-3322-403E-84A5-75704C50FE67}" presName="nodeFollowingNodes" presStyleLbl="node1" presStyleIdx="5" presStyleCnt="9">
        <dgm:presLayoutVars>
          <dgm:bulletEnabled val="1"/>
        </dgm:presLayoutVars>
      </dgm:prSet>
      <dgm:spPr/>
    </dgm:pt>
    <dgm:pt modelId="{A48AC2AC-310A-4ED1-897D-488687B6AB96}" type="pres">
      <dgm:prSet presAssocID="{8D408920-D9AA-4866-ABD0-5F903C99F43B}" presName="nodeFollowingNodes" presStyleLbl="node1" presStyleIdx="6" presStyleCnt="9">
        <dgm:presLayoutVars>
          <dgm:bulletEnabled val="1"/>
        </dgm:presLayoutVars>
      </dgm:prSet>
      <dgm:spPr/>
    </dgm:pt>
    <dgm:pt modelId="{17482DF2-10D9-4F98-AA9B-B27913745231}" type="pres">
      <dgm:prSet presAssocID="{2095A977-1118-41A8-80A4-C5BF0FD3A4CD}" presName="nodeFollowingNodes" presStyleLbl="node1" presStyleIdx="7" presStyleCnt="9">
        <dgm:presLayoutVars>
          <dgm:bulletEnabled val="1"/>
        </dgm:presLayoutVars>
      </dgm:prSet>
      <dgm:spPr/>
    </dgm:pt>
    <dgm:pt modelId="{B426041E-3713-4A42-A9B7-DB7DF53E4985}" type="pres">
      <dgm:prSet presAssocID="{0B34B87B-51D5-4BA1-9070-60D3A57E44EC}" presName="nodeFollowingNodes" presStyleLbl="node1" presStyleIdx="8" presStyleCnt="9">
        <dgm:presLayoutVars>
          <dgm:bulletEnabled val="1"/>
        </dgm:presLayoutVars>
      </dgm:prSet>
      <dgm:spPr/>
    </dgm:pt>
  </dgm:ptLst>
  <dgm:cxnLst>
    <dgm:cxn modelId="{4304E206-9A1A-4053-A3DC-3B687FFB3312}" srcId="{088A5EF0-C84A-4D2C-BA21-06332C60A358}" destId="{0B34B87B-51D5-4BA1-9070-60D3A57E44EC}" srcOrd="8" destOrd="0" parTransId="{D9465323-7505-4DEB-A9DF-358305F14A10}" sibTransId="{7B144F3B-02DC-46EC-8C12-9055F9DCB3BE}"/>
    <dgm:cxn modelId="{486A501F-ECD7-418D-A0CD-9A311C7CE006}" srcId="{088A5EF0-C84A-4D2C-BA21-06332C60A358}" destId="{F8E9ED9B-6498-4581-AB04-9CD82357E759}" srcOrd="2" destOrd="0" parTransId="{F7A58EFD-B732-46E7-824A-751E74D41CE1}" sibTransId="{4DAD0C03-B0FE-46E9-BEEC-48503995265E}"/>
    <dgm:cxn modelId="{901C4A31-069A-4156-8D0C-5774637B3CEA}" type="presOf" srcId="{826ABF62-C024-4126-9358-A2DE702E310B}" destId="{D79254B2-CEAA-4F9B-A934-757D92879428}" srcOrd="0" destOrd="0" presId="urn:microsoft.com/office/officeart/2005/8/layout/cycle3"/>
    <dgm:cxn modelId="{B7070247-F814-445A-BB84-C1C9D3F57022}" srcId="{088A5EF0-C84A-4D2C-BA21-06332C60A358}" destId="{2095A977-1118-41A8-80A4-C5BF0FD3A4CD}" srcOrd="7" destOrd="0" parTransId="{0A954CBE-783F-4EA4-BC70-28965E0956DC}" sibTransId="{39DD19DE-10D7-44BD-B58F-9B208FFB9306}"/>
    <dgm:cxn modelId="{E1BF2751-38AC-4A65-8339-1760D9901E95}" srcId="{088A5EF0-C84A-4D2C-BA21-06332C60A358}" destId="{5A5808F0-75C8-4AE6-B839-3F152F03357E}" srcOrd="0" destOrd="0" parTransId="{4742C672-848C-4AB0-8BA6-C2B2D7AA3FCC}" sibTransId="{C93E0826-7ADD-4F2F-BBF0-6DB4743E7E2C}"/>
    <dgm:cxn modelId="{7DB12C5D-FAB7-45F8-86DC-125406C54D9A}" srcId="{088A5EF0-C84A-4D2C-BA21-06332C60A358}" destId="{A7C621E4-B3B1-4573-B990-EDA62C8A0428}" srcOrd="1" destOrd="0" parTransId="{85FFE3EF-580E-4F4D-BC5C-4A7E607D5001}" sibTransId="{C7D31AE9-EBBC-42F6-A4AE-AFC25272E099}"/>
    <dgm:cxn modelId="{5B3DE662-3CCF-478A-BAAB-5B26A67CEE3D}" type="presOf" srcId="{C93E0826-7ADD-4F2F-BBF0-6DB4743E7E2C}" destId="{0634EC4D-B37D-4B1D-AB54-48F6C47D789F}" srcOrd="0" destOrd="0" presId="urn:microsoft.com/office/officeart/2005/8/layout/cycle3"/>
    <dgm:cxn modelId="{79FAD974-5420-443E-BF49-161304F40709}" type="presOf" srcId="{A7C621E4-B3B1-4573-B990-EDA62C8A0428}" destId="{F067F83E-0AB9-4A2B-AE86-21D3A79AAF91}" srcOrd="0" destOrd="0" presId="urn:microsoft.com/office/officeart/2005/8/layout/cycle3"/>
    <dgm:cxn modelId="{13FE9E76-BE3E-42D5-B5BF-E61B6CDCEACA}" type="presOf" srcId="{5A5808F0-75C8-4AE6-B839-3F152F03357E}" destId="{E19E2CF7-BCA4-4E71-AD10-68E35023E604}" srcOrd="0" destOrd="0" presId="urn:microsoft.com/office/officeart/2005/8/layout/cycle3"/>
    <dgm:cxn modelId="{967FD293-AFB6-48D5-8B91-9A384859DEA4}" type="presOf" srcId="{0B34B87B-51D5-4BA1-9070-60D3A57E44EC}" destId="{B426041E-3713-4A42-A9B7-DB7DF53E4985}" srcOrd="0" destOrd="0" presId="urn:microsoft.com/office/officeart/2005/8/layout/cycle3"/>
    <dgm:cxn modelId="{D4168B96-F2AC-40A7-91D8-CB9DA9DFC82A}" srcId="{088A5EF0-C84A-4D2C-BA21-06332C60A358}" destId="{D5A5ED7B-6319-44E1-9478-7BFFC7495C1D}" srcOrd="3" destOrd="0" parTransId="{8BB36F2D-9E7F-459B-8E2B-E1C9CD5DDB42}" sibTransId="{69D22B3D-A8EE-42B1-9706-A63CF9E17A49}"/>
    <dgm:cxn modelId="{FCB6A0A0-7D87-498D-89F2-47E59EDC5C6B}" type="presOf" srcId="{088A5EF0-C84A-4D2C-BA21-06332C60A358}" destId="{099BE283-2702-4248-960E-010FEBFEF930}" srcOrd="0" destOrd="0" presId="urn:microsoft.com/office/officeart/2005/8/layout/cycle3"/>
    <dgm:cxn modelId="{2CDF1AC0-D1C1-4070-9054-F73CE1940BDD}" type="presOf" srcId="{2095A977-1118-41A8-80A4-C5BF0FD3A4CD}" destId="{17482DF2-10D9-4F98-AA9B-B27913745231}" srcOrd="0" destOrd="0" presId="urn:microsoft.com/office/officeart/2005/8/layout/cycle3"/>
    <dgm:cxn modelId="{574058C3-7878-4694-86D8-D0FB7E1DF2DC}" type="presOf" srcId="{F8E9ED9B-6498-4581-AB04-9CD82357E759}" destId="{52FBA5FF-765F-4CDE-AB85-4542FE38819C}" srcOrd="0" destOrd="0" presId="urn:microsoft.com/office/officeart/2005/8/layout/cycle3"/>
    <dgm:cxn modelId="{373C23D3-A3F5-480B-B35B-730303E0891F}" srcId="{088A5EF0-C84A-4D2C-BA21-06332C60A358}" destId="{DCA22C6E-3322-403E-84A5-75704C50FE67}" srcOrd="5" destOrd="0" parTransId="{EAA8C6A5-7DAB-43A5-A894-AE8083A3C2F3}" sibTransId="{47BC260B-8A71-404C-B5A2-B864F381BC8C}"/>
    <dgm:cxn modelId="{496982E7-5904-425B-8C84-0AC9E55562B7}" type="presOf" srcId="{8D408920-D9AA-4866-ABD0-5F903C99F43B}" destId="{A48AC2AC-310A-4ED1-897D-488687B6AB96}" srcOrd="0" destOrd="0" presId="urn:microsoft.com/office/officeart/2005/8/layout/cycle3"/>
    <dgm:cxn modelId="{7A9023E9-4C43-4E90-A073-08137A76167B}" type="presOf" srcId="{DCA22C6E-3322-403E-84A5-75704C50FE67}" destId="{306F1275-210B-4551-9DD5-8DE2FA93951D}" srcOrd="0" destOrd="0" presId="urn:microsoft.com/office/officeart/2005/8/layout/cycle3"/>
    <dgm:cxn modelId="{AA8A27F1-EE47-4745-957A-6CCCE3E6F1B6}" type="presOf" srcId="{D5A5ED7B-6319-44E1-9478-7BFFC7495C1D}" destId="{C5422DD0-8CC9-4901-A8F4-367F65B1A166}" srcOrd="0" destOrd="0" presId="urn:microsoft.com/office/officeart/2005/8/layout/cycle3"/>
    <dgm:cxn modelId="{FD8F37F5-F826-47AF-970A-4143961C5C28}" srcId="{088A5EF0-C84A-4D2C-BA21-06332C60A358}" destId="{826ABF62-C024-4126-9358-A2DE702E310B}" srcOrd="4" destOrd="0" parTransId="{560D2C27-58DD-4294-A800-0FE36F819E68}" sibTransId="{E6471AE5-5D11-4F00-B095-9545C735F0F9}"/>
    <dgm:cxn modelId="{904524FA-2D6B-4BA1-B889-B7F3BDD44072}" srcId="{088A5EF0-C84A-4D2C-BA21-06332C60A358}" destId="{8D408920-D9AA-4866-ABD0-5F903C99F43B}" srcOrd="6" destOrd="0" parTransId="{81466FAE-944C-4127-BFF5-D827FAF8EE6C}" sibTransId="{D2A56864-F56F-4C55-A2B2-EA4C76A9379F}"/>
    <dgm:cxn modelId="{C11B1533-8BB6-4140-8E64-19DE7C924131}" type="presParOf" srcId="{099BE283-2702-4248-960E-010FEBFEF930}" destId="{599D368B-54CE-4CB6-8AC3-285707899863}" srcOrd="0" destOrd="0" presId="urn:microsoft.com/office/officeart/2005/8/layout/cycle3"/>
    <dgm:cxn modelId="{A554D7B1-0E40-41B8-8B8E-6F61CFEBD2DC}" type="presParOf" srcId="{599D368B-54CE-4CB6-8AC3-285707899863}" destId="{E19E2CF7-BCA4-4E71-AD10-68E35023E604}" srcOrd="0" destOrd="0" presId="urn:microsoft.com/office/officeart/2005/8/layout/cycle3"/>
    <dgm:cxn modelId="{ABF168F2-E0CA-455D-A7AA-EE44EC5D5A54}" type="presParOf" srcId="{599D368B-54CE-4CB6-8AC3-285707899863}" destId="{0634EC4D-B37D-4B1D-AB54-48F6C47D789F}" srcOrd="1" destOrd="0" presId="urn:microsoft.com/office/officeart/2005/8/layout/cycle3"/>
    <dgm:cxn modelId="{76A1D683-10AE-4E99-BBCA-2BD1982A00BF}" type="presParOf" srcId="{599D368B-54CE-4CB6-8AC3-285707899863}" destId="{F067F83E-0AB9-4A2B-AE86-21D3A79AAF91}" srcOrd="2" destOrd="0" presId="urn:microsoft.com/office/officeart/2005/8/layout/cycle3"/>
    <dgm:cxn modelId="{55F8CE80-E6C8-4BDC-AF86-CCF2CEE11956}" type="presParOf" srcId="{599D368B-54CE-4CB6-8AC3-285707899863}" destId="{52FBA5FF-765F-4CDE-AB85-4542FE38819C}" srcOrd="3" destOrd="0" presId="urn:microsoft.com/office/officeart/2005/8/layout/cycle3"/>
    <dgm:cxn modelId="{C929025A-239D-498A-88A6-FEE23D0519B1}" type="presParOf" srcId="{599D368B-54CE-4CB6-8AC3-285707899863}" destId="{C5422DD0-8CC9-4901-A8F4-367F65B1A166}" srcOrd="4" destOrd="0" presId="urn:microsoft.com/office/officeart/2005/8/layout/cycle3"/>
    <dgm:cxn modelId="{A5D024FC-FB1F-41FC-8703-96F7769C5848}" type="presParOf" srcId="{599D368B-54CE-4CB6-8AC3-285707899863}" destId="{D79254B2-CEAA-4F9B-A934-757D92879428}" srcOrd="5" destOrd="0" presId="urn:microsoft.com/office/officeart/2005/8/layout/cycle3"/>
    <dgm:cxn modelId="{C70A5B62-C222-48F4-9275-AB7040473317}" type="presParOf" srcId="{599D368B-54CE-4CB6-8AC3-285707899863}" destId="{306F1275-210B-4551-9DD5-8DE2FA93951D}" srcOrd="6" destOrd="0" presId="urn:microsoft.com/office/officeart/2005/8/layout/cycle3"/>
    <dgm:cxn modelId="{0E1ED3BB-F656-4EEC-A6EF-05607DB5DFA8}" type="presParOf" srcId="{599D368B-54CE-4CB6-8AC3-285707899863}" destId="{A48AC2AC-310A-4ED1-897D-488687B6AB96}" srcOrd="7" destOrd="0" presId="urn:microsoft.com/office/officeart/2005/8/layout/cycle3"/>
    <dgm:cxn modelId="{4EBCCA6E-E6B3-4A17-94A0-5B0DBEC47835}" type="presParOf" srcId="{599D368B-54CE-4CB6-8AC3-285707899863}" destId="{17482DF2-10D9-4F98-AA9B-B27913745231}" srcOrd="8" destOrd="0" presId="urn:microsoft.com/office/officeart/2005/8/layout/cycle3"/>
    <dgm:cxn modelId="{ABA2B367-E3F7-4D31-A086-F9081FE53C21}" type="presParOf" srcId="{599D368B-54CE-4CB6-8AC3-285707899863}" destId="{B426041E-3713-4A42-A9B7-DB7DF53E4985}" srcOrd="9"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4EC4D-B37D-4B1D-AB54-48F6C47D789F}">
      <dsp:nvSpPr>
        <dsp:cNvPr id="0" name=""/>
        <dsp:cNvSpPr/>
      </dsp:nvSpPr>
      <dsp:spPr>
        <a:xfrm>
          <a:off x="931918" y="-41317"/>
          <a:ext cx="3615882" cy="3615882"/>
        </a:xfrm>
        <a:prstGeom prst="circularArrow">
          <a:avLst>
            <a:gd name="adj1" fmla="val 5544"/>
            <a:gd name="adj2" fmla="val 330680"/>
            <a:gd name="adj3" fmla="val 14786422"/>
            <a:gd name="adj4" fmla="val 1679678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9E2CF7-BCA4-4E71-AD10-68E35023E604}">
      <dsp:nvSpPr>
        <dsp:cNvPr id="0" name=""/>
        <dsp:cNvSpPr/>
      </dsp:nvSpPr>
      <dsp:spPr>
        <a:xfrm>
          <a:off x="2286337" y="1696"/>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CIRCULAR SAWS.</a:t>
          </a:r>
        </a:p>
      </dsp:txBody>
      <dsp:txXfrm>
        <a:off x="2308476" y="23835"/>
        <a:ext cx="862765" cy="409243"/>
      </dsp:txXfrm>
    </dsp:sp>
    <dsp:sp modelId="{F067F83E-0AB9-4A2B-AE86-21D3A79AAF91}">
      <dsp:nvSpPr>
        <dsp:cNvPr id="0" name=""/>
        <dsp:cNvSpPr/>
      </dsp:nvSpPr>
      <dsp:spPr>
        <a:xfrm>
          <a:off x="3277486" y="362445"/>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GROOVER MACHINE.</a:t>
          </a:r>
        </a:p>
      </dsp:txBody>
      <dsp:txXfrm>
        <a:off x="3299625" y="384584"/>
        <a:ext cx="862765" cy="409243"/>
      </dsp:txXfrm>
    </dsp:sp>
    <dsp:sp modelId="{52FBA5FF-765F-4CDE-AB85-4542FE38819C}">
      <dsp:nvSpPr>
        <dsp:cNvPr id="0" name=""/>
        <dsp:cNvSpPr/>
      </dsp:nvSpPr>
      <dsp:spPr>
        <a:xfrm>
          <a:off x="3804866" y="1275893"/>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LEAD LAYER.</a:t>
          </a:r>
        </a:p>
      </dsp:txBody>
      <dsp:txXfrm>
        <a:off x="3827005" y="1298032"/>
        <a:ext cx="862765" cy="409243"/>
      </dsp:txXfrm>
    </dsp:sp>
    <dsp:sp modelId="{C5422DD0-8CC9-4901-A8F4-367F65B1A166}">
      <dsp:nvSpPr>
        <dsp:cNvPr id="0" name=""/>
        <dsp:cNvSpPr/>
      </dsp:nvSpPr>
      <dsp:spPr>
        <a:xfrm>
          <a:off x="3621709" y="2314627"/>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SHAPER.</a:t>
          </a:r>
        </a:p>
      </dsp:txBody>
      <dsp:txXfrm>
        <a:off x="3643848" y="2336766"/>
        <a:ext cx="862765" cy="409243"/>
      </dsp:txXfrm>
    </dsp:sp>
    <dsp:sp modelId="{D79254B2-CEAA-4F9B-A934-757D92879428}">
      <dsp:nvSpPr>
        <dsp:cNvPr id="0" name=""/>
        <dsp:cNvSpPr/>
      </dsp:nvSpPr>
      <dsp:spPr>
        <a:xfrm>
          <a:off x="2813717" y="2992613"/>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TIPPING MACHINE.</a:t>
          </a:r>
        </a:p>
      </dsp:txBody>
      <dsp:txXfrm>
        <a:off x="2835856" y="3014752"/>
        <a:ext cx="862765" cy="409243"/>
      </dsp:txXfrm>
    </dsp:sp>
    <dsp:sp modelId="{306F1275-210B-4551-9DD5-8DE2FA93951D}">
      <dsp:nvSpPr>
        <dsp:cNvPr id="0" name=""/>
        <dsp:cNvSpPr/>
      </dsp:nvSpPr>
      <dsp:spPr>
        <a:xfrm>
          <a:off x="1758958" y="2992613"/>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LACQUER SPRAYER.</a:t>
          </a:r>
        </a:p>
      </dsp:txBody>
      <dsp:txXfrm>
        <a:off x="1781097" y="3014752"/>
        <a:ext cx="862765" cy="409243"/>
      </dsp:txXfrm>
    </dsp:sp>
    <dsp:sp modelId="{A48AC2AC-310A-4ED1-897D-488687B6AB96}">
      <dsp:nvSpPr>
        <dsp:cNvPr id="0" name=""/>
        <dsp:cNvSpPr/>
      </dsp:nvSpPr>
      <dsp:spPr>
        <a:xfrm>
          <a:off x="950966" y="2314627"/>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GIANT KILNS.</a:t>
          </a:r>
        </a:p>
      </dsp:txBody>
      <dsp:txXfrm>
        <a:off x="973105" y="2336766"/>
        <a:ext cx="862765" cy="409243"/>
      </dsp:txXfrm>
    </dsp:sp>
    <dsp:sp modelId="{17482DF2-10D9-4F98-AA9B-B27913745231}">
      <dsp:nvSpPr>
        <dsp:cNvPr id="0" name=""/>
        <dsp:cNvSpPr/>
      </dsp:nvSpPr>
      <dsp:spPr>
        <a:xfrm>
          <a:off x="767809" y="1275893"/>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GRAPHITE MIXING MACHINE.</a:t>
          </a:r>
        </a:p>
      </dsp:txBody>
      <dsp:txXfrm>
        <a:off x="789948" y="1298032"/>
        <a:ext cx="862765" cy="409243"/>
      </dsp:txXfrm>
    </dsp:sp>
    <dsp:sp modelId="{B426041E-3713-4A42-A9B7-DB7DF53E4985}">
      <dsp:nvSpPr>
        <dsp:cNvPr id="0" name=""/>
        <dsp:cNvSpPr/>
      </dsp:nvSpPr>
      <dsp:spPr>
        <a:xfrm>
          <a:off x="1295188" y="362445"/>
          <a:ext cx="907043" cy="4535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PAINTING AND COATING MACHINES.</a:t>
          </a:r>
          <a:endParaRPr lang="en-US" sz="800" kern="1200"/>
        </a:p>
      </dsp:txBody>
      <dsp:txXfrm>
        <a:off x="1317327" y="384584"/>
        <a:ext cx="862765" cy="40924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0D60-8365-E57D-31DE-548CD192C7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D12358-8C28-2D83-9355-5E64A25BA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63A109-20F0-AA99-D28D-E67C03766956}"/>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5" name="Footer Placeholder 4">
            <a:extLst>
              <a:ext uri="{FF2B5EF4-FFF2-40B4-BE49-F238E27FC236}">
                <a16:creationId xmlns:a16="http://schemas.microsoft.com/office/drawing/2014/main" id="{EADD0609-2AF8-E14E-3050-750A2A6E58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9BDEE0-EA37-46D6-35A8-485D178D3431}"/>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90695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BF26-F782-00C1-CC13-FB4FA923F0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DB228E-B9A2-DA93-66C9-CF5620104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1273A-AA45-88A9-C234-0CBCFB9FD0DF}"/>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5" name="Footer Placeholder 4">
            <a:extLst>
              <a:ext uri="{FF2B5EF4-FFF2-40B4-BE49-F238E27FC236}">
                <a16:creationId xmlns:a16="http://schemas.microsoft.com/office/drawing/2014/main" id="{1851D36A-13A3-059D-8E6A-22E8928FC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E4AD0-CE71-03A1-1737-B7713F232334}"/>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38913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6B8B3-4D3E-0501-CAC5-A43B42E1A1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9D95E7-E82B-294C-5CF3-67A5A20AD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C3386-3C3E-A9D4-588C-FB803E9E0391}"/>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5" name="Footer Placeholder 4">
            <a:extLst>
              <a:ext uri="{FF2B5EF4-FFF2-40B4-BE49-F238E27FC236}">
                <a16:creationId xmlns:a16="http://schemas.microsoft.com/office/drawing/2014/main" id="{A8F23C4E-3C3D-E10D-E619-468D7ECEB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56A8F2-C262-351A-478D-AF549961ABC5}"/>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101242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15AD-F322-F261-B2DD-ACE2A904F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766ABF-1E22-7551-1C32-8015BEF142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F7D43-6072-5D10-8CC2-99EFFD713C8F}"/>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5" name="Footer Placeholder 4">
            <a:extLst>
              <a:ext uri="{FF2B5EF4-FFF2-40B4-BE49-F238E27FC236}">
                <a16:creationId xmlns:a16="http://schemas.microsoft.com/office/drawing/2014/main" id="{930BAA80-1BB9-8EB9-0BC5-ED4B64659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7F8B6-7522-9B6D-4ADC-05E0F08D75AA}"/>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325484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3771-E629-087B-C89D-A93F0111C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000140-394B-9C55-BEE1-95421B4EF6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4BCA6-F9AB-578C-6476-FA0BEB03878B}"/>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5" name="Footer Placeholder 4">
            <a:extLst>
              <a:ext uri="{FF2B5EF4-FFF2-40B4-BE49-F238E27FC236}">
                <a16:creationId xmlns:a16="http://schemas.microsoft.com/office/drawing/2014/main" id="{BF71CCEA-F605-29DB-2C2E-3254355CD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3F99D-9C95-F3E8-6183-DADA0F86D644}"/>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330055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F8FB-A1C2-F40F-422F-CB7053CBAC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C225A7-989D-9B31-F082-FB0B077905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503A86-9425-323A-2136-1891F54C5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C3D350-3209-4F46-CD94-D0C3B7692F55}"/>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6" name="Footer Placeholder 5">
            <a:extLst>
              <a:ext uri="{FF2B5EF4-FFF2-40B4-BE49-F238E27FC236}">
                <a16:creationId xmlns:a16="http://schemas.microsoft.com/office/drawing/2014/main" id="{59E7D6D6-2673-441A-6BE6-EEE2A849A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3EF82-6B09-0525-DF34-A3AED21E13CE}"/>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288732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F726-D8C6-231B-48A2-4C56A3C174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4B1C09-E443-74F9-1647-9E62EDAE2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1713E9-CA98-E435-BB25-86A8BEDAD3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E9F659-F73F-F0F7-AEE0-BC41F95EE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ECD34-9700-5538-2FF6-D937E7BDC8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608D2A-C4BE-3AD7-8C36-CC5DF9720F2F}"/>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8" name="Footer Placeholder 7">
            <a:extLst>
              <a:ext uri="{FF2B5EF4-FFF2-40B4-BE49-F238E27FC236}">
                <a16:creationId xmlns:a16="http://schemas.microsoft.com/office/drawing/2014/main" id="{380969F7-746B-EF83-C15E-BA1B971D18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1785B3-B83B-AA07-7293-2335A7948E84}"/>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416029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3280-0A67-EFE6-D876-08D1DBDBF4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6B628-D453-37B9-7433-E30516441928}"/>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4" name="Footer Placeholder 3">
            <a:extLst>
              <a:ext uri="{FF2B5EF4-FFF2-40B4-BE49-F238E27FC236}">
                <a16:creationId xmlns:a16="http://schemas.microsoft.com/office/drawing/2014/main" id="{32733E6D-78A7-0B97-A52D-F61CA5F4FD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24385F-645E-324B-0776-9801629221D0}"/>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172488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B1201-DB9F-D749-456F-455630EA5116}"/>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3" name="Footer Placeholder 2">
            <a:extLst>
              <a:ext uri="{FF2B5EF4-FFF2-40B4-BE49-F238E27FC236}">
                <a16:creationId xmlns:a16="http://schemas.microsoft.com/office/drawing/2014/main" id="{8DAEB923-E3AA-67E9-5395-4D944D96F3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AAF326-F2A7-F2C3-E199-639F2E762527}"/>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163743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F1B6-84F4-1953-F2ED-E34DCB90C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39899B-C466-EC08-51E8-29DBE20EA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DF0FDE-60FB-4AEC-A5D7-B18C09418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AAB57-98E8-BE69-F7EC-4AE80CE8FE00}"/>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6" name="Footer Placeholder 5">
            <a:extLst>
              <a:ext uri="{FF2B5EF4-FFF2-40B4-BE49-F238E27FC236}">
                <a16:creationId xmlns:a16="http://schemas.microsoft.com/office/drawing/2014/main" id="{A99F14F8-F2C0-BB16-CFD2-D2A99EA207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B8DF57-6581-AB55-E4FC-CB841ECF58F7}"/>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203560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8295-EDE3-1A9C-0563-CA6DBC8EA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1393A0-67CD-C8D4-E6B8-FE8463745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D585B9-4A1C-F4CF-89F1-FFB58837D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30D87-AF2C-C41B-60F8-B108FF12BA48}"/>
              </a:ext>
            </a:extLst>
          </p:cNvPr>
          <p:cNvSpPr>
            <a:spLocks noGrp="1"/>
          </p:cNvSpPr>
          <p:nvPr>
            <p:ph type="dt" sz="half" idx="10"/>
          </p:nvPr>
        </p:nvSpPr>
        <p:spPr/>
        <p:txBody>
          <a:bodyPr/>
          <a:lstStyle/>
          <a:p>
            <a:fld id="{99ECB36D-5FED-4502-BC25-0BD9DB46B842}" type="datetimeFigureOut">
              <a:rPr lang="en-IN" smtClean="0"/>
              <a:t>16/08/24</a:t>
            </a:fld>
            <a:endParaRPr lang="en-IN"/>
          </a:p>
        </p:txBody>
      </p:sp>
      <p:sp>
        <p:nvSpPr>
          <p:cNvPr id="6" name="Footer Placeholder 5">
            <a:extLst>
              <a:ext uri="{FF2B5EF4-FFF2-40B4-BE49-F238E27FC236}">
                <a16:creationId xmlns:a16="http://schemas.microsoft.com/office/drawing/2014/main" id="{C08EC177-CE95-47BA-DE92-0576E2159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F19CE-9F70-5943-96C0-511A3DEDD0BD}"/>
              </a:ext>
            </a:extLst>
          </p:cNvPr>
          <p:cNvSpPr>
            <a:spLocks noGrp="1"/>
          </p:cNvSpPr>
          <p:nvPr>
            <p:ph type="sldNum" sz="quarter" idx="12"/>
          </p:nvPr>
        </p:nvSpPr>
        <p:spPr/>
        <p:txBody>
          <a:bodyPr/>
          <a:lstStyle/>
          <a:p>
            <a:fld id="{E01D2ED5-CD29-44F8-BE58-02C100384BA2}" type="slidenum">
              <a:rPr lang="en-IN" smtClean="0"/>
              <a:t>‹#›</a:t>
            </a:fld>
            <a:endParaRPr lang="en-IN"/>
          </a:p>
        </p:txBody>
      </p:sp>
    </p:spTree>
    <p:extLst>
      <p:ext uri="{BB962C8B-B14F-4D97-AF65-F5344CB8AC3E}">
        <p14:creationId xmlns:p14="http://schemas.microsoft.com/office/powerpoint/2010/main" val="21719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53CBC-4CF8-1E7C-1E22-B783C0A93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5606EF-7988-6205-173B-B487D48ED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56599-8E07-24B5-0E77-D3AEA9D10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ECB36D-5FED-4502-BC25-0BD9DB46B842}" type="datetimeFigureOut">
              <a:rPr lang="en-IN" smtClean="0"/>
              <a:t>16/08/24</a:t>
            </a:fld>
            <a:endParaRPr lang="en-IN"/>
          </a:p>
        </p:txBody>
      </p:sp>
      <p:sp>
        <p:nvSpPr>
          <p:cNvPr id="5" name="Footer Placeholder 4">
            <a:extLst>
              <a:ext uri="{FF2B5EF4-FFF2-40B4-BE49-F238E27FC236}">
                <a16:creationId xmlns:a16="http://schemas.microsoft.com/office/drawing/2014/main" id="{111C0111-4078-D5D8-C236-86A045A15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BC6947-7B7A-4AEC-4437-C4E1C47F9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1D2ED5-CD29-44F8-BE58-02C100384BA2}" type="slidenum">
              <a:rPr lang="en-IN" smtClean="0"/>
              <a:t>‹#›</a:t>
            </a:fld>
            <a:endParaRPr lang="en-IN"/>
          </a:p>
        </p:txBody>
      </p:sp>
    </p:spTree>
    <p:extLst>
      <p:ext uri="{BB962C8B-B14F-4D97-AF65-F5344CB8AC3E}">
        <p14:creationId xmlns:p14="http://schemas.microsoft.com/office/powerpoint/2010/main" val="360631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Blue painted factory">
            <a:extLst>
              <a:ext uri="{FF2B5EF4-FFF2-40B4-BE49-F238E27FC236}">
                <a16:creationId xmlns:a16="http://schemas.microsoft.com/office/drawing/2014/main" id="{5F36A586-C5DB-B493-AC70-947B24846E9F}"/>
              </a:ext>
            </a:extLst>
          </p:cNvPr>
          <p:cNvPicPr>
            <a:picLocks noChangeAspect="1"/>
          </p:cNvPicPr>
          <p:nvPr/>
        </p:nvPicPr>
        <p:blipFill>
          <a:blip r:embed="rId2">
            <a:alphaModFix amt="50000"/>
          </a:blip>
          <a:srcRect t="15709"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F4F26302-488C-4497-6056-C6118F535AC1}"/>
              </a:ext>
            </a:extLst>
          </p:cNvPr>
          <p:cNvSpPr>
            <a:spLocks noGrp="1"/>
          </p:cNvSpPr>
          <p:nvPr>
            <p:ph type="ctrTitle"/>
          </p:nvPr>
        </p:nvSpPr>
        <p:spPr>
          <a:xfrm>
            <a:off x="1524000" y="1122363"/>
            <a:ext cx="9144000" cy="3063240"/>
          </a:xfrm>
        </p:spPr>
        <p:txBody>
          <a:bodyPr>
            <a:normAutofit/>
          </a:bodyPr>
          <a:lstStyle/>
          <a:p>
            <a:r>
              <a:rPr lang="en-US" sz="5600">
                <a:solidFill>
                  <a:schemeClr val="bg1"/>
                </a:solidFill>
              </a:rPr>
              <a:t>BUSINESS MANAGEMENT(OPERATION)</a:t>
            </a:r>
            <a:endParaRPr lang="en-IN" sz="5600">
              <a:solidFill>
                <a:schemeClr val="bg1"/>
              </a:solidFill>
            </a:endParaRPr>
          </a:p>
        </p:txBody>
      </p:sp>
      <p:sp>
        <p:nvSpPr>
          <p:cNvPr id="3" name="Subtitle 2">
            <a:extLst>
              <a:ext uri="{FF2B5EF4-FFF2-40B4-BE49-F238E27FC236}">
                <a16:creationId xmlns:a16="http://schemas.microsoft.com/office/drawing/2014/main" id="{69156E4A-3B29-1E06-52A1-C6CC95BCBCD7}"/>
              </a:ext>
            </a:extLst>
          </p:cNvPr>
          <p:cNvSpPr>
            <a:spLocks noGrp="1"/>
          </p:cNvSpPr>
          <p:nvPr>
            <p:ph type="subTitle" idx="1"/>
          </p:nvPr>
        </p:nvSpPr>
        <p:spPr>
          <a:xfrm>
            <a:off x="1527048" y="4599432"/>
            <a:ext cx="9144000" cy="1536192"/>
          </a:xfrm>
        </p:spPr>
        <p:txBody>
          <a:bodyPr>
            <a:normAutofit/>
          </a:bodyPr>
          <a:lstStyle/>
          <a:p>
            <a:r>
              <a:rPr lang="en-US" b="1">
                <a:solidFill>
                  <a:schemeClr val="bg1"/>
                </a:solidFill>
                <a:latin typeface="Agency FB" panose="020B0503020202020204" pitchFamily="34" charset="0"/>
              </a:rPr>
              <a:t>NAME-HIMANSHI.ANIL.DHAWAN</a:t>
            </a:r>
          </a:p>
          <a:p>
            <a:r>
              <a:rPr lang="en-US" b="1">
                <a:solidFill>
                  <a:schemeClr val="bg1"/>
                </a:solidFill>
                <a:latin typeface="Agency FB" panose="020B0503020202020204" pitchFamily="34" charset="0"/>
              </a:rPr>
              <a:t>ROLL NO-</a:t>
            </a:r>
          </a:p>
          <a:p>
            <a:r>
              <a:rPr lang="en-US" b="1">
                <a:solidFill>
                  <a:schemeClr val="bg1"/>
                </a:solidFill>
                <a:latin typeface="Agency FB" panose="020B0503020202020204" pitchFamily="34" charset="0"/>
              </a:rPr>
              <a:t>TOPIC-PENCIL.</a:t>
            </a:r>
            <a:endParaRPr lang="en-IN" b="1">
              <a:solidFill>
                <a:schemeClr val="bg1"/>
              </a:solidFill>
              <a:latin typeface="Agency FB" panose="020B0503020202020204" pitchFamily="34" charset="0"/>
            </a:endParaRPr>
          </a:p>
        </p:txBody>
      </p:sp>
      <p:sp>
        <p:nvSpPr>
          <p:cNvPr id="3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915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7711F3-5486-9518-646D-C67B4B591BDC}"/>
              </a:ext>
            </a:extLst>
          </p:cNvPr>
          <p:cNvSpPr>
            <a:spLocks noGrp="1"/>
          </p:cNvSpPr>
          <p:nvPr>
            <p:ph type="title"/>
          </p:nvPr>
        </p:nvSpPr>
        <p:spPr>
          <a:xfrm>
            <a:off x="1137034" y="609597"/>
            <a:ext cx="9392421" cy="1330841"/>
          </a:xfrm>
        </p:spPr>
        <p:txBody>
          <a:bodyPr>
            <a:normAutofit/>
          </a:bodyPr>
          <a:lstStyle/>
          <a:p>
            <a:r>
              <a:rPr lang="en-US"/>
              <a:t>INTRODUCTION TO PENCIL:</a:t>
            </a:r>
            <a:br>
              <a:rPr lang="en-US"/>
            </a:br>
            <a:endParaRPr lang="en-IN"/>
          </a:p>
        </p:txBody>
      </p:sp>
      <p:sp>
        <p:nvSpPr>
          <p:cNvPr id="3" name="Content Placeholder 2">
            <a:extLst>
              <a:ext uri="{FF2B5EF4-FFF2-40B4-BE49-F238E27FC236}">
                <a16:creationId xmlns:a16="http://schemas.microsoft.com/office/drawing/2014/main" id="{1098152F-6362-D886-4033-4BC17F71AE89}"/>
              </a:ext>
            </a:extLst>
          </p:cNvPr>
          <p:cNvSpPr>
            <a:spLocks noGrp="1"/>
          </p:cNvSpPr>
          <p:nvPr>
            <p:ph idx="1"/>
          </p:nvPr>
        </p:nvSpPr>
        <p:spPr>
          <a:xfrm>
            <a:off x="1137034" y="2198362"/>
            <a:ext cx="4958966" cy="3917773"/>
          </a:xfrm>
        </p:spPr>
        <p:txBody>
          <a:bodyPr>
            <a:normAutofit/>
          </a:bodyPr>
          <a:lstStyle/>
          <a:p>
            <a:r>
              <a:rPr lang="en-US" sz="1900"/>
              <a:t>The pencil was invented in 1795 by Nicholas Jacques conte, a scientist serving in the army of napoleon Bonaparte. The material was in the form of pure carbon that we call graphite. It was first discovered in Europe, in Bavaria at the start of the fifteen century. During the nineteenth century a major pencil manufacturing industry developed around Keswick in order to exploit the high quality of the graphite. The first factory opened in 1832, and the Cumberland pencil company has just celebrated its 175 anniversary.</a:t>
            </a:r>
            <a:endParaRPr lang="en-IN" sz="1900"/>
          </a:p>
        </p:txBody>
      </p:sp>
      <p:pic>
        <p:nvPicPr>
          <p:cNvPr id="4" name="Picture 3" descr="A brown pencil with a white background&#10;&#10;Description automatically generated">
            <a:extLst>
              <a:ext uri="{FF2B5EF4-FFF2-40B4-BE49-F238E27FC236}">
                <a16:creationId xmlns:a16="http://schemas.microsoft.com/office/drawing/2014/main" id="{A88826DC-7108-D3D9-8672-4902116D0475}"/>
              </a:ext>
            </a:extLst>
          </p:cNvPr>
          <p:cNvPicPr>
            <a:picLocks noChangeAspect="1"/>
          </p:cNvPicPr>
          <p:nvPr/>
        </p:nvPicPr>
        <p:blipFill>
          <a:blip r:embed="rId2"/>
          <a:stretch>
            <a:fillRect/>
          </a:stretch>
        </p:blipFill>
        <p:spPr>
          <a:xfrm>
            <a:off x="6719367" y="2470693"/>
            <a:ext cx="4788505" cy="3184356"/>
          </a:xfrm>
          <a:prstGeom prst="rect">
            <a:avLst/>
          </a:prstGeom>
        </p:spPr>
      </p:pic>
      <p:sp>
        <p:nvSpPr>
          <p:cNvPr id="32" name="Freeform: Shape 3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DD1CE475-82DB-7F08-4652-29DE3B3920BD}"/>
              </a:ext>
            </a:extLst>
          </p:cNvPr>
          <p:cNvSpPr txBox="1"/>
          <p:nvPr/>
        </p:nvSpPr>
        <p:spPr>
          <a:xfrm>
            <a:off x="6096000" y="5008718"/>
            <a:ext cx="6094070" cy="646331"/>
          </a:xfrm>
          <a:prstGeom prst="rect">
            <a:avLst/>
          </a:prstGeom>
          <a:noFill/>
        </p:spPr>
        <p:txBody>
          <a:bodyPr wrap="square">
            <a:spAutoFit/>
          </a:bodyPr>
          <a:lstStyle/>
          <a:p>
            <a:r>
              <a:rPr lang="en-US">
                <a:solidFill>
                  <a:srgbClr val="FF0000"/>
                </a:solidFill>
              </a:rPr>
              <a:t>The oldest pencil in the world, found in timbered house built.</a:t>
            </a:r>
            <a:endParaRPr lang="en-IN">
              <a:solidFill>
                <a:srgbClr val="FF0000"/>
              </a:solidFill>
            </a:endParaRPr>
          </a:p>
        </p:txBody>
      </p:sp>
    </p:spTree>
    <p:extLst>
      <p:ext uri="{BB962C8B-B14F-4D97-AF65-F5344CB8AC3E}">
        <p14:creationId xmlns:p14="http://schemas.microsoft.com/office/powerpoint/2010/main" val="243074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97C305C-0E98-44D5-A930-21F23CC52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colored pencils in a box&#10;&#10;Description automatically generated">
            <a:extLst>
              <a:ext uri="{FF2B5EF4-FFF2-40B4-BE49-F238E27FC236}">
                <a16:creationId xmlns:a16="http://schemas.microsoft.com/office/drawing/2014/main" id="{D49BF1B6-43C6-DBB9-F380-9F4B274354C4}"/>
              </a:ext>
            </a:extLst>
          </p:cNvPr>
          <p:cNvPicPr>
            <a:picLocks noChangeAspect="1"/>
          </p:cNvPicPr>
          <p:nvPr/>
        </p:nvPicPr>
        <p:blipFill>
          <a:blip r:embed="rId2"/>
          <a:srcRect l="1929" r="9182"/>
          <a:stretch/>
        </p:blipFill>
        <p:spPr>
          <a:xfrm>
            <a:off x="20" y="10"/>
            <a:ext cx="6095980" cy="6857990"/>
          </a:xfrm>
          <a:prstGeom prst="rect">
            <a:avLst/>
          </a:prstGeom>
        </p:spPr>
      </p:pic>
      <p:pic>
        <p:nvPicPr>
          <p:cNvPr id="7" name="Picture 6" descr="A box of colored pencils&#10;&#10;Description automatically generated">
            <a:extLst>
              <a:ext uri="{FF2B5EF4-FFF2-40B4-BE49-F238E27FC236}">
                <a16:creationId xmlns:a16="http://schemas.microsoft.com/office/drawing/2014/main" id="{8CC60EE6-E0FD-CE9C-4F06-569999021B96}"/>
              </a:ext>
            </a:extLst>
          </p:cNvPr>
          <p:cNvPicPr>
            <a:picLocks noChangeAspect="1"/>
          </p:cNvPicPr>
          <p:nvPr/>
        </p:nvPicPr>
        <p:blipFill>
          <a:blip r:embed="rId3"/>
          <a:srcRect t="2125" r="-1" b="-1"/>
          <a:stretch/>
        </p:blipFill>
        <p:spPr>
          <a:xfrm>
            <a:off x="6096000" y="10"/>
            <a:ext cx="6096000" cy="6857990"/>
          </a:xfrm>
          <a:prstGeom prst="rect">
            <a:avLst/>
          </a:prstGeom>
        </p:spPr>
      </p:pic>
      <p:sp>
        <p:nvSpPr>
          <p:cNvPr id="60" name="Rectangle 5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9D49B8-8847-6103-4F17-5DE8639C6868}"/>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3700" kern="1200">
                <a:solidFill>
                  <a:schemeClr val="tx1"/>
                </a:solidFill>
                <a:latin typeface="+mj-lt"/>
                <a:ea typeface="+mj-ea"/>
                <a:cs typeface="+mj-cs"/>
              </a:rPr>
              <a:t>    BRANDS PROMOTING THE PRODUCT-</a:t>
            </a:r>
          </a:p>
        </p:txBody>
      </p:sp>
      <p:sp>
        <p:nvSpPr>
          <p:cNvPr id="61" name="Rectangle: Rounded Corners 6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6" name="Content Placeholder 5">
            <a:extLst>
              <a:ext uri="{FF2B5EF4-FFF2-40B4-BE49-F238E27FC236}">
                <a16:creationId xmlns:a16="http://schemas.microsoft.com/office/drawing/2014/main" id="{19081622-8649-CBA1-3DA3-5B92C3B9E795}"/>
              </a:ext>
            </a:extLst>
          </p:cNvPr>
          <p:cNvSpPr>
            <a:spLocks noGrp="1"/>
          </p:cNvSpPr>
          <p:nvPr>
            <p:ph idx="1"/>
          </p:nvPr>
        </p:nvSpPr>
        <p:spPr>
          <a:xfrm>
            <a:off x="2615738" y="5680637"/>
            <a:ext cx="6960524" cy="598516"/>
          </a:xfrm>
        </p:spPr>
        <p:txBody>
          <a:bodyPr vert="horz" lIns="91440" tIns="45720" rIns="91440" bIns="45720" rtlCol="0" anchor="ctr">
            <a:normAutofit/>
          </a:bodyPr>
          <a:lstStyle/>
          <a:p>
            <a:pPr marL="0" indent="0" algn="ctr">
              <a:buNone/>
            </a:pPr>
            <a:r>
              <a:rPr lang="en-US" sz="2000" b="1" kern="1200">
                <a:solidFill>
                  <a:schemeClr val="bg1"/>
                </a:solidFill>
                <a:latin typeface="+mn-lt"/>
                <a:ea typeface="+mn-ea"/>
                <a:cs typeface="+mn-cs"/>
              </a:rPr>
              <a:t>                APSARA                                                  FABER-CASTELL</a:t>
            </a:r>
          </a:p>
        </p:txBody>
      </p:sp>
    </p:spTree>
    <p:extLst>
      <p:ext uri="{BB962C8B-B14F-4D97-AF65-F5344CB8AC3E}">
        <p14:creationId xmlns:p14="http://schemas.microsoft.com/office/powerpoint/2010/main" val="184811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CE37C25-B388-6600-60AD-7DFD39535A0A}"/>
              </a:ext>
            </a:extLst>
          </p:cNvPr>
          <p:cNvSpPr txBox="1"/>
          <p:nvPr/>
        </p:nvSpPr>
        <p:spPr>
          <a:xfrm>
            <a:off x="4435930" y="83914"/>
            <a:ext cx="2381250" cy="210185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kern="1200">
                <a:solidFill>
                  <a:schemeClr val="tx1"/>
                </a:solidFill>
                <a:latin typeface="+mj-lt"/>
                <a:ea typeface="+mj-ea"/>
                <a:cs typeface="+mj-cs"/>
              </a:rPr>
              <a:t>Made from recycled newspaper, non-toxic, eco-friendly, easy to use, etc.</a:t>
            </a:r>
          </a:p>
        </p:txBody>
      </p:sp>
      <p:sp>
        <p:nvSpPr>
          <p:cNvPr id="203" name="Rectangle 202">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4" name="Rectangle 203">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D27F68E-52C3-1D45-CAE0-8D4194C9538C}"/>
              </a:ext>
            </a:extLst>
          </p:cNvPr>
          <p:cNvPicPr>
            <a:picLocks noChangeAspect="1"/>
          </p:cNvPicPr>
          <p:nvPr/>
        </p:nvPicPr>
        <p:blipFill>
          <a:blip r:embed="rId2"/>
          <a:srcRect t="16421" r="-2" b="22674"/>
          <a:stretch/>
        </p:blipFill>
        <p:spPr>
          <a:xfrm>
            <a:off x="190518" y="2931254"/>
            <a:ext cx="6400781" cy="3898370"/>
          </a:xfrm>
          <a:prstGeom prst="rect">
            <a:avLst/>
          </a:prstGeom>
        </p:spPr>
      </p:pic>
      <p:pic>
        <p:nvPicPr>
          <p:cNvPr id="5" name="Picture 4">
            <a:extLst>
              <a:ext uri="{FF2B5EF4-FFF2-40B4-BE49-F238E27FC236}">
                <a16:creationId xmlns:a16="http://schemas.microsoft.com/office/drawing/2014/main" id="{11D53A7D-E19E-7BCD-B51B-753C83D0DC12}"/>
              </a:ext>
            </a:extLst>
          </p:cNvPr>
          <p:cNvPicPr>
            <a:picLocks noChangeAspect="1"/>
          </p:cNvPicPr>
          <p:nvPr/>
        </p:nvPicPr>
        <p:blipFill>
          <a:blip r:embed="rId3"/>
          <a:srcRect l="17249" r="1084"/>
          <a:stretch/>
        </p:blipFill>
        <p:spPr>
          <a:xfrm>
            <a:off x="6591299" y="1"/>
            <a:ext cx="5600701" cy="6857999"/>
          </a:xfrm>
          <a:prstGeom prst="rect">
            <a:avLst/>
          </a:prstGeom>
        </p:spPr>
      </p:pic>
      <p:sp>
        <p:nvSpPr>
          <p:cNvPr id="2" name="Content Placeholder 2">
            <a:extLst>
              <a:ext uri="{FF2B5EF4-FFF2-40B4-BE49-F238E27FC236}">
                <a16:creationId xmlns:a16="http://schemas.microsoft.com/office/drawing/2014/main" id="{6D1D45AA-6A0C-34DC-2233-23A145EE8578}"/>
              </a:ext>
            </a:extLst>
          </p:cNvPr>
          <p:cNvSpPr txBox="1">
            <a:spLocks/>
          </p:cNvSpPr>
          <p:nvPr/>
        </p:nvSpPr>
        <p:spPr>
          <a:xfrm>
            <a:off x="1191966" y="6078988"/>
            <a:ext cx="9801854" cy="45719"/>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1100" b="1">
                <a:solidFill>
                  <a:srgbClr val="FFFFFF"/>
                </a:solidFill>
              </a:rPr>
              <a:t> </a:t>
            </a:r>
          </a:p>
        </p:txBody>
      </p:sp>
      <p:sp>
        <p:nvSpPr>
          <p:cNvPr id="8" name="TextBox 7">
            <a:extLst>
              <a:ext uri="{FF2B5EF4-FFF2-40B4-BE49-F238E27FC236}">
                <a16:creationId xmlns:a16="http://schemas.microsoft.com/office/drawing/2014/main" id="{E8C2DF65-1764-971C-86F6-72534F338D45}"/>
              </a:ext>
            </a:extLst>
          </p:cNvPr>
          <p:cNvSpPr txBox="1"/>
          <p:nvPr/>
        </p:nvSpPr>
        <p:spPr>
          <a:xfrm>
            <a:off x="4506686" y="4373237"/>
            <a:ext cx="6139542" cy="369332"/>
          </a:xfrm>
          <a:prstGeom prst="rect">
            <a:avLst/>
          </a:prstGeom>
          <a:noFill/>
        </p:spPr>
        <p:txBody>
          <a:bodyPr wrap="square">
            <a:spAutoFit/>
          </a:bodyPr>
          <a:lstStyle/>
          <a:p>
            <a:r>
              <a:rPr lang="en-IN">
                <a:latin typeface="Aharoni" panose="02010803020104030203" pitchFamily="2" charset="-79"/>
                <a:cs typeface="Aharoni" panose="02010803020104030203" pitchFamily="2" charset="-79"/>
              </a:rPr>
              <a:t>3. DOMS PENCIL-</a:t>
            </a:r>
          </a:p>
        </p:txBody>
      </p:sp>
      <p:sp>
        <p:nvSpPr>
          <p:cNvPr id="10" name="TextBox 9">
            <a:extLst>
              <a:ext uri="{FF2B5EF4-FFF2-40B4-BE49-F238E27FC236}">
                <a16:creationId xmlns:a16="http://schemas.microsoft.com/office/drawing/2014/main" id="{FF67B74F-CC60-3418-14CA-EB19FF6AEBB0}"/>
              </a:ext>
            </a:extLst>
          </p:cNvPr>
          <p:cNvSpPr txBox="1"/>
          <p:nvPr/>
        </p:nvSpPr>
        <p:spPr>
          <a:xfrm>
            <a:off x="6912429" y="201675"/>
            <a:ext cx="6139542" cy="369332"/>
          </a:xfrm>
          <a:prstGeom prst="rect">
            <a:avLst/>
          </a:prstGeom>
          <a:noFill/>
        </p:spPr>
        <p:txBody>
          <a:bodyPr wrap="square">
            <a:spAutoFit/>
          </a:bodyPr>
          <a:lstStyle/>
          <a:p>
            <a:r>
              <a:rPr lang="en-IN">
                <a:latin typeface="Aharoni" panose="02010803020104030203" pitchFamily="2" charset="-79"/>
                <a:cs typeface="Aharoni" panose="02010803020104030203" pitchFamily="2" charset="-79"/>
              </a:rPr>
              <a:t>4. GOODWILL TECH PENCIL-  </a:t>
            </a:r>
          </a:p>
        </p:txBody>
      </p:sp>
    </p:spTree>
    <p:extLst>
      <p:ext uri="{BB962C8B-B14F-4D97-AF65-F5344CB8AC3E}">
        <p14:creationId xmlns:p14="http://schemas.microsoft.com/office/powerpoint/2010/main" val="187367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3358C-CC33-0CCA-A971-F31CFD8E111D}"/>
              </a:ext>
            </a:extLst>
          </p:cNvPr>
          <p:cNvSpPr>
            <a:spLocks noGrp="1"/>
          </p:cNvSpPr>
          <p:nvPr>
            <p:ph type="title"/>
          </p:nvPr>
        </p:nvSpPr>
        <p:spPr>
          <a:xfrm>
            <a:off x="761803" y="350196"/>
            <a:ext cx="4646904" cy="1624520"/>
          </a:xfrm>
        </p:spPr>
        <p:txBody>
          <a:bodyPr anchor="ctr">
            <a:normAutofit/>
          </a:bodyPr>
          <a:lstStyle/>
          <a:p>
            <a:pPr marL="571500" indent="-571500">
              <a:buFont typeface="Wingdings" panose="05000000000000000000" pitchFamily="2" charset="2"/>
              <a:buChar char="v"/>
            </a:pPr>
            <a:r>
              <a:rPr lang="en-US" sz="4000" b="1"/>
              <a:t>RAW MATERIALS REQUIRED-</a:t>
            </a:r>
            <a:endParaRPr lang="en-IN" sz="4000" b="1"/>
          </a:p>
        </p:txBody>
      </p:sp>
      <p:sp>
        <p:nvSpPr>
          <p:cNvPr id="3" name="Content Placeholder 2">
            <a:extLst>
              <a:ext uri="{FF2B5EF4-FFF2-40B4-BE49-F238E27FC236}">
                <a16:creationId xmlns:a16="http://schemas.microsoft.com/office/drawing/2014/main" id="{7B289F28-2E99-E30C-1E62-B66100D71E43}"/>
              </a:ext>
            </a:extLst>
          </p:cNvPr>
          <p:cNvSpPr>
            <a:spLocks noGrp="1"/>
          </p:cNvSpPr>
          <p:nvPr>
            <p:ph idx="1"/>
          </p:nvPr>
        </p:nvSpPr>
        <p:spPr>
          <a:xfrm>
            <a:off x="761802" y="2743200"/>
            <a:ext cx="4646905" cy="3613149"/>
          </a:xfrm>
        </p:spPr>
        <p:txBody>
          <a:bodyPr anchor="ctr">
            <a:normAutofit/>
          </a:bodyPr>
          <a:lstStyle/>
          <a:p>
            <a:pPr>
              <a:buFont typeface="Wingdings" panose="05000000000000000000" pitchFamily="2" charset="2"/>
              <a:buChar char="q"/>
            </a:pPr>
            <a:r>
              <a:rPr lang="en-US" sz="2000"/>
              <a:t> WOOD.</a:t>
            </a:r>
          </a:p>
          <a:p>
            <a:pPr>
              <a:buFont typeface="Wingdings" panose="05000000000000000000" pitchFamily="2" charset="2"/>
              <a:buChar char="q"/>
            </a:pPr>
            <a:r>
              <a:rPr lang="en-US" sz="2000"/>
              <a:t> CLAY AND GRAPHITE.</a:t>
            </a:r>
          </a:p>
          <a:p>
            <a:pPr>
              <a:buFont typeface="Wingdings" panose="05000000000000000000" pitchFamily="2" charset="2"/>
              <a:buChar char="q"/>
            </a:pPr>
            <a:r>
              <a:rPr lang="en-US" sz="2000"/>
              <a:t> PAINT.</a:t>
            </a:r>
          </a:p>
          <a:p>
            <a:pPr>
              <a:buFont typeface="Wingdings" panose="05000000000000000000" pitchFamily="2" charset="2"/>
              <a:buChar char="q"/>
            </a:pPr>
            <a:r>
              <a:rPr lang="en-US" sz="2000"/>
              <a:t> METAL.</a:t>
            </a:r>
          </a:p>
          <a:p>
            <a:pPr>
              <a:buFont typeface="Wingdings" panose="05000000000000000000" pitchFamily="2" charset="2"/>
              <a:buChar char="q"/>
            </a:pPr>
            <a:r>
              <a:rPr lang="en-US" sz="2000"/>
              <a:t> RUBBER.</a:t>
            </a:r>
          </a:p>
          <a:p>
            <a:endParaRPr lang="en-US" sz="2000"/>
          </a:p>
          <a:p>
            <a:endParaRPr lang="en-IN" sz="2000"/>
          </a:p>
        </p:txBody>
      </p:sp>
      <p:pic>
        <p:nvPicPr>
          <p:cNvPr id="5" name="Picture 4" descr="Pencil Crayons on a blue background">
            <a:extLst>
              <a:ext uri="{FF2B5EF4-FFF2-40B4-BE49-F238E27FC236}">
                <a16:creationId xmlns:a16="http://schemas.microsoft.com/office/drawing/2014/main" id="{1EF5439A-85A2-EDEA-BCD2-40A59436E87D}"/>
              </a:ext>
            </a:extLst>
          </p:cNvPr>
          <p:cNvPicPr>
            <a:picLocks noChangeAspect="1"/>
          </p:cNvPicPr>
          <p:nvPr/>
        </p:nvPicPr>
        <p:blipFill>
          <a:blip r:embed="rId2"/>
          <a:srcRect l="19807" r="13451"/>
          <a:stretch/>
        </p:blipFill>
        <p:spPr>
          <a:xfrm>
            <a:off x="6096000" y="1"/>
            <a:ext cx="6102825" cy="6858000"/>
          </a:xfrm>
          <a:prstGeom prst="rect">
            <a:avLst/>
          </a:prstGeom>
        </p:spPr>
      </p:pic>
    </p:spTree>
    <p:extLst>
      <p:ext uri="{BB962C8B-B14F-4D97-AF65-F5344CB8AC3E}">
        <p14:creationId xmlns:p14="http://schemas.microsoft.com/office/powerpoint/2010/main" val="205425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306-033E-C185-C356-65DB16A1FF34}"/>
              </a:ext>
            </a:extLst>
          </p:cNvPr>
          <p:cNvSpPr>
            <a:spLocks noGrp="1"/>
          </p:cNvSpPr>
          <p:nvPr>
            <p:ph type="title"/>
          </p:nvPr>
        </p:nvSpPr>
        <p:spPr>
          <a:xfrm>
            <a:off x="876692" y="741391"/>
            <a:ext cx="5479719" cy="1616203"/>
          </a:xfrm>
        </p:spPr>
        <p:txBody>
          <a:bodyPr anchor="b">
            <a:normAutofit/>
          </a:bodyPr>
          <a:lstStyle/>
          <a:p>
            <a:pPr marL="457200" indent="-457200">
              <a:buFont typeface="Wingdings" panose="05000000000000000000" pitchFamily="2" charset="2"/>
              <a:buChar char="v"/>
            </a:pPr>
            <a:r>
              <a:rPr lang="en-US" sz="3200" b="1"/>
              <a:t>TOOLS OR EQUIPMENT USED-</a:t>
            </a:r>
            <a:endParaRPr lang="en-IN" sz="3200" b="1"/>
          </a:p>
        </p:txBody>
      </p:sp>
      <p:graphicFrame>
        <p:nvGraphicFramePr>
          <p:cNvPr id="33" name="Content Placeholder 2">
            <a:extLst>
              <a:ext uri="{FF2B5EF4-FFF2-40B4-BE49-F238E27FC236}">
                <a16:creationId xmlns:a16="http://schemas.microsoft.com/office/drawing/2014/main" id="{80FCD7EA-91FB-6365-A4D2-191FD2FE3A65}"/>
              </a:ext>
            </a:extLst>
          </p:cNvPr>
          <p:cNvGraphicFramePr>
            <a:graphicFrameLocks noGrp="1"/>
          </p:cNvGraphicFramePr>
          <p:nvPr>
            <p:ph idx="1"/>
          </p:nvPr>
        </p:nvGraphicFramePr>
        <p:xfrm>
          <a:off x="876692" y="2533476"/>
          <a:ext cx="5479719" cy="3447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Work tools and supplies">
            <a:extLst>
              <a:ext uri="{FF2B5EF4-FFF2-40B4-BE49-F238E27FC236}">
                <a16:creationId xmlns:a16="http://schemas.microsoft.com/office/drawing/2014/main" id="{DA9ADE24-3778-53AC-C700-58BDD64E7FED}"/>
              </a:ext>
            </a:extLst>
          </p:cNvPr>
          <p:cNvPicPr>
            <a:picLocks noChangeAspect="1"/>
          </p:cNvPicPr>
          <p:nvPr/>
        </p:nvPicPr>
        <p:blipFill>
          <a:blip r:embed="rId7"/>
          <a:srcRect l="22853" r="29247" b="-1"/>
          <a:stretch/>
        </p:blipFill>
        <p:spPr>
          <a:xfrm>
            <a:off x="6491112" y="10"/>
            <a:ext cx="5700888" cy="6857990"/>
          </a:xfrm>
          <a:prstGeom prst="rect">
            <a:avLst/>
          </a:prstGeom>
        </p:spPr>
      </p:pic>
      <p:grpSp>
        <p:nvGrpSpPr>
          <p:cNvPr id="54" name="Group 53">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55" name="Rectangle 54">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379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A067-D368-1BFA-8B25-A38BE1160EF0}"/>
              </a:ext>
            </a:extLst>
          </p:cNvPr>
          <p:cNvSpPr>
            <a:spLocks noGrp="1"/>
          </p:cNvSpPr>
          <p:nvPr>
            <p:ph type="title"/>
          </p:nvPr>
        </p:nvSpPr>
        <p:spPr>
          <a:xfrm>
            <a:off x="838200" y="365125"/>
            <a:ext cx="10515600" cy="45719"/>
          </a:xfrm>
        </p:spPr>
        <p:txBody>
          <a:bodyPr>
            <a:normAutofit fontScale="90000"/>
          </a:bodyPr>
          <a:lstStyle/>
          <a:p>
            <a:pPr marL="571500" indent="-571500">
              <a:buFont typeface="Wingdings" panose="05000000000000000000" pitchFamily="2" charset="2"/>
              <a:buChar char="v"/>
            </a:pPr>
            <a:r>
              <a:rPr lang="en-US"/>
              <a:t>TRANSFORMATION PROCESS-</a:t>
            </a:r>
            <a:endParaRPr lang="en-IN"/>
          </a:p>
        </p:txBody>
      </p:sp>
      <p:sp>
        <p:nvSpPr>
          <p:cNvPr id="5" name="AutoShape 2" descr="Step 2. Carving the Wood Panels">
            <a:extLst>
              <a:ext uri="{FF2B5EF4-FFF2-40B4-BE49-F238E27FC236}">
                <a16:creationId xmlns:a16="http://schemas.microsoft.com/office/drawing/2014/main" id="{97DE058F-0AE8-8147-2F7F-2871762BCF86}"/>
              </a:ext>
            </a:extLst>
          </p:cNvPr>
          <p:cNvSpPr>
            <a:spLocks noChangeAspect="1" noChangeArrowheads="1"/>
          </p:cNvSpPr>
          <p:nvPr/>
        </p:nvSpPr>
        <p:spPr bwMode="auto">
          <a:xfrm>
            <a:off x="57150" y="2444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7">
            <a:extLst>
              <a:ext uri="{FF2B5EF4-FFF2-40B4-BE49-F238E27FC236}">
                <a16:creationId xmlns:a16="http://schemas.microsoft.com/office/drawing/2014/main" id="{969460BF-1BDC-72F8-01EB-A62E5C4CF2BD}"/>
              </a:ext>
            </a:extLst>
          </p:cNvPr>
          <p:cNvSpPr>
            <a:spLocks noGrp="1"/>
          </p:cNvSpPr>
          <p:nvPr>
            <p:ph idx="1"/>
          </p:nvPr>
        </p:nvSpPr>
        <p:spPr>
          <a:xfrm>
            <a:off x="249010" y="582975"/>
            <a:ext cx="11266714" cy="6153604"/>
          </a:xfrm>
        </p:spPr>
        <p:txBody>
          <a:bodyPr>
            <a:normAutofit fontScale="77500" lnSpcReduction="20000"/>
          </a:bodyPr>
          <a:lstStyle/>
          <a:p>
            <a:pPr>
              <a:buFont typeface="Wingdings" panose="05000000000000000000" pitchFamily="2" charset="2"/>
              <a:buChar char="q"/>
            </a:pPr>
            <a:r>
              <a:rPr lang="en-US" b="1" i="0">
                <a:solidFill>
                  <a:srgbClr val="000000"/>
                </a:solidFill>
                <a:effectLst/>
                <a:highlight>
                  <a:srgbClr val="FFFFFF"/>
                </a:highlight>
              </a:rPr>
              <a:t>Step-1: How To Make Wood from Forest Trees.</a:t>
            </a:r>
          </a:p>
          <a:p>
            <a:pPr>
              <a:buFont typeface="Wingdings" panose="05000000000000000000" pitchFamily="2" charset="2"/>
              <a:buChar char="q"/>
            </a:pPr>
            <a:endParaRPr lang="en-US" b="1">
              <a:solidFill>
                <a:srgbClr val="000000"/>
              </a:solidFill>
              <a:highlight>
                <a:srgbClr val="FFFFFF"/>
              </a:highlight>
            </a:endParaRPr>
          </a:p>
          <a:p>
            <a:pPr marL="0" indent="0">
              <a:buNone/>
            </a:pPr>
            <a:endParaRPr lang="en-US" b="1" i="0">
              <a:solidFill>
                <a:srgbClr val="000000"/>
              </a:solidFill>
              <a:effectLst/>
              <a:highlight>
                <a:srgbClr val="FFFFFF"/>
              </a:highlight>
            </a:endParaRPr>
          </a:p>
          <a:p>
            <a:pPr>
              <a:buFont typeface="Wingdings" panose="05000000000000000000" pitchFamily="2" charset="2"/>
              <a:buChar char="q"/>
            </a:pPr>
            <a:endParaRPr lang="en-US" b="1" i="0">
              <a:solidFill>
                <a:srgbClr val="000000"/>
              </a:solidFill>
              <a:effectLst/>
              <a:highlight>
                <a:srgbClr val="FFFFFF"/>
              </a:highlight>
            </a:endParaRPr>
          </a:p>
          <a:p>
            <a:pPr>
              <a:buFont typeface="Wingdings" panose="05000000000000000000" pitchFamily="2" charset="2"/>
              <a:buChar char="q"/>
            </a:pPr>
            <a:r>
              <a:rPr lang="en-US" sz="1800">
                <a:solidFill>
                  <a:srgbClr val="000000"/>
                </a:solidFill>
                <a:highlight>
                  <a:srgbClr val="FFFFFF"/>
                </a:highlight>
              </a:rPr>
              <a:t>   </a:t>
            </a:r>
            <a:r>
              <a:rPr lang="en-IN" b="1" i="0">
                <a:solidFill>
                  <a:srgbClr val="000000"/>
                </a:solidFill>
                <a:effectLst/>
                <a:highlight>
                  <a:srgbClr val="FFFFFF"/>
                </a:highlight>
              </a:rPr>
              <a:t>Step-2: Wood Panel Carving.</a:t>
            </a:r>
          </a:p>
          <a:p>
            <a:pPr>
              <a:buFont typeface="Wingdings" panose="05000000000000000000" pitchFamily="2" charset="2"/>
              <a:buChar char="q"/>
            </a:pPr>
            <a:endParaRPr lang="en-IN" b="1">
              <a:solidFill>
                <a:srgbClr val="000000"/>
              </a:solidFill>
              <a:highlight>
                <a:srgbClr val="FFFFFF"/>
              </a:highlight>
            </a:endParaRP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0" i="0">
              <a:solidFill>
                <a:srgbClr val="212529"/>
              </a:solidFill>
              <a:effectLst/>
              <a:highlight>
                <a:srgbClr val="FFFFFF"/>
              </a:highlight>
            </a:endParaRPr>
          </a:p>
          <a:p>
            <a:pPr>
              <a:buFont typeface="Wingdings" panose="05000000000000000000" pitchFamily="2" charset="2"/>
              <a:buChar char="q"/>
            </a:pPr>
            <a:r>
              <a:rPr lang="en-IN" b="1" i="0">
                <a:solidFill>
                  <a:srgbClr val="000000"/>
                </a:solidFill>
                <a:effectLst/>
                <a:highlight>
                  <a:srgbClr val="FFFFFF"/>
                </a:highlight>
              </a:rPr>
              <a:t>Step-3: Graphite Lead Making.</a:t>
            </a: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0" i="0">
              <a:solidFill>
                <a:srgbClr val="212529"/>
              </a:solidFill>
              <a:effectLst/>
              <a:highlight>
                <a:srgbClr val="FFFFFF"/>
              </a:highlight>
            </a:endParaRPr>
          </a:p>
          <a:p>
            <a:pPr>
              <a:buFont typeface="Wingdings" panose="05000000000000000000" pitchFamily="2" charset="2"/>
              <a:buChar char="q"/>
            </a:pPr>
            <a:r>
              <a:rPr lang="en-IN" b="1" i="0">
                <a:solidFill>
                  <a:srgbClr val="000000"/>
                </a:solidFill>
                <a:effectLst/>
                <a:highlight>
                  <a:srgbClr val="FFFFFF"/>
                </a:highlight>
              </a:rPr>
              <a:t>Step-4: Making Sandwich Slats.</a:t>
            </a: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0" i="0">
              <a:solidFill>
                <a:srgbClr val="212529"/>
              </a:solidFill>
              <a:effectLst/>
              <a:highlight>
                <a:srgbClr val="FFFFFF"/>
              </a:highlight>
            </a:endParaRPr>
          </a:p>
          <a:p>
            <a:pPr>
              <a:buFont typeface="Wingdings" panose="05000000000000000000" pitchFamily="2" charset="2"/>
              <a:buChar char="q"/>
            </a:pPr>
            <a:r>
              <a:rPr lang="en-US" b="1" i="0">
                <a:solidFill>
                  <a:srgbClr val="000000"/>
                </a:solidFill>
                <a:effectLst/>
                <a:highlight>
                  <a:srgbClr val="FFFFFF"/>
                </a:highlight>
              </a:rPr>
              <a:t>Step-5: Addition of the Glue.</a:t>
            </a:r>
          </a:p>
          <a:p>
            <a:pPr>
              <a:buFont typeface="Wingdings" panose="05000000000000000000" pitchFamily="2" charset="2"/>
              <a:buChar char="q"/>
            </a:pPr>
            <a:endParaRPr lang="en-US" b="1" i="0">
              <a:solidFill>
                <a:srgbClr val="000000"/>
              </a:solidFill>
              <a:effectLst/>
              <a:highlight>
                <a:srgbClr val="FFFFFF"/>
              </a:highlight>
            </a:endParaRPr>
          </a:p>
          <a:p>
            <a:pPr>
              <a:buFont typeface="Wingdings" panose="05000000000000000000" pitchFamily="2" charset="2"/>
              <a:buChar char="q"/>
            </a:pPr>
            <a:endParaRPr lang="en-US" b="0" i="0">
              <a:solidFill>
                <a:srgbClr val="212529"/>
              </a:solidFill>
              <a:effectLst/>
              <a:highlight>
                <a:srgbClr val="FFFFFF"/>
              </a:highlight>
            </a:endParaRPr>
          </a:p>
          <a:p>
            <a:pPr marL="0" indent="0">
              <a:buNone/>
            </a:pPr>
            <a:endParaRPr lang="en-IN" b="1" i="0">
              <a:solidFill>
                <a:srgbClr val="000000"/>
              </a:solidFill>
              <a:effectLst/>
              <a:highlight>
                <a:srgbClr val="FFFFFF"/>
              </a:highlight>
            </a:endParaRPr>
          </a:p>
          <a:p>
            <a:pPr>
              <a:buFont typeface="Wingdings" panose="05000000000000000000" pitchFamily="2" charset="2"/>
              <a:buChar char="q"/>
            </a:pPr>
            <a:endParaRPr lang="en-IN" b="0" i="0">
              <a:solidFill>
                <a:srgbClr val="212529"/>
              </a:solidFill>
              <a:effectLst/>
              <a:highlight>
                <a:srgbClr val="FFFFFF"/>
              </a:highlight>
            </a:endParaRPr>
          </a:p>
          <a:p>
            <a:pPr>
              <a:buFont typeface="Wingdings" panose="05000000000000000000" pitchFamily="2" charset="2"/>
              <a:buChar char="q"/>
            </a:pPr>
            <a:endParaRPr lang="en-IN" b="0" i="0">
              <a:solidFill>
                <a:srgbClr val="212529"/>
              </a:solidFill>
              <a:effectLst/>
              <a:highlight>
                <a:srgbClr val="FFFFFF"/>
              </a:highlight>
            </a:endParaRPr>
          </a:p>
          <a:p>
            <a:pPr marL="0" indent="0">
              <a:buNone/>
            </a:pPr>
            <a:endParaRPr lang="en-IN" b="0" i="0">
              <a:solidFill>
                <a:srgbClr val="212529"/>
              </a:solidFill>
              <a:effectLst/>
              <a:highlight>
                <a:srgbClr val="FFFFFF"/>
              </a:highlight>
              <a:latin typeface="proxima_novaregular"/>
            </a:endParaRPr>
          </a:p>
          <a:p>
            <a:pPr marL="0" indent="0">
              <a:buNone/>
            </a:pPr>
            <a:endParaRPr lang="en-US" sz="1800">
              <a:solidFill>
                <a:srgbClr val="000000"/>
              </a:solidFill>
              <a:highlight>
                <a:srgbClr val="FFFFFF"/>
              </a:highlight>
              <a:latin typeface="Arial" panose="020B0604020202020204" pitchFamily="34" charset="0"/>
            </a:endParaRPr>
          </a:p>
          <a:p>
            <a:pPr marL="0" indent="0">
              <a:buNone/>
            </a:pPr>
            <a:endParaRPr lang="en-IN" b="0" i="0">
              <a:solidFill>
                <a:srgbClr val="212529"/>
              </a:solidFill>
              <a:effectLst/>
              <a:highlight>
                <a:srgbClr val="FFFFFF"/>
              </a:highlight>
              <a:latin typeface="proxima_novaregular"/>
            </a:endParaRPr>
          </a:p>
          <a:p>
            <a:endParaRPr lang="en-US" b="0" i="0">
              <a:solidFill>
                <a:srgbClr val="212529"/>
              </a:solidFill>
              <a:effectLst/>
              <a:highlight>
                <a:srgbClr val="FFFFFF"/>
              </a:highlight>
              <a:latin typeface="proxima_novaregular"/>
            </a:endParaRPr>
          </a:p>
          <a:p>
            <a:endParaRPr lang="en-IN"/>
          </a:p>
        </p:txBody>
      </p:sp>
      <p:pic>
        <p:nvPicPr>
          <p:cNvPr id="9" name="Picture 8">
            <a:extLst>
              <a:ext uri="{FF2B5EF4-FFF2-40B4-BE49-F238E27FC236}">
                <a16:creationId xmlns:a16="http://schemas.microsoft.com/office/drawing/2014/main" id="{D87619C5-F0B6-0A64-B13D-B079E1D9C9B7}"/>
              </a:ext>
            </a:extLst>
          </p:cNvPr>
          <p:cNvPicPr>
            <a:picLocks noChangeAspect="1"/>
          </p:cNvPicPr>
          <p:nvPr/>
        </p:nvPicPr>
        <p:blipFill>
          <a:blip r:embed="rId2"/>
          <a:stretch>
            <a:fillRect/>
          </a:stretch>
        </p:blipFill>
        <p:spPr>
          <a:xfrm>
            <a:off x="1751241" y="846082"/>
            <a:ext cx="3107873" cy="1029154"/>
          </a:xfrm>
          <a:prstGeom prst="rect">
            <a:avLst/>
          </a:prstGeom>
        </p:spPr>
      </p:pic>
      <p:pic>
        <p:nvPicPr>
          <p:cNvPr id="10" name="Picture 9">
            <a:extLst>
              <a:ext uri="{FF2B5EF4-FFF2-40B4-BE49-F238E27FC236}">
                <a16:creationId xmlns:a16="http://schemas.microsoft.com/office/drawing/2014/main" id="{47A0B792-3B23-0565-3399-B52B69C66B99}"/>
              </a:ext>
            </a:extLst>
          </p:cNvPr>
          <p:cNvPicPr>
            <a:picLocks noChangeAspect="1"/>
          </p:cNvPicPr>
          <p:nvPr/>
        </p:nvPicPr>
        <p:blipFill>
          <a:blip r:embed="rId3"/>
          <a:stretch>
            <a:fillRect/>
          </a:stretch>
        </p:blipFill>
        <p:spPr>
          <a:xfrm>
            <a:off x="4567916" y="1908936"/>
            <a:ext cx="3056167" cy="1322820"/>
          </a:xfrm>
          <a:prstGeom prst="rect">
            <a:avLst/>
          </a:prstGeom>
        </p:spPr>
      </p:pic>
      <p:pic>
        <p:nvPicPr>
          <p:cNvPr id="11" name="Picture 10">
            <a:extLst>
              <a:ext uri="{FF2B5EF4-FFF2-40B4-BE49-F238E27FC236}">
                <a16:creationId xmlns:a16="http://schemas.microsoft.com/office/drawing/2014/main" id="{3FF12621-788E-9C60-5620-EF709AD9B774}"/>
              </a:ext>
            </a:extLst>
          </p:cNvPr>
          <p:cNvPicPr>
            <a:picLocks noChangeAspect="1"/>
          </p:cNvPicPr>
          <p:nvPr/>
        </p:nvPicPr>
        <p:blipFill>
          <a:blip r:embed="rId4"/>
          <a:stretch>
            <a:fillRect/>
          </a:stretch>
        </p:blipFill>
        <p:spPr>
          <a:xfrm>
            <a:off x="5641521" y="3394685"/>
            <a:ext cx="3154136" cy="1322820"/>
          </a:xfrm>
          <a:prstGeom prst="rect">
            <a:avLst/>
          </a:prstGeom>
        </p:spPr>
      </p:pic>
      <p:pic>
        <p:nvPicPr>
          <p:cNvPr id="12" name="Picture 11">
            <a:extLst>
              <a:ext uri="{FF2B5EF4-FFF2-40B4-BE49-F238E27FC236}">
                <a16:creationId xmlns:a16="http://schemas.microsoft.com/office/drawing/2014/main" id="{72DF83E3-5345-D4AD-19DB-697DFF1557FA}"/>
              </a:ext>
            </a:extLst>
          </p:cNvPr>
          <p:cNvPicPr>
            <a:picLocks noChangeAspect="1"/>
          </p:cNvPicPr>
          <p:nvPr/>
        </p:nvPicPr>
        <p:blipFill>
          <a:blip r:embed="rId5"/>
          <a:stretch>
            <a:fillRect/>
          </a:stretch>
        </p:blipFill>
        <p:spPr>
          <a:xfrm>
            <a:off x="7909833" y="4365171"/>
            <a:ext cx="3347357" cy="1410410"/>
          </a:xfrm>
          <a:prstGeom prst="rect">
            <a:avLst/>
          </a:prstGeom>
        </p:spPr>
      </p:pic>
      <p:pic>
        <p:nvPicPr>
          <p:cNvPr id="13" name="Picture 12">
            <a:extLst>
              <a:ext uri="{FF2B5EF4-FFF2-40B4-BE49-F238E27FC236}">
                <a16:creationId xmlns:a16="http://schemas.microsoft.com/office/drawing/2014/main" id="{B1DD3A84-1F78-6ADD-A194-E676AF43B26F}"/>
              </a:ext>
            </a:extLst>
          </p:cNvPr>
          <p:cNvPicPr>
            <a:picLocks noChangeAspect="1"/>
          </p:cNvPicPr>
          <p:nvPr/>
        </p:nvPicPr>
        <p:blipFill>
          <a:blip r:embed="rId6"/>
          <a:stretch>
            <a:fillRect/>
          </a:stretch>
        </p:blipFill>
        <p:spPr>
          <a:xfrm>
            <a:off x="4859113" y="5584370"/>
            <a:ext cx="2935057" cy="1273630"/>
          </a:xfrm>
          <a:prstGeom prst="rect">
            <a:avLst/>
          </a:prstGeom>
        </p:spPr>
      </p:pic>
    </p:spTree>
    <p:extLst>
      <p:ext uri="{BB962C8B-B14F-4D97-AF65-F5344CB8AC3E}">
        <p14:creationId xmlns:p14="http://schemas.microsoft.com/office/powerpoint/2010/main" val="135510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CAA5FAE-026A-0B4A-768C-E4F61BD17425}"/>
              </a:ext>
            </a:extLst>
          </p:cNvPr>
          <p:cNvSpPr>
            <a:spLocks noGrp="1"/>
          </p:cNvSpPr>
          <p:nvPr>
            <p:ph idx="1"/>
          </p:nvPr>
        </p:nvSpPr>
        <p:spPr>
          <a:xfrm>
            <a:off x="0" y="76200"/>
            <a:ext cx="12192000" cy="6781800"/>
          </a:xfrm>
        </p:spPr>
        <p:txBody>
          <a:bodyPr>
            <a:normAutofit fontScale="90000" lnSpcReduction="20000"/>
          </a:bodyPr>
          <a:lstStyle/>
          <a:p>
            <a:pPr>
              <a:buFont typeface="Wingdings" panose="05000000000000000000" pitchFamily="2" charset="2"/>
              <a:buChar char="q"/>
            </a:pPr>
            <a:r>
              <a:rPr lang="en-US" b="1" i="0">
                <a:solidFill>
                  <a:srgbClr val="000000"/>
                </a:solidFill>
                <a:effectLst/>
                <a:highlight>
                  <a:srgbClr val="FFFFFF"/>
                </a:highlight>
              </a:rPr>
              <a:t>Step-6: Stacking the Lead and Wood.</a:t>
            </a:r>
          </a:p>
          <a:p>
            <a:pPr>
              <a:buFont typeface="Wingdings" panose="05000000000000000000" pitchFamily="2" charset="2"/>
              <a:buChar char="q"/>
            </a:pPr>
            <a:endParaRPr lang="en-US" b="1">
              <a:solidFill>
                <a:srgbClr val="000000"/>
              </a:solidFill>
              <a:highlight>
                <a:srgbClr val="FFFFFF"/>
              </a:highlight>
            </a:endParaRPr>
          </a:p>
          <a:p>
            <a:pPr>
              <a:buFont typeface="Wingdings" panose="05000000000000000000" pitchFamily="2" charset="2"/>
              <a:buChar char="q"/>
            </a:pPr>
            <a:endParaRPr lang="en-US" b="1" i="0">
              <a:solidFill>
                <a:srgbClr val="000000"/>
              </a:solidFill>
              <a:effectLst/>
              <a:highlight>
                <a:srgbClr val="FFFFFF"/>
              </a:highlight>
            </a:endParaRPr>
          </a:p>
          <a:p>
            <a:pPr>
              <a:buFont typeface="Wingdings" panose="05000000000000000000" pitchFamily="2" charset="2"/>
              <a:buChar char="q"/>
            </a:pPr>
            <a:endParaRPr lang="en-US" b="0" i="0">
              <a:solidFill>
                <a:srgbClr val="212529"/>
              </a:solidFill>
              <a:effectLst/>
              <a:highlight>
                <a:srgbClr val="FFFFFF"/>
              </a:highlight>
            </a:endParaRPr>
          </a:p>
          <a:p>
            <a:pPr>
              <a:buFont typeface="Wingdings" panose="05000000000000000000" pitchFamily="2" charset="2"/>
              <a:buChar char="q"/>
            </a:pPr>
            <a:r>
              <a:rPr lang="en-IN" b="1" i="0">
                <a:solidFill>
                  <a:srgbClr val="000000"/>
                </a:solidFill>
                <a:effectLst/>
                <a:highlight>
                  <a:srgbClr val="FFFFFF"/>
                </a:highlight>
              </a:rPr>
              <a:t>Step-7: Assembling It All.</a:t>
            </a:r>
          </a:p>
          <a:p>
            <a:pPr>
              <a:buFont typeface="Wingdings" panose="05000000000000000000" pitchFamily="2" charset="2"/>
              <a:buChar char="q"/>
            </a:pPr>
            <a:endParaRPr lang="en-IN" b="1">
              <a:solidFill>
                <a:srgbClr val="000000"/>
              </a:solidFill>
              <a:highlight>
                <a:srgbClr val="FFFFFF"/>
              </a:highlight>
            </a:endParaRP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0" i="0">
              <a:solidFill>
                <a:srgbClr val="212529"/>
              </a:solidFill>
              <a:effectLst/>
              <a:highlight>
                <a:srgbClr val="FFFFFF"/>
              </a:highlight>
            </a:endParaRPr>
          </a:p>
          <a:p>
            <a:pPr>
              <a:buFont typeface="Wingdings" panose="05000000000000000000" pitchFamily="2" charset="2"/>
              <a:buChar char="q"/>
            </a:pPr>
            <a:r>
              <a:rPr lang="en-US" b="1" i="0">
                <a:solidFill>
                  <a:srgbClr val="000000"/>
                </a:solidFill>
                <a:effectLst/>
                <a:highlight>
                  <a:srgbClr val="FFFFFF"/>
                </a:highlight>
              </a:rPr>
              <a:t>Step-8: Individual Pencil Making by Slicing the Wood.</a:t>
            </a:r>
          </a:p>
          <a:p>
            <a:pPr>
              <a:buFont typeface="Wingdings" panose="05000000000000000000" pitchFamily="2" charset="2"/>
              <a:buChar char="q"/>
            </a:pPr>
            <a:endParaRPr lang="en-US" b="1" i="0">
              <a:solidFill>
                <a:srgbClr val="000000"/>
              </a:solidFill>
              <a:effectLst/>
              <a:highlight>
                <a:srgbClr val="FFFFFF"/>
              </a:highlight>
            </a:endParaRPr>
          </a:p>
          <a:p>
            <a:pPr>
              <a:buFont typeface="Wingdings" panose="05000000000000000000" pitchFamily="2" charset="2"/>
              <a:buChar char="q"/>
            </a:pPr>
            <a:endParaRPr lang="en-US" b="1" i="0">
              <a:solidFill>
                <a:srgbClr val="000000"/>
              </a:solidFill>
              <a:effectLst/>
              <a:highlight>
                <a:srgbClr val="FFFFFF"/>
              </a:highlight>
            </a:endParaRPr>
          </a:p>
          <a:p>
            <a:pPr>
              <a:buFont typeface="Wingdings" panose="05000000000000000000" pitchFamily="2" charset="2"/>
              <a:buChar char="q"/>
            </a:pPr>
            <a:endParaRPr lang="en-US" b="0" i="0">
              <a:solidFill>
                <a:srgbClr val="212529"/>
              </a:solidFill>
              <a:effectLst/>
              <a:highlight>
                <a:srgbClr val="FFFFFF"/>
              </a:highlight>
            </a:endParaRPr>
          </a:p>
          <a:p>
            <a:pPr>
              <a:buFont typeface="Wingdings" panose="05000000000000000000" pitchFamily="2" charset="2"/>
              <a:buChar char="q"/>
            </a:pPr>
            <a:r>
              <a:rPr lang="en-IN" b="1" i="0">
                <a:solidFill>
                  <a:srgbClr val="000000"/>
                </a:solidFill>
                <a:effectLst/>
                <a:highlight>
                  <a:srgbClr val="FFFFFF"/>
                </a:highlight>
              </a:rPr>
              <a:t>Step-9: Quality Control.</a:t>
            </a: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endParaRPr lang="en-IN" b="1" i="0">
              <a:solidFill>
                <a:srgbClr val="000000"/>
              </a:solidFill>
              <a:effectLst/>
              <a:highlight>
                <a:srgbClr val="FFFFFF"/>
              </a:highlight>
            </a:endParaRPr>
          </a:p>
          <a:p>
            <a:pPr>
              <a:buFont typeface="Wingdings" panose="05000000000000000000" pitchFamily="2" charset="2"/>
              <a:buChar char="q"/>
            </a:pPr>
            <a:r>
              <a:rPr lang="en-IN" b="1" i="0">
                <a:solidFill>
                  <a:srgbClr val="000000"/>
                </a:solidFill>
                <a:effectLst/>
                <a:highlight>
                  <a:srgbClr val="FFFFFF"/>
                </a:highlight>
                <a:latin typeface="Arial" panose="020B0604020202020204" pitchFamily="34" charset="0"/>
              </a:rPr>
              <a:t>Step-10: Final Touches.</a:t>
            </a:r>
            <a:endParaRPr lang="en-IN" b="0" i="0">
              <a:solidFill>
                <a:srgbClr val="212529"/>
              </a:solidFill>
              <a:effectLst/>
              <a:highlight>
                <a:srgbClr val="FFFFFF"/>
              </a:highlight>
              <a:latin typeface="proxima_novaregular"/>
            </a:endParaRPr>
          </a:p>
          <a:p>
            <a:endParaRPr lang="en-IN"/>
          </a:p>
        </p:txBody>
      </p:sp>
      <p:pic>
        <p:nvPicPr>
          <p:cNvPr id="6" name="Picture 5">
            <a:extLst>
              <a:ext uri="{FF2B5EF4-FFF2-40B4-BE49-F238E27FC236}">
                <a16:creationId xmlns:a16="http://schemas.microsoft.com/office/drawing/2014/main" id="{C3BBDECB-5A28-CF33-D559-BA64ECFAB8CB}"/>
              </a:ext>
            </a:extLst>
          </p:cNvPr>
          <p:cNvPicPr>
            <a:picLocks noChangeAspect="1"/>
          </p:cNvPicPr>
          <p:nvPr/>
        </p:nvPicPr>
        <p:blipFill>
          <a:blip r:embed="rId2"/>
          <a:stretch>
            <a:fillRect/>
          </a:stretch>
        </p:blipFill>
        <p:spPr>
          <a:xfrm>
            <a:off x="5657851" y="76200"/>
            <a:ext cx="2857500" cy="1360714"/>
          </a:xfrm>
          <a:prstGeom prst="rect">
            <a:avLst/>
          </a:prstGeom>
        </p:spPr>
      </p:pic>
      <p:pic>
        <p:nvPicPr>
          <p:cNvPr id="7" name="Picture 6">
            <a:extLst>
              <a:ext uri="{FF2B5EF4-FFF2-40B4-BE49-F238E27FC236}">
                <a16:creationId xmlns:a16="http://schemas.microsoft.com/office/drawing/2014/main" id="{2142F65C-3546-CDF7-4789-69104A26E459}"/>
              </a:ext>
            </a:extLst>
          </p:cNvPr>
          <p:cNvPicPr>
            <a:picLocks noChangeAspect="1"/>
          </p:cNvPicPr>
          <p:nvPr/>
        </p:nvPicPr>
        <p:blipFill>
          <a:blip r:embed="rId3"/>
          <a:stretch>
            <a:fillRect/>
          </a:stretch>
        </p:blipFill>
        <p:spPr>
          <a:xfrm>
            <a:off x="4068536" y="1436914"/>
            <a:ext cx="3810000" cy="1589314"/>
          </a:xfrm>
          <a:prstGeom prst="rect">
            <a:avLst/>
          </a:prstGeom>
        </p:spPr>
      </p:pic>
      <p:pic>
        <p:nvPicPr>
          <p:cNvPr id="8" name="Picture 7">
            <a:extLst>
              <a:ext uri="{FF2B5EF4-FFF2-40B4-BE49-F238E27FC236}">
                <a16:creationId xmlns:a16="http://schemas.microsoft.com/office/drawing/2014/main" id="{25C0D348-8669-C675-634C-B1AFED24539F}"/>
              </a:ext>
            </a:extLst>
          </p:cNvPr>
          <p:cNvPicPr>
            <a:picLocks noChangeAspect="1"/>
          </p:cNvPicPr>
          <p:nvPr/>
        </p:nvPicPr>
        <p:blipFill>
          <a:blip r:embed="rId4"/>
          <a:stretch>
            <a:fillRect/>
          </a:stretch>
        </p:blipFill>
        <p:spPr>
          <a:xfrm>
            <a:off x="8142514" y="3189513"/>
            <a:ext cx="2449286" cy="1709057"/>
          </a:xfrm>
          <a:prstGeom prst="rect">
            <a:avLst/>
          </a:prstGeom>
        </p:spPr>
      </p:pic>
      <p:pic>
        <p:nvPicPr>
          <p:cNvPr id="9" name="Picture 8">
            <a:extLst>
              <a:ext uri="{FF2B5EF4-FFF2-40B4-BE49-F238E27FC236}">
                <a16:creationId xmlns:a16="http://schemas.microsoft.com/office/drawing/2014/main" id="{408B2A08-4658-DD6E-1C5D-3A6FB70CEE2D}"/>
              </a:ext>
            </a:extLst>
          </p:cNvPr>
          <p:cNvPicPr>
            <a:picLocks noChangeAspect="1"/>
          </p:cNvPicPr>
          <p:nvPr/>
        </p:nvPicPr>
        <p:blipFill>
          <a:blip r:embed="rId5"/>
          <a:stretch>
            <a:fillRect/>
          </a:stretch>
        </p:blipFill>
        <p:spPr>
          <a:xfrm>
            <a:off x="3872593" y="3918858"/>
            <a:ext cx="2857500" cy="1396092"/>
          </a:xfrm>
          <a:prstGeom prst="rect">
            <a:avLst/>
          </a:prstGeom>
        </p:spPr>
      </p:pic>
      <p:pic>
        <p:nvPicPr>
          <p:cNvPr id="10" name="Picture 9">
            <a:extLst>
              <a:ext uri="{FF2B5EF4-FFF2-40B4-BE49-F238E27FC236}">
                <a16:creationId xmlns:a16="http://schemas.microsoft.com/office/drawing/2014/main" id="{2D272B3A-F8AA-9F3E-40BE-E5F988D38F05}"/>
              </a:ext>
            </a:extLst>
          </p:cNvPr>
          <p:cNvPicPr>
            <a:picLocks noChangeAspect="1"/>
          </p:cNvPicPr>
          <p:nvPr/>
        </p:nvPicPr>
        <p:blipFill>
          <a:blip r:embed="rId6"/>
          <a:stretch>
            <a:fillRect/>
          </a:stretch>
        </p:blipFill>
        <p:spPr>
          <a:xfrm>
            <a:off x="4229101" y="5392510"/>
            <a:ext cx="2857500" cy="1387929"/>
          </a:xfrm>
          <a:prstGeom prst="rect">
            <a:avLst/>
          </a:prstGeom>
        </p:spPr>
      </p:pic>
    </p:spTree>
    <p:extLst>
      <p:ext uri="{BB962C8B-B14F-4D97-AF65-F5344CB8AC3E}">
        <p14:creationId xmlns:p14="http://schemas.microsoft.com/office/powerpoint/2010/main" val="309402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CC05-EB14-79AF-6D24-31480ED179DB}"/>
              </a:ext>
            </a:extLst>
          </p:cNvPr>
          <p:cNvSpPr>
            <a:spLocks noGrp="1"/>
          </p:cNvSpPr>
          <p:nvPr>
            <p:ph type="title"/>
          </p:nvPr>
        </p:nvSpPr>
        <p:spPr/>
        <p:txBody>
          <a:bodyPr/>
          <a:lstStyle/>
          <a:p>
            <a:pPr marL="571500" indent="-571500">
              <a:buFont typeface="Wingdings" panose="05000000000000000000" pitchFamily="2" charset="2"/>
              <a:buChar char="v"/>
            </a:pPr>
            <a:r>
              <a:rPr lang="en-US"/>
              <a:t>PACKAGING,WAREHOUSING,TRANSPORTATION.</a:t>
            </a:r>
            <a:endParaRPr lang="en-IN"/>
          </a:p>
        </p:txBody>
      </p:sp>
      <p:sp>
        <p:nvSpPr>
          <p:cNvPr id="3" name="Content Placeholder 2">
            <a:extLst>
              <a:ext uri="{FF2B5EF4-FFF2-40B4-BE49-F238E27FC236}">
                <a16:creationId xmlns:a16="http://schemas.microsoft.com/office/drawing/2014/main" id="{ED4E0173-A29D-BA9C-2927-B5243AD5D83E}"/>
              </a:ext>
            </a:extLst>
          </p:cNvPr>
          <p:cNvSpPr>
            <a:spLocks noGrp="1"/>
          </p:cNvSpPr>
          <p:nvPr>
            <p:ph idx="1"/>
          </p:nvPr>
        </p:nvSpPr>
        <p:spPr/>
        <p:txBody>
          <a:bodyPr>
            <a:normAutofit/>
          </a:bodyPr>
          <a:lstStyle/>
          <a:p>
            <a:pPr>
              <a:buFont typeface="Courier New" panose="02070309020205020404" pitchFamily="49" charset="0"/>
              <a:buChar char="o"/>
            </a:pPr>
            <a:r>
              <a:rPr lang="en-US" b="1">
                <a:latin typeface="+mj-lt"/>
              </a:rPr>
              <a:t>PACKAGING OF PENCIL CONSISTS OF-</a:t>
            </a:r>
          </a:p>
          <a:p>
            <a:r>
              <a:rPr lang="en-US"/>
              <a:t>MATERIALS, DESIGN, SIZE AND QUANTITY.</a:t>
            </a:r>
          </a:p>
          <a:p>
            <a:pPr>
              <a:buFont typeface="Courier New" panose="02070309020205020404" pitchFamily="49" charset="0"/>
              <a:buChar char="o"/>
            </a:pPr>
            <a:r>
              <a:rPr lang="en-US" b="1">
                <a:latin typeface="+mj-lt"/>
              </a:rPr>
              <a:t>WAREHOUSING OF PENCIL CONSISTS OF-</a:t>
            </a:r>
          </a:p>
          <a:p>
            <a:r>
              <a:rPr lang="en-US"/>
              <a:t>STORAGE CONDITIONS, ORGANIZATION, etc.</a:t>
            </a:r>
          </a:p>
          <a:p>
            <a:pPr>
              <a:buFont typeface="Courier New" panose="02070309020205020404" pitchFamily="49" charset="0"/>
              <a:buChar char="o"/>
            </a:pPr>
            <a:r>
              <a:rPr lang="en-US" b="1">
                <a:latin typeface="+mj-lt"/>
              </a:rPr>
              <a:t>TRANSPORTATION OF PENCIL CONSISTS OF-</a:t>
            </a:r>
          </a:p>
          <a:p>
            <a:r>
              <a:rPr lang="en-US"/>
              <a:t>MODES OF TRANSPORT, TRACEBILITY , LOGISTICS.</a:t>
            </a:r>
          </a:p>
          <a:p>
            <a:pPr>
              <a:buFont typeface="Courier New" panose="02070309020205020404" pitchFamily="49" charset="0"/>
              <a:buChar char="o"/>
            </a:pPr>
            <a:r>
              <a:rPr lang="en-US" b="1">
                <a:latin typeface="+mj-lt"/>
              </a:rPr>
              <a:t>INVENTORY MANAGEMENT OF PENCIL-</a:t>
            </a:r>
          </a:p>
          <a:p>
            <a:r>
              <a:rPr lang="en-US"/>
              <a:t>STOCK MONITORING, FIFO/LIFO PRACTICES, DATA SYSTEMS.</a:t>
            </a:r>
          </a:p>
        </p:txBody>
      </p:sp>
    </p:spTree>
    <p:extLst>
      <p:ext uri="{BB962C8B-B14F-4D97-AF65-F5344CB8AC3E}">
        <p14:creationId xmlns:p14="http://schemas.microsoft.com/office/powerpoint/2010/main" val="171109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02bba04-48db-4929-9e9f-c9d78afe338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178E5A77FBF47815C93032674F303" ma:contentTypeVersion="6" ma:contentTypeDescription="Create a new document." ma:contentTypeScope="" ma:versionID="85e273f8dcd32f641a24c2520b21ba31">
  <xsd:schema xmlns:xsd="http://www.w3.org/2001/XMLSchema" xmlns:xs="http://www.w3.org/2001/XMLSchema" xmlns:p="http://schemas.microsoft.com/office/2006/metadata/properties" xmlns:ns3="202bba04-48db-4929-9e9f-c9d78afe338c" targetNamespace="http://schemas.microsoft.com/office/2006/metadata/properties" ma:root="true" ma:fieldsID="85760f1d09c86661aed8d94b5bb6a383" ns3:_="">
    <xsd:import namespace="202bba04-48db-4929-9e9f-c9d78afe338c"/>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bba04-48db-4929-9e9f-c9d78afe338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64C6DA-2F52-4DA3-AB82-132C1E8FEE61}">
  <ds:schemaRefs>
    <ds:schemaRef ds:uri="http://schemas.microsoft.com/office/2006/metadata/properties"/>
    <ds:schemaRef ds:uri="http://www.w3.org/2000/xmlns/"/>
    <ds:schemaRef ds:uri="202bba04-48db-4929-9e9f-c9d78afe338c"/>
    <ds:schemaRef ds:uri="http://www.w3.org/2001/XMLSchema-instance"/>
  </ds:schemaRefs>
</ds:datastoreItem>
</file>

<file path=customXml/itemProps2.xml><?xml version="1.0" encoding="utf-8"?>
<ds:datastoreItem xmlns:ds="http://schemas.openxmlformats.org/officeDocument/2006/customXml" ds:itemID="{C2719E6E-CBDC-4914-B706-78D4A39B4558}">
  <ds:schemaRefs>
    <ds:schemaRef ds:uri="http://schemas.microsoft.com/sharepoint/v3/contenttype/forms"/>
  </ds:schemaRefs>
</ds:datastoreItem>
</file>

<file path=customXml/itemProps3.xml><?xml version="1.0" encoding="utf-8"?>
<ds:datastoreItem xmlns:ds="http://schemas.openxmlformats.org/officeDocument/2006/customXml" ds:itemID="{BC89E53C-451A-4540-B4E0-5FAEA360AB16}">
  <ds:schemaRefs>
    <ds:schemaRef ds:uri="http://schemas.microsoft.com/office/2006/metadata/contentType"/>
    <ds:schemaRef ds:uri="http://schemas.microsoft.com/office/2006/metadata/properties/metaAttributes"/>
    <ds:schemaRef ds:uri="http://www.w3.org/2000/xmlns/"/>
    <ds:schemaRef ds:uri="http://www.w3.org/2001/XMLSchema"/>
    <ds:schemaRef ds:uri="202bba04-48db-4929-9e9f-c9d78afe338c"/>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BUSINESS MANAGEMENT(OPERATION)</vt:lpstr>
      <vt:lpstr>INTRODUCTION TO PENCIL: </vt:lpstr>
      <vt:lpstr>    BRANDS PROMOTING THE PRODUCT-</vt:lpstr>
      <vt:lpstr>PowerPoint Presentation</vt:lpstr>
      <vt:lpstr>RAW MATERIALS REQUIRED-</vt:lpstr>
      <vt:lpstr>TOOLS OR EQUIPMENT USED-</vt:lpstr>
      <vt:lpstr>TRANSFORMATION PROCESS-</vt:lpstr>
      <vt:lpstr>PowerPoint Presentation</vt:lpstr>
      <vt:lpstr>PACKAGING,WAREHOUSING,TRANSPORTATION.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MANAGEMENT(OPERATION)</dc:title>
  <dc:creator>Himanshi dhawan(MBA-24)</dc:creator>
  <cp:lastModifiedBy>Himanshi dhawan(MBA-24)</cp:lastModifiedBy>
  <cp:revision>1</cp:revision>
  <dcterms:created xsi:type="dcterms:W3CDTF">2024-08-03T13:42:45Z</dcterms:created>
  <dcterms:modified xsi:type="dcterms:W3CDTF">2024-08-16T14:05:38Z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0x010100570178E5A77FBF47815C93032674F303</vt:lpwstr>
  </property>
</Properties>
</file>