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67" r:id="rId6"/>
    <p:sldId id="269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21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60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6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11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5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47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1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02EBD-5735-4882-8609-2A7787C8788F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98CF43-EF95-4F31-A710-CF5CAD34B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5619-92DF-4A3D-AB6D-02C3D30E1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048" y="247259"/>
            <a:ext cx="8853173" cy="3863101"/>
          </a:xfrm>
        </p:spPr>
        <p:txBody>
          <a:bodyPr/>
          <a:lstStyle/>
          <a:p>
            <a:r>
              <a:rPr lang="en-US" sz="9600" dirty="0"/>
              <a:t>Laundry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C271E-069D-4F1F-A348-21C8C9691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70012" y="4935984"/>
            <a:ext cx="637055" cy="211748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07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A8F-AD22-4547-8776-9024A79A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192A0F-343A-4B13-8C45-252650CC3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814585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95458969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92773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6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Hitankshi</a:t>
                      </a:r>
                      <a:r>
                        <a:rPr lang="en-US" dirty="0"/>
                        <a:t> Vira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46108487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Himanshi</a:t>
                      </a:r>
                      <a:r>
                        <a:rPr lang="en-US" dirty="0"/>
                        <a:t> Metta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46108486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9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Laxmi </a:t>
                      </a:r>
                      <a:r>
                        <a:rPr lang="en-US" dirty="0" err="1"/>
                        <a:t>Maranabasari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46108248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6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Neel </a:t>
                      </a:r>
                      <a:r>
                        <a:rPr lang="en-US" dirty="0" err="1"/>
                        <a:t>Dantara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46108274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8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Srigowri</a:t>
                      </a:r>
                      <a:r>
                        <a:rPr lang="en-US" dirty="0"/>
                        <a:t> A 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46108360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0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Navalkar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46108495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8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39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FA8E-C320-444A-9360-6C084DBD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5813-CEFF-46A7-89F7-913747E4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tx1"/>
                </a:solidFill>
                <a:latin typeface="Verdana"/>
              </a:rPr>
              <a:t>To Create an Application for online dry clean booking</a:t>
            </a: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800" b="0" strike="noStrike" spc="-1" dirty="0">
                <a:solidFill>
                  <a:schemeClr val="tx1"/>
                </a:solidFill>
                <a:latin typeface="Verdana"/>
              </a:rPr>
              <a:t>Customer should be able to view available services.</a:t>
            </a:r>
            <a:endParaRPr lang="en-US" sz="1800" b="0" strike="noStrike" spc="-1" dirty="0">
              <a:solidFill>
                <a:schemeClr val="tx1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800" b="0" strike="noStrike" spc="-1" dirty="0">
                <a:solidFill>
                  <a:schemeClr val="tx1"/>
                </a:solidFill>
                <a:latin typeface="Verdana"/>
              </a:rPr>
              <a:t>Customer should be able to choose pickup or drop off service .</a:t>
            </a:r>
            <a:endParaRPr lang="en-US" sz="1800" b="0" strike="noStrike" spc="-1" dirty="0">
              <a:solidFill>
                <a:schemeClr val="tx1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800" b="0" strike="noStrike" spc="-1" dirty="0">
                <a:solidFill>
                  <a:schemeClr val="tx1"/>
                </a:solidFill>
                <a:latin typeface="Verdana"/>
              </a:rPr>
              <a:t>Customer should be able to cancel service request.</a:t>
            </a:r>
            <a:endParaRPr lang="en-US" sz="1800" b="0" strike="noStrike" spc="-1" dirty="0">
              <a:solidFill>
                <a:schemeClr val="tx1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800" b="0" strike="noStrike" spc="-1" dirty="0">
                <a:solidFill>
                  <a:schemeClr val="tx1"/>
                </a:solidFill>
                <a:latin typeface="Verdana"/>
              </a:rPr>
              <a:t>Customer should be able to view order status.</a:t>
            </a:r>
            <a:endParaRPr lang="en-US" sz="1800" b="0" strike="noStrike" spc="-1" dirty="0">
              <a:solidFill>
                <a:schemeClr val="tx1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800" b="0" strike="noStrike" spc="-1" dirty="0">
                <a:solidFill>
                  <a:schemeClr val="tx1"/>
                </a:solidFill>
                <a:latin typeface="Verdana"/>
              </a:rPr>
              <a:t>Customer should be able to pay online.</a:t>
            </a:r>
            <a:endParaRPr lang="en-US" sz="1800" b="0" strike="noStrike" spc="-1" dirty="0">
              <a:solidFill>
                <a:schemeClr val="tx1"/>
              </a:solidFill>
              <a:latin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44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D514-DB77-4B0C-B6A5-974561BD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BD8A2-5150-4742-AAB5-B9729C625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2" y="1270000"/>
            <a:ext cx="9476509" cy="55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4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7DE4-4751-4BB5-B052-B15CC92379D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383A8-52F8-4A03-A5ED-6CE6CDEAE0DB}"/>
              </a:ext>
            </a:extLst>
          </p:cNvPr>
          <p:cNvSpPr/>
          <p:nvPr/>
        </p:nvSpPr>
        <p:spPr>
          <a:xfrm>
            <a:off x="4651899" y="3124940"/>
            <a:ext cx="790113" cy="825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E0BBCF-7CA7-40C2-95BF-EB9AA7539812}"/>
              </a:ext>
            </a:extLst>
          </p:cNvPr>
          <p:cNvCxnSpPr>
            <a:cxnSpLocks/>
            <a:stCxn id="6" idx="2"/>
            <a:endCxn id="6" idx="2"/>
          </p:cNvCxnSpPr>
          <p:nvPr/>
        </p:nvCxnSpPr>
        <p:spPr>
          <a:xfrm>
            <a:off x="5046956" y="3950563"/>
            <a:ext cx="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D4AC0-D4F8-4764-AF99-AA30D4567AC7}"/>
              </a:ext>
            </a:extLst>
          </p:cNvPr>
          <p:cNvSpPr/>
          <p:nvPr/>
        </p:nvSpPr>
        <p:spPr>
          <a:xfrm>
            <a:off x="4270159" y="2858603"/>
            <a:ext cx="550415" cy="534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EB6677-DD7A-4E08-9983-9E4E66AD8057}"/>
              </a:ext>
            </a:extLst>
          </p:cNvPr>
          <p:cNvSpPr/>
          <p:nvPr/>
        </p:nvSpPr>
        <p:spPr>
          <a:xfrm>
            <a:off x="4154750" y="1447077"/>
            <a:ext cx="2956264" cy="257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3216F1-2777-4D4E-AC0F-87BEC482AB71}"/>
              </a:ext>
            </a:extLst>
          </p:cNvPr>
          <p:cNvSpPr/>
          <p:nvPr/>
        </p:nvSpPr>
        <p:spPr>
          <a:xfrm>
            <a:off x="1109709" y="1828800"/>
            <a:ext cx="2095130" cy="19086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69BC6A-844B-4C32-BB5F-A9E48E1BA317}"/>
              </a:ext>
            </a:extLst>
          </p:cNvPr>
          <p:cNvSpPr/>
          <p:nvPr/>
        </p:nvSpPr>
        <p:spPr>
          <a:xfrm>
            <a:off x="4119239" y="1828800"/>
            <a:ext cx="2494625" cy="19086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119E76-D5AA-479A-9091-955601510B62}"/>
              </a:ext>
            </a:extLst>
          </p:cNvPr>
          <p:cNvSpPr/>
          <p:nvPr/>
        </p:nvSpPr>
        <p:spPr>
          <a:xfrm>
            <a:off x="7190913" y="1828800"/>
            <a:ext cx="2464829" cy="20241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09CB26-D284-4CFF-837E-0CC4B9E0063B}"/>
              </a:ext>
            </a:extLst>
          </p:cNvPr>
          <p:cNvSpPr/>
          <p:nvPr/>
        </p:nvSpPr>
        <p:spPr>
          <a:xfrm>
            <a:off x="1109709" y="4429957"/>
            <a:ext cx="2494625" cy="19086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095C78-63A3-4CFF-8A39-F713FF5E1C99}"/>
              </a:ext>
            </a:extLst>
          </p:cNvPr>
          <p:cNvSpPr/>
          <p:nvPr/>
        </p:nvSpPr>
        <p:spPr>
          <a:xfrm>
            <a:off x="4270159" y="4429957"/>
            <a:ext cx="2494625" cy="19086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F2303B-E76D-4FB4-945D-0B4FB521E214}"/>
              </a:ext>
            </a:extLst>
          </p:cNvPr>
          <p:cNvCxnSpPr/>
          <p:nvPr/>
        </p:nvCxnSpPr>
        <p:spPr>
          <a:xfrm>
            <a:off x="1109709" y="2334827"/>
            <a:ext cx="21661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ED973A-98EA-45F4-B65E-301A9C72F861}"/>
              </a:ext>
            </a:extLst>
          </p:cNvPr>
          <p:cNvCxnSpPr/>
          <p:nvPr/>
        </p:nvCxnSpPr>
        <p:spPr>
          <a:xfrm>
            <a:off x="4119239" y="2317072"/>
            <a:ext cx="24946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484BD0-52A3-4121-B84C-15B6BB6B2AA2}"/>
              </a:ext>
            </a:extLst>
          </p:cNvPr>
          <p:cNvCxnSpPr/>
          <p:nvPr/>
        </p:nvCxnSpPr>
        <p:spPr>
          <a:xfrm>
            <a:off x="7190913" y="2334827"/>
            <a:ext cx="26011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B3524D-9FF7-4360-90E0-5C8E51EB8D0D}"/>
              </a:ext>
            </a:extLst>
          </p:cNvPr>
          <p:cNvCxnSpPr/>
          <p:nvPr/>
        </p:nvCxnSpPr>
        <p:spPr>
          <a:xfrm>
            <a:off x="1109709" y="4971495"/>
            <a:ext cx="24946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2E0FD3-7232-470F-9D14-E7F089BB6759}"/>
              </a:ext>
            </a:extLst>
          </p:cNvPr>
          <p:cNvCxnSpPr/>
          <p:nvPr/>
        </p:nvCxnSpPr>
        <p:spPr>
          <a:xfrm>
            <a:off x="4270159" y="4935984"/>
            <a:ext cx="24946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9CAAF8-E34C-4FA1-A818-A99C7F71DEAB}"/>
              </a:ext>
            </a:extLst>
          </p:cNvPr>
          <p:cNvSpPr txBox="1"/>
          <p:nvPr/>
        </p:nvSpPr>
        <p:spPr>
          <a:xfrm>
            <a:off x="1251751" y="1930400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D557E5-262A-4F9F-B213-344C40243C38}"/>
              </a:ext>
            </a:extLst>
          </p:cNvPr>
          <p:cNvSpPr txBox="1"/>
          <p:nvPr/>
        </p:nvSpPr>
        <p:spPr>
          <a:xfrm>
            <a:off x="1242873" y="2312516"/>
            <a:ext cx="1837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Id: </a:t>
            </a:r>
            <a:r>
              <a:rPr lang="en-US" sz="1400" dirty="0" err="1"/>
              <a:t>interger</a:t>
            </a:r>
            <a:endParaRPr lang="en-US" sz="1400" dirty="0"/>
          </a:p>
          <a:p>
            <a:r>
              <a:rPr lang="en-US" sz="1400" dirty="0" err="1"/>
              <a:t>Name:string</a:t>
            </a:r>
            <a:endParaRPr lang="en-US" sz="1400" dirty="0"/>
          </a:p>
          <a:p>
            <a:r>
              <a:rPr lang="en-US" sz="1400" dirty="0" err="1"/>
              <a:t>Password:string</a:t>
            </a:r>
            <a:endParaRPr lang="en-US" sz="1400" dirty="0"/>
          </a:p>
          <a:p>
            <a:r>
              <a:rPr lang="en-US" sz="1400" dirty="0"/>
              <a:t>Contact </a:t>
            </a:r>
            <a:r>
              <a:rPr lang="en-US" sz="1400" dirty="0" err="1"/>
              <a:t>no:string</a:t>
            </a:r>
            <a:endParaRPr lang="en-US" sz="1400" dirty="0"/>
          </a:p>
          <a:p>
            <a:r>
              <a:rPr lang="en-US" sz="1400" dirty="0" err="1"/>
              <a:t>emailId:string</a:t>
            </a:r>
            <a:endParaRPr lang="en-US" sz="1400" dirty="0"/>
          </a:p>
          <a:p>
            <a:r>
              <a:rPr lang="en-US" sz="1400" dirty="0" err="1"/>
              <a:t>Address:string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F8808-B0FD-4F59-85C8-958092BB6296}"/>
              </a:ext>
            </a:extLst>
          </p:cNvPr>
          <p:cNvSpPr txBox="1"/>
          <p:nvPr/>
        </p:nvSpPr>
        <p:spPr>
          <a:xfrm>
            <a:off x="4367814" y="1930400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AAB44B-45B8-49F7-ADC0-AEB6AEC95BF9}"/>
              </a:ext>
            </a:extLst>
          </p:cNvPr>
          <p:cNvSpPr txBox="1"/>
          <p:nvPr/>
        </p:nvSpPr>
        <p:spPr>
          <a:xfrm>
            <a:off x="4154750" y="2299274"/>
            <a:ext cx="2352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productId:integer</a:t>
            </a:r>
            <a:endParaRPr lang="en-US" sz="1400" dirty="0"/>
          </a:p>
          <a:p>
            <a:r>
              <a:rPr lang="en-US" sz="1400" dirty="0" err="1"/>
              <a:t>Category:string</a:t>
            </a:r>
            <a:endParaRPr lang="en-US" sz="1400" dirty="0"/>
          </a:p>
          <a:p>
            <a:r>
              <a:rPr lang="en-US" sz="1400" dirty="0" err="1"/>
              <a:t>Description:string</a:t>
            </a:r>
            <a:endParaRPr lang="en-US" sz="1400" dirty="0"/>
          </a:p>
          <a:p>
            <a:r>
              <a:rPr lang="en-US" sz="1400" dirty="0"/>
              <a:t>Quantity: integer</a:t>
            </a:r>
          </a:p>
          <a:p>
            <a:r>
              <a:rPr lang="en-US" sz="1400" dirty="0" err="1"/>
              <a:t>Material:string</a:t>
            </a:r>
            <a:endParaRPr lang="en-US" sz="1400" dirty="0"/>
          </a:p>
          <a:p>
            <a:r>
              <a:rPr lang="en-US" sz="1400" dirty="0" err="1"/>
              <a:t>Price:integer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B494E3-6C6B-45C1-91B2-73E37F0F49A1}"/>
              </a:ext>
            </a:extLst>
          </p:cNvPr>
          <p:cNvSpPr txBox="1"/>
          <p:nvPr/>
        </p:nvSpPr>
        <p:spPr>
          <a:xfrm>
            <a:off x="7457243" y="1930400"/>
            <a:ext cx="2065334" cy="3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C5E405-E351-4633-90EF-7E7CB669A662}"/>
              </a:ext>
            </a:extLst>
          </p:cNvPr>
          <p:cNvSpPr txBox="1"/>
          <p:nvPr/>
        </p:nvSpPr>
        <p:spPr>
          <a:xfrm>
            <a:off x="7315200" y="2392039"/>
            <a:ext cx="2207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Id:integer</a:t>
            </a:r>
            <a:endParaRPr lang="en-US" sz="1400" dirty="0"/>
          </a:p>
          <a:p>
            <a:r>
              <a:rPr lang="en-US" sz="1400" dirty="0" err="1"/>
              <a:t>orderDate:LocalDate</a:t>
            </a:r>
            <a:endParaRPr lang="en-US" sz="1400" dirty="0"/>
          </a:p>
          <a:p>
            <a:r>
              <a:rPr lang="en-US" sz="1400" dirty="0" err="1"/>
              <a:t>orderTime:LocalTime</a:t>
            </a:r>
            <a:endParaRPr lang="en-US" sz="1400" dirty="0"/>
          </a:p>
          <a:p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D79A-A63D-47B3-8129-B3DAB45FC4DB}"/>
              </a:ext>
            </a:extLst>
          </p:cNvPr>
          <p:cNvSpPr txBox="1"/>
          <p:nvPr/>
        </p:nvSpPr>
        <p:spPr>
          <a:xfrm>
            <a:off x="1340528" y="4509856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AF8B2F-C67B-455B-8CB4-10888B2B0B77}"/>
              </a:ext>
            </a:extLst>
          </p:cNvPr>
          <p:cNvSpPr txBox="1"/>
          <p:nvPr/>
        </p:nvSpPr>
        <p:spPr>
          <a:xfrm>
            <a:off x="1242873" y="5017856"/>
            <a:ext cx="217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Id:integer</a:t>
            </a:r>
            <a:endParaRPr lang="en-US" dirty="0"/>
          </a:p>
          <a:p>
            <a:r>
              <a:rPr lang="en-US" dirty="0" err="1"/>
              <a:t>Total:integer</a:t>
            </a:r>
            <a:endParaRPr lang="en-US" dirty="0"/>
          </a:p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E10A2-5F9C-45FB-B2D6-9FE7D8A5DA6C}"/>
              </a:ext>
            </a:extLst>
          </p:cNvPr>
          <p:cNvSpPr txBox="1"/>
          <p:nvPr/>
        </p:nvSpPr>
        <p:spPr>
          <a:xfrm>
            <a:off x="4545367" y="4509856"/>
            <a:ext cx="196196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F91563-8510-42C6-8236-013F245A6814}"/>
              </a:ext>
            </a:extLst>
          </p:cNvPr>
          <p:cNvSpPr txBox="1"/>
          <p:nvPr/>
        </p:nvSpPr>
        <p:spPr>
          <a:xfrm>
            <a:off x="4367814" y="5017856"/>
            <a:ext cx="2246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cardId:integer</a:t>
            </a:r>
            <a:endParaRPr lang="en-US" sz="1400" dirty="0"/>
          </a:p>
          <a:p>
            <a:r>
              <a:rPr lang="en-US" sz="1400" dirty="0" err="1"/>
              <a:t>bankName:string</a:t>
            </a:r>
            <a:endParaRPr lang="en-US" sz="1400" dirty="0"/>
          </a:p>
          <a:p>
            <a:r>
              <a:rPr lang="en-US" sz="1400" dirty="0" err="1"/>
              <a:t>cardNumber:string</a:t>
            </a:r>
            <a:endParaRPr lang="en-US" sz="1400" dirty="0"/>
          </a:p>
          <a:p>
            <a:r>
              <a:rPr lang="en-US" sz="1400" dirty="0" err="1"/>
              <a:t>expiryDate:string</a:t>
            </a:r>
            <a:endParaRPr lang="en-US" sz="1400" dirty="0"/>
          </a:p>
          <a:p>
            <a:r>
              <a:rPr lang="en-US" sz="1400" dirty="0" err="1"/>
              <a:t>Cvv:string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8655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ED64-5442-4FDC-997C-EDA26DBA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Interface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E5E334-CE62-4CB7-A82E-3609F02812D0}"/>
              </a:ext>
            </a:extLst>
          </p:cNvPr>
          <p:cNvSpPr/>
          <p:nvPr/>
        </p:nvSpPr>
        <p:spPr>
          <a:xfrm>
            <a:off x="677334" y="2982897"/>
            <a:ext cx="2687303" cy="22016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0F0AA5-AE62-4AF7-BE82-28BBA50CD0E7}"/>
              </a:ext>
            </a:extLst>
          </p:cNvPr>
          <p:cNvSpPr/>
          <p:nvPr/>
        </p:nvSpPr>
        <p:spPr>
          <a:xfrm>
            <a:off x="3941685" y="2982897"/>
            <a:ext cx="3027286" cy="2325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FDBBAA-3685-40D1-85F1-FEF49CEAEB0A}"/>
              </a:ext>
            </a:extLst>
          </p:cNvPr>
          <p:cNvSpPr/>
          <p:nvPr/>
        </p:nvSpPr>
        <p:spPr>
          <a:xfrm>
            <a:off x="7386221" y="2982897"/>
            <a:ext cx="2698812" cy="2325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CAAD20-45B9-4A4F-B2D3-C0A66C43F1D4}"/>
              </a:ext>
            </a:extLst>
          </p:cNvPr>
          <p:cNvCxnSpPr/>
          <p:nvPr/>
        </p:nvCxnSpPr>
        <p:spPr>
          <a:xfrm>
            <a:off x="677334" y="3506680"/>
            <a:ext cx="2687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A89C3-73A3-4BB0-881C-594334836E3A}"/>
              </a:ext>
            </a:extLst>
          </p:cNvPr>
          <p:cNvCxnSpPr/>
          <p:nvPr/>
        </p:nvCxnSpPr>
        <p:spPr>
          <a:xfrm>
            <a:off x="3941685" y="3506680"/>
            <a:ext cx="3089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5C6F2-0840-4866-AA07-C55B50A647F3}"/>
              </a:ext>
            </a:extLst>
          </p:cNvPr>
          <p:cNvCxnSpPr>
            <a:cxnSpLocks/>
          </p:cNvCxnSpPr>
          <p:nvPr/>
        </p:nvCxnSpPr>
        <p:spPr>
          <a:xfrm>
            <a:off x="7386221" y="3506680"/>
            <a:ext cx="2689934" cy="26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5F9EFB-F30E-4F93-A835-215500E97CEF}"/>
              </a:ext>
            </a:extLst>
          </p:cNvPr>
          <p:cNvSpPr txBox="1"/>
          <p:nvPr/>
        </p:nvSpPr>
        <p:spPr>
          <a:xfrm>
            <a:off x="878889" y="3053918"/>
            <a:ext cx="2379216" cy="375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cartServiceImpl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C82F8-2075-4A71-AB5A-C62EE3019B7F}"/>
              </a:ext>
            </a:extLst>
          </p:cNvPr>
          <p:cNvSpPr txBox="1"/>
          <p:nvPr/>
        </p:nvSpPr>
        <p:spPr>
          <a:xfrm>
            <a:off x="790113" y="3539970"/>
            <a:ext cx="2467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cart</a:t>
            </a:r>
          </a:p>
          <a:p>
            <a:r>
              <a:rPr lang="en-US" dirty="0"/>
              <a:t>Delete cart</a:t>
            </a:r>
          </a:p>
          <a:p>
            <a:r>
              <a:rPr lang="en-US" dirty="0"/>
              <a:t>Update cart</a:t>
            </a:r>
          </a:p>
          <a:p>
            <a:r>
              <a:rPr lang="en-US" dirty="0"/>
              <a:t>Delete from cart</a:t>
            </a:r>
          </a:p>
          <a:p>
            <a:r>
              <a:rPr lang="en-US" dirty="0"/>
              <a:t>Set cart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7A584F-B749-44A9-89C0-98F0F80DA2FA}"/>
              </a:ext>
            </a:extLst>
          </p:cNvPr>
          <p:cNvSpPr txBox="1"/>
          <p:nvPr/>
        </p:nvSpPr>
        <p:spPr>
          <a:xfrm>
            <a:off x="4163627" y="3116062"/>
            <a:ext cx="26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orderServiceImpl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498C2-A3E0-46EB-8720-94DFC2B27A9E}"/>
              </a:ext>
            </a:extLst>
          </p:cNvPr>
          <p:cNvSpPr txBox="1"/>
          <p:nvPr/>
        </p:nvSpPr>
        <p:spPr>
          <a:xfrm>
            <a:off x="4163627" y="3648722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order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4E474-9567-4E34-ADA4-2FD30FFC1DCF}"/>
              </a:ext>
            </a:extLst>
          </p:cNvPr>
          <p:cNvSpPr txBox="1"/>
          <p:nvPr/>
        </p:nvSpPr>
        <p:spPr>
          <a:xfrm>
            <a:off x="7608163" y="3053918"/>
            <a:ext cx="22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ProductServiceImpl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C3214A-B03D-4389-8FC3-0E7719D362C8}"/>
              </a:ext>
            </a:extLst>
          </p:cNvPr>
          <p:cNvSpPr txBox="1"/>
          <p:nvPr/>
        </p:nvSpPr>
        <p:spPr>
          <a:xfrm>
            <a:off x="7546019" y="3616743"/>
            <a:ext cx="2361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product</a:t>
            </a:r>
          </a:p>
          <a:p>
            <a:r>
              <a:rPr lang="en-US" dirty="0"/>
              <a:t>Remove product</a:t>
            </a:r>
          </a:p>
          <a:p>
            <a:r>
              <a:rPr lang="en-US" dirty="0"/>
              <a:t>Update product</a:t>
            </a:r>
          </a:p>
          <a:p>
            <a:r>
              <a:rPr lang="en-US" dirty="0"/>
              <a:t>Get product</a:t>
            </a:r>
          </a:p>
          <a:p>
            <a:r>
              <a:rPr lang="en-US" dirty="0"/>
              <a:t>Get product by cart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6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ED64-5442-4FDC-997C-EDA26DBA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04" y="373070"/>
            <a:ext cx="8596668" cy="1320800"/>
          </a:xfrm>
        </p:spPr>
        <p:txBody>
          <a:bodyPr/>
          <a:lstStyle/>
          <a:p>
            <a:r>
              <a:rPr lang="en-US" dirty="0"/>
              <a:t>Controller slide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6ABFA-603E-447D-879E-1E8A13010E08}"/>
              </a:ext>
            </a:extLst>
          </p:cNvPr>
          <p:cNvSpPr/>
          <p:nvPr/>
        </p:nvSpPr>
        <p:spPr>
          <a:xfrm>
            <a:off x="535416" y="3116062"/>
            <a:ext cx="2305439" cy="18998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380058-89FB-45F9-8B3E-8CCC0BC64E33}"/>
              </a:ext>
            </a:extLst>
          </p:cNvPr>
          <p:cNvSpPr/>
          <p:nvPr/>
        </p:nvSpPr>
        <p:spPr>
          <a:xfrm>
            <a:off x="3675355" y="3053917"/>
            <a:ext cx="2450237" cy="20241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0AFA69-B3D6-431A-9379-F0446B6673F7}"/>
              </a:ext>
            </a:extLst>
          </p:cNvPr>
          <p:cNvSpPr/>
          <p:nvPr/>
        </p:nvSpPr>
        <p:spPr>
          <a:xfrm>
            <a:off x="6924316" y="3086313"/>
            <a:ext cx="2530136" cy="18998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E5B7F8-8934-4995-8369-B97801D9ADC0}"/>
              </a:ext>
            </a:extLst>
          </p:cNvPr>
          <p:cNvCxnSpPr/>
          <p:nvPr/>
        </p:nvCxnSpPr>
        <p:spPr>
          <a:xfrm>
            <a:off x="499804" y="3572769"/>
            <a:ext cx="23054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602503-8005-4D19-B805-9116D8F6F396}"/>
              </a:ext>
            </a:extLst>
          </p:cNvPr>
          <p:cNvCxnSpPr>
            <a:cxnSpLocks/>
          </p:cNvCxnSpPr>
          <p:nvPr/>
        </p:nvCxnSpPr>
        <p:spPr>
          <a:xfrm>
            <a:off x="3773009" y="3459579"/>
            <a:ext cx="2254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1FC4E0-D709-467E-A09B-B7F5A3C1F3F0}"/>
              </a:ext>
            </a:extLst>
          </p:cNvPr>
          <p:cNvCxnSpPr/>
          <p:nvPr/>
        </p:nvCxnSpPr>
        <p:spPr>
          <a:xfrm>
            <a:off x="6897683" y="3523501"/>
            <a:ext cx="2530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B4013B-79AB-49DC-84E9-7DA28FD0C37B}"/>
              </a:ext>
            </a:extLst>
          </p:cNvPr>
          <p:cNvSpPr txBox="1"/>
          <p:nvPr/>
        </p:nvSpPr>
        <p:spPr>
          <a:xfrm>
            <a:off x="772255" y="3132468"/>
            <a:ext cx="183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controller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D98AE7-98DD-4F19-9C61-EDFDD2BB2367}"/>
              </a:ext>
            </a:extLst>
          </p:cNvPr>
          <p:cNvSpPr txBox="1"/>
          <p:nvPr/>
        </p:nvSpPr>
        <p:spPr>
          <a:xfrm>
            <a:off x="570762" y="3813997"/>
            <a:ext cx="2163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addCustomer</a:t>
            </a:r>
            <a:endParaRPr lang="en-US" dirty="0"/>
          </a:p>
          <a:p>
            <a:r>
              <a:rPr lang="en-US" dirty="0" err="1"/>
              <a:t>getUsers</a:t>
            </a:r>
            <a:endParaRPr lang="en-US" dirty="0"/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79BA0-3FAF-4D70-9E35-B445F9C418C0}"/>
              </a:ext>
            </a:extLst>
          </p:cNvPr>
          <p:cNvSpPr txBox="1"/>
          <p:nvPr/>
        </p:nvSpPr>
        <p:spPr>
          <a:xfrm>
            <a:off x="3839349" y="3071672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 controller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CF6E6-C661-4CE3-B98A-6E673EB765ED}"/>
              </a:ext>
            </a:extLst>
          </p:cNvPr>
          <p:cNvSpPr txBox="1"/>
          <p:nvPr/>
        </p:nvSpPr>
        <p:spPr>
          <a:xfrm>
            <a:off x="3773009" y="3557719"/>
            <a:ext cx="19885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addProduct</a:t>
            </a:r>
            <a:endParaRPr lang="en-US" sz="1400" dirty="0"/>
          </a:p>
          <a:p>
            <a:r>
              <a:rPr lang="en-IN" sz="1400" dirty="0" err="1"/>
              <a:t>removeProduct</a:t>
            </a:r>
            <a:endParaRPr lang="en-IN" sz="1400" dirty="0"/>
          </a:p>
          <a:p>
            <a:r>
              <a:rPr lang="en-IN" sz="1400" dirty="0" err="1"/>
              <a:t>updateProduct</a:t>
            </a:r>
            <a:endParaRPr lang="en-IN" sz="1400" dirty="0"/>
          </a:p>
          <a:p>
            <a:r>
              <a:rPr lang="en-IN" sz="1400" dirty="0" err="1"/>
              <a:t>getProduct</a:t>
            </a:r>
            <a:endParaRPr lang="en-IN" sz="1400" dirty="0"/>
          </a:p>
          <a:p>
            <a:r>
              <a:rPr lang="en-IN" sz="1400" dirty="0" err="1"/>
              <a:t>getProductByCustomer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5FE39F-F9DB-4CD2-A2E4-A3914F88146A}"/>
              </a:ext>
            </a:extLst>
          </p:cNvPr>
          <p:cNvSpPr txBox="1"/>
          <p:nvPr/>
        </p:nvSpPr>
        <p:spPr>
          <a:xfrm>
            <a:off x="7039992" y="3116062"/>
            <a:ext cx="224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controller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BE577-4545-4FDB-837E-5CE73D780051}"/>
              </a:ext>
            </a:extLst>
          </p:cNvPr>
          <p:cNvSpPr txBox="1"/>
          <p:nvPr/>
        </p:nvSpPr>
        <p:spPr>
          <a:xfrm>
            <a:off x="6897683" y="3652068"/>
            <a:ext cx="229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69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6945-8BAB-4376-8C47-7F76B1FB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Thankyou</a:t>
            </a: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5BA0A-3D71-463D-9C49-BD7F38F7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27" y="2356698"/>
            <a:ext cx="5043342" cy="4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4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2000</TotalTime>
  <Words>206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Verdana</vt:lpstr>
      <vt:lpstr>Wingdings 3</vt:lpstr>
      <vt:lpstr>Facet</vt:lpstr>
      <vt:lpstr>Laundry  </vt:lpstr>
      <vt:lpstr>Members</vt:lpstr>
      <vt:lpstr>Problem Statement</vt:lpstr>
      <vt:lpstr>Use Case Diagram</vt:lpstr>
      <vt:lpstr>Class Diagram</vt:lpstr>
      <vt:lpstr>Service Interface</vt:lpstr>
      <vt:lpstr>Controller slide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 </dc:title>
  <dc:creator>Umang Vira</dc:creator>
  <cp:lastModifiedBy>Umang Vira</cp:lastModifiedBy>
  <cp:revision>7</cp:revision>
  <dcterms:created xsi:type="dcterms:W3CDTF">2021-08-29T08:49:22Z</dcterms:created>
  <dcterms:modified xsi:type="dcterms:W3CDTF">2021-09-21T06:00:18Z</dcterms:modified>
</cp:coreProperties>
</file>