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B664-6E95-4756-A32D-46C9FE54FF4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FF09-0154-4C31-8344-5411CDD7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3200400"/>
          </a:xfrm>
        </p:spPr>
        <p:txBody>
          <a:bodyPr>
            <a:noAutofit/>
          </a:bodyPr>
          <a:lstStyle/>
          <a:p>
            <a:pPr algn="l"/>
            <a:r>
              <a:rPr lang="en-US" sz="11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1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		Basic Commands</a:t>
            </a:r>
            <a:endParaRPr lang="en-US" sz="115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More commands use in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686800" cy="411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Operations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$and – Both the condition should be true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$or – One of the condition should be true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$not – Reverse the output if condition is true we get false and vice-versa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remove the documents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db.collection_name.remove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key:value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6600" b="1" dirty="0" smtClean="0"/>
              <a:t>    Thank   You</a:t>
            </a:r>
            <a:endParaRPr lang="en-US" sz="1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4724400"/>
            <a:ext cx="9372600" cy="1828800"/>
          </a:xfrm>
        </p:spPr>
        <p:txBody>
          <a:bodyPr>
            <a:normAutofit fontScale="90000"/>
          </a:bodyPr>
          <a:lstStyle/>
          <a:p>
            <a:pPr marL="571500" indent="-571500" algn="l"/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        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mongod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-&gt; To start the mongo database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mongo--version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-&gt; Use to know the current version.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mongo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-&gt; Use to enter the database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IMG-20210408-WA00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472867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991600" cy="2667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dbs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-&gt; Use to check all the db in the server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-&gt; Use to create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newdatabase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allow to work on the existing database (for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Use students)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-&gt; Use to check the current database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210408-WA00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42671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Let’s Start to Insert docu</a:t>
            </a:r>
            <a:r>
              <a:rPr lang="en-US" sz="2400" b="1" dirty="0" smtClean="0"/>
              <a:t>ments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on the database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210414-WA00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3101357"/>
          </a:xfrm>
        </p:spPr>
      </p:pic>
      <p:sp>
        <p:nvSpPr>
          <p:cNvPr id="5" name="TextBox 4"/>
          <p:cNvSpPr txBox="1"/>
          <p:nvPr/>
        </p:nvSpPr>
        <p:spPr>
          <a:xfrm>
            <a:off x="0" y="3995678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insert a single document use the command:-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db.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Collection_name.insert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({     })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This command is used to insert documents in a database.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insert many documents use the command:-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db.collection_name.insert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([{    }, {    } ])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This command is used to insert multiple documents in a database.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OR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db.collection_name.insertMany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([{    }, {    } ])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Let’s Display the Records</a:t>
            </a:r>
            <a:endParaRPr lang="en-US" b="1" dirty="0"/>
          </a:p>
        </p:txBody>
      </p:sp>
      <p:pic>
        <p:nvPicPr>
          <p:cNvPr id="4" name="Content Placeholder 3" descr="IMG_20210415_1951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077200" cy="3962400"/>
          </a:xfrm>
        </p:spPr>
      </p:pic>
      <p:sp>
        <p:nvSpPr>
          <p:cNvPr id="6" name="TextBox 5"/>
          <p:cNvSpPr txBox="1"/>
          <p:nvPr/>
        </p:nvSpPr>
        <p:spPr>
          <a:xfrm>
            <a:off x="228600" y="5103674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().pretty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-&gt; Use to display your records in easy and read format.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check whether a value present  in the collection use{$in} :-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({key:{$in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:[value]}})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display the records greater, less and equal than the docu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ments use{$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-greater},($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less},($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):-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({key:{$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gt:value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}})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Lets Update the Documents</a:t>
            </a:r>
            <a:endParaRPr lang="en-US" b="1" dirty="0"/>
          </a:p>
        </p:txBody>
      </p:sp>
      <p:pic>
        <p:nvPicPr>
          <p:cNvPr id="4" name="Content Placeholder 3" descr="IMG_20210415_1951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6868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0" y="53340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update the single documents:-</a:t>
            </a:r>
          </a:p>
          <a:p>
            <a:r>
              <a:rPr lang="en-US" b="1" dirty="0" err="1" smtClean="0"/>
              <a:t>db.collection_name.update</a:t>
            </a:r>
            <a:r>
              <a:rPr lang="en-US" b="1" dirty="0" smtClean="0"/>
              <a:t>({</a:t>
            </a:r>
            <a:r>
              <a:rPr lang="en-US" b="1" dirty="0" err="1" smtClean="0"/>
              <a:t>key:value</a:t>
            </a:r>
            <a:r>
              <a:rPr lang="en-US" b="1" dirty="0" smtClean="0"/>
              <a:t>},{$set:{</a:t>
            </a:r>
            <a:r>
              <a:rPr lang="en-US" b="1" dirty="0" err="1" smtClean="0"/>
              <a:t>key:value</a:t>
            </a:r>
            <a:r>
              <a:rPr lang="en-US" b="1" dirty="0" smtClean="0"/>
              <a:t>}})</a:t>
            </a:r>
          </a:p>
          <a:p>
            <a:r>
              <a:rPr lang="en-US" dirty="0" smtClean="0"/>
              <a:t>To update the multiple documents:-</a:t>
            </a:r>
          </a:p>
          <a:p>
            <a:r>
              <a:rPr lang="en-US" b="1" dirty="0" err="1" smtClean="0"/>
              <a:t>db.collection_name.update</a:t>
            </a:r>
            <a:r>
              <a:rPr lang="en-US" b="1" dirty="0" smtClean="0"/>
              <a:t>({</a:t>
            </a:r>
            <a:r>
              <a:rPr lang="en-US" b="1" dirty="0" err="1" smtClean="0"/>
              <a:t>key:value</a:t>
            </a:r>
            <a:r>
              <a:rPr lang="en-US" b="1" dirty="0" smtClean="0"/>
              <a:t>},{$set:{</a:t>
            </a:r>
            <a:r>
              <a:rPr lang="en-US" b="1" dirty="0" err="1" smtClean="0"/>
              <a:t>key:value</a:t>
            </a:r>
            <a:r>
              <a:rPr lang="en-US" b="1" dirty="0" smtClean="0"/>
              <a:t>}},{</a:t>
            </a:r>
            <a:r>
              <a:rPr lang="en-US" b="1" dirty="0" err="1" smtClean="0"/>
              <a:t>multi:true</a:t>
            </a:r>
            <a:r>
              <a:rPr lang="en-US" b="1" dirty="0" smtClean="0"/>
              <a:t>})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Lets </a:t>
            </a:r>
            <a:r>
              <a:rPr lang="en-US" b="1" dirty="0" err="1" smtClean="0"/>
              <a:t>Upsert</a:t>
            </a:r>
            <a:r>
              <a:rPr lang="en-US" b="1" dirty="0" smtClean="0"/>
              <a:t> on the Document</a:t>
            </a:r>
            <a:endParaRPr lang="en-US" b="1" dirty="0"/>
          </a:p>
        </p:txBody>
      </p:sp>
      <p:pic>
        <p:nvPicPr>
          <p:cNvPr id="4" name="Content Placeholder 3" descr="IMG-20210414-WA00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90600"/>
            <a:ext cx="7543800" cy="4038600"/>
          </a:xfrm>
        </p:spPr>
      </p:pic>
      <p:sp>
        <p:nvSpPr>
          <p:cNvPr id="5" name="TextBox 4"/>
          <p:cNvSpPr txBox="1"/>
          <p:nvPr/>
        </p:nvSpPr>
        <p:spPr>
          <a:xfrm>
            <a:off x="0" y="53340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db.collection_name.update</a:t>
            </a:r>
            <a:r>
              <a:rPr lang="en-US" b="1" dirty="0" smtClean="0"/>
              <a:t>({</a:t>
            </a:r>
            <a:r>
              <a:rPr lang="en-US" b="1" dirty="0" err="1" smtClean="0"/>
              <a:t>key:value</a:t>
            </a:r>
            <a:r>
              <a:rPr lang="en-US" b="1" dirty="0" smtClean="0"/>
              <a:t>},{$set:{</a:t>
            </a:r>
            <a:r>
              <a:rPr lang="en-US" b="1" dirty="0" err="1" smtClean="0"/>
              <a:t>key:value</a:t>
            </a:r>
            <a:r>
              <a:rPr lang="en-US" b="1" dirty="0" smtClean="0"/>
              <a:t>}},{</a:t>
            </a:r>
            <a:r>
              <a:rPr lang="en-US" b="1" dirty="0" err="1" smtClean="0"/>
              <a:t>upsert:true</a:t>
            </a:r>
            <a:r>
              <a:rPr lang="en-US" b="1" dirty="0" smtClean="0"/>
              <a:t>}) -&gt;</a:t>
            </a:r>
            <a:r>
              <a:rPr lang="en-US" dirty="0" smtClean="0"/>
              <a:t>This command is used to </a:t>
            </a:r>
            <a:r>
              <a:rPr lang="en-US" dirty="0" err="1" smtClean="0"/>
              <a:t>upsert</a:t>
            </a:r>
            <a:r>
              <a:rPr lang="en-US" dirty="0" smtClean="0"/>
              <a:t> on the document if the data is not available on the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Let’s Sort the Documents</a:t>
            </a:r>
            <a:endParaRPr lang="en-US" dirty="0"/>
          </a:p>
        </p:txBody>
      </p:sp>
      <p:pic>
        <p:nvPicPr>
          <p:cNvPr id="4" name="Content Placeholder 3" descr="IMG_20210415_1952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990601"/>
            <a:ext cx="80772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0" y="51054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Sort is used to arranged the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sort the data into ascending order:-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().sort({key:1}) -&gt;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command help to arrange the data into ascending order and here 1 denote the ascending.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sort the data into descending order:-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().sort({key:-1}) -&gt;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is used for descending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Lets use Limit and Skip command </a:t>
            </a:r>
            <a:endParaRPr lang="en-US" dirty="0"/>
          </a:p>
        </p:txBody>
      </p:sp>
      <p:pic>
        <p:nvPicPr>
          <p:cNvPr id="4" name="Content Placeholder 3" descr="IMG_20210415_1952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8229600" cy="4191000"/>
          </a:xfrm>
        </p:spPr>
      </p:pic>
      <p:sp>
        <p:nvSpPr>
          <p:cNvPr id="5" name="TextBox 4"/>
          <p:cNvSpPr txBox="1"/>
          <p:nvPr/>
        </p:nvSpPr>
        <p:spPr>
          <a:xfrm>
            <a:off x="228600" y="51054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Limit:-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 command is used to specify the number of documents required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collection_name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().limit(value)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Skip:-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Skip command is used to skip the value and return the rest of the documents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().limit(skip)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367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Mongodb      Basic Commands</vt:lpstr>
      <vt:lpstr>           mongod -&gt; To start the mongo database         mongo--version -&gt; Use to know the current version.         mongo -&gt; Use to enter the database </vt:lpstr>
      <vt:lpstr>  show dbs -&gt; Use to check all the db in the server use database_name -&gt; Use to create the newdatabase and allow to work on the existing database (for eg. Use students) db -&gt; Use to check the current database</vt:lpstr>
      <vt:lpstr>Let’s Start to Insert documents on the database</vt:lpstr>
      <vt:lpstr>Let’s Display the Records</vt:lpstr>
      <vt:lpstr>Lets Update the Documents</vt:lpstr>
      <vt:lpstr>Lets Upsert on the Document</vt:lpstr>
      <vt:lpstr>Let’s Sort the Documents</vt:lpstr>
      <vt:lpstr>Lets use Limit and Skip command </vt:lpstr>
      <vt:lpstr>More commands use in mongodb </vt:lpstr>
      <vt:lpstr>    Thank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2021-05-05T05:41:03Z</dcterms:created>
  <dcterms:modified xsi:type="dcterms:W3CDTF">2021-05-05T08:30:30Z</dcterms:modified>
</cp:coreProperties>
</file>