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4" r:id="rId7"/>
    <p:sldId id="261" r:id="rId8"/>
    <p:sldId id="262" r:id="rId9"/>
    <p:sldId id="263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0D097E-D72C-41BF-8B19-A85B19133163}" type="doc">
      <dgm:prSet loTypeId="urn:microsoft.com/office/officeart/2005/8/layout/hProcess9" loCatId="process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IN"/>
        </a:p>
      </dgm:t>
    </dgm:pt>
    <dgm:pt modelId="{50CEA288-23A5-4359-90AA-B395C7EA7159}">
      <dgm:prSet/>
      <dgm:spPr/>
      <dgm:t>
        <a:bodyPr/>
        <a:lstStyle/>
        <a:p>
          <a:r>
            <a:rPr lang="en-IN"/>
            <a:t>Building the Blockchain</a:t>
          </a:r>
        </a:p>
      </dgm:t>
    </dgm:pt>
    <dgm:pt modelId="{2A84496A-A9CF-461F-B0E7-8AC8D24445C0}" type="parTrans" cxnId="{AFC37990-0A36-4017-BCFB-70A0CB39D12A}">
      <dgm:prSet/>
      <dgm:spPr/>
      <dgm:t>
        <a:bodyPr/>
        <a:lstStyle/>
        <a:p>
          <a:endParaRPr lang="en-IN"/>
        </a:p>
      </dgm:t>
    </dgm:pt>
    <dgm:pt modelId="{68C1A7A8-6075-4381-B4A8-9869B83FEEAB}" type="sibTrans" cxnId="{AFC37990-0A36-4017-BCFB-70A0CB39D12A}">
      <dgm:prSet/>
      <dgm:spPr/>
      <dgm:t>
        <a:bodyPr/>
        <a:lstStyle/>
        <a:p>
          <a:endParaRPr lang="en-IN"/>
        </a:p>
      </dgm:t>
    </dgm:pt>
    <dgm:pt modelId="{7BD22175-714F-438D-B17E-9A8D66285C15}">
      <dgm:prSet/>
      <dgm:spPr/>
      <dgm:t>
        <a:bodyPr/>
        <a:lstStyle/>
        <a:p>
          <a:r>
            <a:rPr lang="en-IN" dirty="0"/>
            <a:t>Transaction</a:t>
          </a:r>
        </a:p>
      </dgm:t>
    </dgm:pt>
    <dgm:pt modelId="{B0943979-2553-48D9-BD4D-C0EF176B41C6}" type="parTrans" cxnId="{3562117E-C84D-44EF-8EFD-2033DD646A43}">
      <dgm:prSet/>
      <dgm:spPr/>
      <dgm:t>
        <a:bodyPr/>
        <a:lstStyle/>
        <a:p>
          <a:endParaRPr lang="en-IN"/>
        </a:p>
      </dgm:t>
    </dgm:pt>
    <dgm:pt modelId="{06B44435-DEA9-4207-B35E-A49AECC482A1}" type="sibTrans" cxnId="{3562117E-C84D-44EF-8EFD-2033DD646A43}">
      <dgm:prSet/>
      <dgm:spPr/>
      <dgm:t>
        <a:bodyPr/>
        <a:lstStyle/>
        <a:p>
          <a:endParaRPr lang="en-IN"/>
        </a:p>
      </dgm:t>
    </dgm:pt>
    <dgm:pt modelId="{DD90F09D-491C-4379-9287-813E5BEE96AE}">
      <dgm:prSet/>
      <dgm:spPr/>
      <dgm:t>
        <a:bodyPr/>
        <a:lstStyle/>
        <a:p>
          <a:r>
            <a:rPr lang="en-IN" dirty="0"/>
            <a:t>Decentralizing our Blockchain</a:t>
          </a:r>
        </a:p>
      </dgm:t>
    </dgm:pt>
    <dgm:pt modelId="{AC233D44-89A4-4EB0-9DBD-F1BD1CA49BC9}" type="parTrans" cxnId="{40DCBE9A-9BDB-4762-924B-136A5AB6F15C}">
      <dgm:prSet/>
      <dgm:spPr/>
      <dgm:t>
        <a:bodyPr/>
        <a:lstStyle/>
        <a:p>
          <a:endParaRPr lang="en-IN"/>
        </a:p>
      </dgm:t>
    </dgm:pt>
    <dgm:pt modelId="{35B83832-9DAD-4DD7-B138-BC1D979270B1}" type="sibTrans" cxnId="{40DCBE9A-9BDB-4762-924B-136A5AB6F15C}">
      <dgm:prSet/>
      <dgm:spPr/>
      <dgm:t>
        <a:bodyPr/>
        <a:lstStyle/>
        <a:p>
          <a:endParaRPr lang="en-IN"/>
        </a:p>
      </dgm:t>
    </dgm:pt>
    <dgm:pt modelId="{8F105185-23E1-4D6B-9197-E904C8E24B8C}">
      <dgm:prSet/>
      <dgm:spPr/>
      <dgm:t>
        <a:bodyPr/>
        <a:lstStyle/>
        <a:p>
          <a:r>
            <a:rPr lang="en-IN" dirty="0"/>
            <a:t>Creating &amp; Connecting With Database</a:t>
          </a:r>
        </a:p>
      </dgm:t>
    </dgm:pt>
    <dgm:pt modelId="{78EF30DA-FEFC-4700-9E1A-D376F53D49D0}" type="parTrans" cxnId="{B279D8F0-6489-43A6-ACD2-7E58788285A4}">
      <dgm:prSet/>
      <dgm:spPr/>
      <dgm:t>
        <a:bodyPr/>
        <a:lstStyle/>
        <a:p>
          <a:endParaRPr lang="en-IN"/>
        </a:p>
      </dgm:t>
    </dgm:pt>
    <dgm:pt modelId="{FE77510C-EAED-447B-9E74-FB574B9CCC4D}" type="sibTrans" cxnId="{B279D8F0-6489-43A6-ACD2-7E58788285A4}">
      <dgm:prSet/>
      <dgm:spPr/>
      <dgm:t>
        <a:bodyPr/>
        <a:lstStyle/>
        <a:p>
          <a:endParaRPr lang="en-IN"/>
        </a:p>
      </dgm:t>
    </dgm:pt>
    <dgm:pt modelId="{288EC0D7-A687-451E-ADB1-EBF577B93081}">
      <dgm:prSet/>
      <dgm:spPr/>
      <dgm:t>
        <a:bodyPr/>
        <a:lstStyle/>
        <a:p>
          <a:r>
            <a:rPr lang="en-IN" dirty="0"/>
            <a:t>Mining</a:t>
          </a:r>
        </a:p>
      </dgm:t>
    </dgm:pt>
    <dgm:pt modelId="{99E0CAB4-7272-43CB-A368-57D5F614E82E}" type="parTrans" cxnId="{E6D90605-46B8-45B0-B32F-B6ACD23D9F1F}">
      <dgm:prSet/>
      <dgm:spPr/>
      <dgm:t>
        <a:bodyPr/>
        <a:lstStyle/>
        <a:p>
          <a:endParaRPr lang="en-IN"/>
        </a:p>
      </dgm:t>
    </dgm:pt>
    <dgm:pt modelId="{55942128-EC09-44E1-BFEC-967087E19029}" type="sibTrans" cxnId="{E6D90605-46B8-45B0-B32F-B6ACD23D9F1F}">
      <dgm:prSet/>
      <dgm:spPr/>
      <dgm:t>
        <a:bodyPr/>
        <a:lstStyle/>
        <a:p>
          <a:endParaRPr lang="en-IN"/>
        </a:p>
      </dgm:t>
    </dgm:pt>
    <dgm:pt modelId="{F68F03D1-0E64-469D-B236-B887AA153463}" type="pres">
      <dgm:prSet presAssocID="{B90D097E-D72C-41BF-8B19-A85B19133163}" presName="CompostProcess" presStyleCnt="0">
        <dgm:presLayoutVars>
          <dgm:dir/>
          <dgm:resizeHandles val="exact"/>
        </dgm:presLayoutVars>
      </dgm:prSet>
      <dgm:spPr/>
    </dgm:pt>
    <dgm:pt modelId="{709A797A-1FC9-4578-B66C-B5F0B3234F35}" type="pres">
      <dgm:prSet presAssocID="{B90D097E-D72C-41BF-8B19-A85B19133163}" presName="arrow" presStyleLbl="bgShp" presStyleIdx="0" presStyleCnt="1"/>
      <dgm:spPr/>
    </dgm:pt>
    <dgm:pt modelId="{EBEFC04D-729E-401B-B79D-4539F730CEFD}" type="pres">
      <dgm:prSet presAssocID="{B90D097E-D72C-41BF-8B19-A85B19133163}" presName="linearProcess" presStyleCnt="0"/>
      <dgm:spPr/>
    </dgm:pt>
    <dgm:pt modelId="{EB8EAD54-E80E-49B8-96CF-909075FE041B}" type="pres">
      <dgm:prSet presAssocID="{50CEA288-23A5-4359-90AA-B395C7EA7159}" presName="textNode" presStyleLbl="node1" presStyleIdx="0" presStyleCnt="5">
        <dgm:presLayoutVars>
          <dgm:bulletEnabled val="1"/>
        </dgm:presLayoutVars>
      </dgm:prSet>
      <dgm:spPr/>
    </dgm:pt>
    <dgm:pt modelId="{00A64E41-C4DC-4478-9EB3-799765B0C8C9}" type="pres">
      <dgm:prSet presAssocID="{68C1A7A8-6075-4381-B4A8-9869B83FEEAB}" presName="sibTrans" presStyleCnt="0"/>
      <dgm:spPr/>
    </dgm:pt>
    <dgm:pt modelId="{8F0A6C4C-080C-4974-AF62-6764F2EED492}" type="pres">
      <dgm:prSet presAssocID="{7BD22175-714F-438D-B17E-9A8D66285C15}" presName="textNode" presStyleLbl="node1" presStyleIdx="1" presStyleCnt="5">
        <dgm:presLayoutVars>
          <dgm:bulletEnabled val="1"/>
        </dgm:presLayoutVars>
      </dgm:prSet>
      <dgm:spPr/>
    </dgm:pt>
    <dgm:pt modelId="{F651A418-2030-40AF-A999-B9934AF69254}" type="pres">
      <dgm:prSet presAssocID="{06B44435-DEA9-4207-B35E-A49AECC482A1}" presName="sibTrans" presStyleCnt="0"/>
      <dgm:spPr/>
    </dgm:pt>
    <dgm:pt modelId="{4A4C1BC4-33E5-4D4C-B132-E7375595DD4B}" type="pres">
      <dgm:prSet presAssocID="{8F105185-23E1-4D6B-9197-E904C8E24B8C}" presName="textNode" presStyleLbl="node1" presStyleIdx="2" presStyleCnt="5">
        <dgm:presLayoutVars>
          <dgm:bulletEnabled val="1"/>
        </dgm:presLayoutVars>
      </dgm:prSet>
      <dgm:spPr/>
    </dgm:pt>
    <dgm:pt modelId="{76E10C43-AE4D-4A19-AA2B-D6134D26F919}" type="pres">
      <dgm:prSet presAssocID="{FE77510C-EAED-447B-9E74-FB574B9CCC4D}" presName="sibTrans" presStyleCnt="0"/>
      <dgm:spPr/>
    </dgm:pt>
    <dgm:pt modelId="{67F22CE6-7540-409F-A0FD-832365EB0C1A}" type="pres">
      <dgm:prSet presAssocID="{288EC0D7-A687-451E-ADB1-EBF577B93081}" presName="textNode" presStyleLbl="node1" presStyleIdx="3" presStyleCnt="5">
        <dgm:presLayoutVars>
          <dgm:bulletEnabled val="1"/>
        </dgm:presLayoutVars>
      </dgm:prSet>
      <dgm:spPr/>
    </dgm:pt>
    <dgm:pt modelId="{643509B2-6260-47D1-87A5-E964B246FF8C}" type="pres">
      <dgm:prSet presAssocID="{55942128-EC09-44E1-BFEC-967087E19029}" presName="sibTrans" presStyleCnt="0"/>
      <dgm:spPr/>
    </dgm:pt>
    <dgm:pt modelId="{52B018EF-1DEF-4EAE-A45E-7C9128717FB9}" type="pres">
      <dgm:prSet presAssocID="{DD90F09D-491C-4379-9287-813E5BEE96AE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F0E17500-525E-49F5-91E1-1EB850BBA3D6}" type="presOf" srcId="{8F105185-23E1-4D6B-9197-E904C8E24B8C}" destId="{4A4C1BC4-33E5-4D4C-B132-E7375595DD4B}" srcOrd="0" destOrd="0" presId="urn:microsoft.com/office/officeart/2005/8/layout/hProcess9"/>
    <dgm:cxn modelId="{E6D90605-46B8-45B0-B32F-B6ACD23D9F1F}" srcId="{B90D097E-D72C-41BF-8B19-A85B19133163}" destId="{288EC0D7-A687-451E-ADB1-EBF577B93081}" srcOrd="3" destOrd="0" parTransId="{99E0CAB4-7272-43CB-A368-57D5F614E82E}" sibTransId="{55942128-EC09-44E1-BFEC-967087E19029}"/>
    <dgm:cxn modelId="{3562117E-C84D-44EF-8EFD-2033DD646A43}" srcId="{B90D097E-D72C-41BF-8B19-A85B19133163}" destId="{7BD22175-714F-438D-B17E-9A8D66285C15}" srcOrd="1" destOrd="0" parTransId="{B0943979-2553-48D9-BD4D-C0EF176B41C6}" sibTransId="{06B44435-DEA9-4207-B35E-A49AECC482A1}"/>
    <dgm:cxn modelId="{A543787E-897B-4C0A-A9E5-FDEE5EF2A066}" type="presOf" srcId="{DD90F09D-491C-4379-9287-813E5BEE96AE}" destId="{52B018EF-1DEF-4EAE-A45E-7C9128717FB9}" srcOrd="0" destOrd="0" presId="urn:microsoft.com/office/officeart/2005/8/layout/hProcess9"/>
    <dgm:cxn modelId="{AFC37990-0A36-4017-BCFB-70A0CB39D12A}" srcId="{B90D097E-D72C-41BF-8B19-A85B19133163}" destId="{50CEA288-23A5-4359-90AA-B395C7EA7159}" srcOrd="0" destOrd="0" parTransId="{2A84496A-A9CF-461F-B0E7-8AC8D24445C0}" sibTransId="{68C1A7A8-6075-4381-B4A8-9869B83FEEAB}"/>
    <dgm:cxn modelId="{40DCBE9A-9BDB-4762-924B-136A5AB6F15C}" srcId="{B90D097E-D72C-41BF-8B19-A85B19133163}" destId="{DD90F09D-491C-4379-9287-813E5BEE96AE}" srcOrd="4" destOrd="0" parTransId="{AC233D44-89A4-4EB0-9DBD-F1BD1CA49BC9}" sibTransId="{35B83832-9DAD-4DD7-B138-BC1D979270B1}"/>
    <dgm:cxn modelId="{C99416B7-9BB6-4675-8F0D-B5A7291DA7BB}" type="presOf" srcId="{B90D097E-D72C-41BF-8B19-A85B19133163}" destId="{F68F03D1-0E64-469D-B236-B887AA153463}" srcOrd="0" destOrd="0" presId="urn:microsoft.com/office/officeart/2005/8/layout/hProcess9"/>
    <dgm:cxn modelId="{1915FBC5-7C99-4E00-AA06-AD383E27C733}" type="presOf" srcId="{288EC0D7-A687-451E-ADB1-EBF577B93081}" destId="{67F22CE6-7540-409F-A0FD-832365EB0C1A}" srcOrd="0" destOrd="0" presId="urn:microsoft.com/office/officeart/2005/8/layout/hProcess9"/>
    <dgm:cxn modelId="{66587BCD-748B-4945-8E03-759C277DC7B9}" type="presOf" srcId="{50CEA288-23A5-4359-90AA-B395C7EA7159}" destId="{EB8EAD54-E80E-49B8-96CF-909075FE041B}" srcOrd="0" destOrd="0" presId="urn:microsoft.com/office/officeart/2005/8/layout/hProcess9"/>
    <dgm:cxn modelId="{B279D8F0-6489-43A6-ACD2-7E58788285A4}" srcId="{B90D097E-D72C-41BF-8B19-A85B19133163}" destId="{8F105185-23E1-4D6B-9197-E904C8E24B8C}" srcOrd="2" destOrd="0" parTransId="{78EF30DA-FEFC-4700-9E1A-D376F53D49D0}" sibTransId="{FE77510C-EAED-447B-9E74-FB574B9CCC4D}"/>
    <dgm:cxn modelId="{D8C68AF8-3699-41AC-8360-B58559533B56}" type="presOf" srcId="{7BD22175-714F-438D-B17E-9A8D66285C15}" destId="{8F0A6C4C-080C-4974-AF62-6764F2EED492}" srcOrd="0" destOrd="0" presId="urn:microsoft.com/office/officeart/2005/8/layout/hProcess9"/>
    <dgm:cxn modelId="{9AED5C08-8DBD-4B6F-B578-827D5BCB6C30}" type="presParOf" srcId="{F68F03D1-0E64-469D-B236-B887AA153463}" destId="{709A797A-1FC9-4578-B66C-B5F0B3234F35}" srcOrd="0" destOrd="0" presId="urn:microsoft.com/office/officeart/2005/8/layout/hProcess9"/>
    <dgm:cxn modelId="{52A11BE5-441F-49A3-ADC7-653B31773299}" type="presParOf" srcId="{F68F03D1-0E64-469D-B236-B887AA153463}" destId="{EBEFC04D-729E-401B-B79D-4539F730CEFD}" srcOrd="1" destOrd="0" presId="urn:microsoft.com/office/officeart/2005/8/layout/hProcess9"/>
    <dgm:cxn modelId="{2D534EC4-5642-41BA-B7C8-27B6D3D52504}" type="presParOf" srcId="{EBEFC04D-729E-401B-B79D-4539F730CEFD}" destId="{EB8EAD54-E80E-49B8-96CF-909075FE041B}" srcOrd="0" destOrd="0" presId="urn:microsoft.com/office/officeart/2005/8/layout/hProcess9"/>
    <dgm:cxn modelId="{F1B171E3-362E-4868-BB0E-91F5B3F7961D}" type="presParOf" srcId="{EBEFC04D-729E-401B-B79D-4539F730CEFD}" destId="{00A64E41-C4DC-4478-9EB3-799765B0C8C9}" srcOrd="1" destOrd="0" presId="urn:microsoft.com/office/officeart/2005/8/layout/hProcess9"/>
    <dgm:cxn modelId="{48625B8A-59BF-41E7-82BE-3A93C40BA3FB}" type="presParOf" srcId="{EBEFC04D-729E-401B-B79D-4539F730CEFD}" destId="{8F0A6C4C-080C-4974-AF62-6764F2EED492}" srcOrd="2" destOrd="0" presId="urn:microsoft.com/office/officeart/2005/8/layout/hProcess9"/>
    <dgm:cxn modelId="{009CE726-B470-4C0D-B879-D1E6C19C3347}" type="presParOf" srcId="{EBEFC04D-729E-401B-B79D-4539F730CEFD}" destId="{F651A418-2030-40AF-A999-B9934AF69254}" srcOrd="3" destOrd="0" presId="urn:microsoft.com/office/officeart/2005/8/layout/hProcess9"/>
    <dgm:cxn modelId="{E8E62617-3947-42E9-B021-C777133F72D1}" type="presParOf" srcId="{EBEFC04D-729E-401B-B79D-4539F730CEFD}" destId="{4A4C1BC4-33E5-4D4C-B132-E7375595DD4B}" srcOrd="4" destOrd="0" presId="urn:microsoft.com/office/officeart/2005/8/layout/hProcess9"/>
    <dgm:cxn modelId="{56FB428E-2F52-4222-9437-2ACCC9E69E66}" type="presParOf" srcId="{EBEFC04D-729E-401B-B79D-4539F730CEFD}" destId="{76E10C43-AE4D-4A19-AA2B-D6134D26F919}" srcOrd="5" destOrd="0" presId="urn:microsoft.com/office/officeart/2005/8/layout/hProcess9"/>
    <dgm:cxn modelId="{FD05623D-D5AF-4124-8C64-EC0E93E9C118}" type="presParOf" srcId="{EBEFC04D-729E-401B-B79D-4539F730CEFD}" destId="{67F22CE6-7540-409F-A0FD-832365EB0C1A}" srcOrd="6" destOrd="0" presId="urn:microsoft.com/office/officeart/2005/8/layout/hProcess9"/>
    <dgm:cxn modelId="{09010431-982F-4BBB-91CF-3068FF2E9779}" type="presParOf" srcId="{EBEFC04D-729E-401B-B79D-4539F730CEFD}" destId="{643509B2-6260-47D1-87A5-E964B246FF8C}" srcOrd="7" destOrd="0" presId="urn:microsoft.com/office/officeart/2005/8/layout/hProcess9"/>
    <dgm:cxn modelId="{912E96B2-4E8B-4B63-96BC-2F91A4B17E31}" type="presParOf" srcId="{EBEFC04D-729E-401B-B79D-4539F730CEFD}" destId="{52B018EF-1DEF-4EAE-A45E-7C9128717FB9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1DB197-CB67-44A5-B94A-5EEFC0ACB18B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91CAF38-8124-49A4-8513-4928E6136C09}">
      <dgm:prSet phldrT="[Text]"/>
      <dgm:spPr/>
      <dgm:t>
        <a:bodyPr/>
        <a:lstStyle/>
        <a:p>
          <a:r>
            <a:rPr lang="en-US" u="sng" dirty="0"/>
            <a:t>PAN</a:t>
          </a:r>
          <a:r>
            <a:rPr lang="en-US" dirty="0"/>
            <a:t> </a:t>
          </a:r>
          <a:r>
            <a:rPr lang="en-US" u="sng" dirty="0"/>
            <a:t>Verification</a:t>
          </a:r>
        </a:p>
      </dgm:t>
    </dgm:pt>
    <dgm:pt modelId="{5439D232-79A0-4EC1-BD88-373939FF92DF}" type="parTrans" cxnId="{4F345430-9E01-43E7-88A1-5FF6068256AC}">
      <dgm:prSet/>
      <dgm:spPr/>
      <dgm:t>
        <a:bodyPr/>
        <a:lstStyle/>
        <a:p>
          <a:endParaRPr lang="en-US"/>
        </a:p>
      </dgm:t>
    </dgm:pt>
    <dgm:pt modelId="{909FDCDE-D098-4050-8514-1884B98AAFA7}" type="sibTrans" cxnId="{4F345430-9E01-43E7-88A1-5FF6068256AC}">
      <dgm:prSet/>
      <dgm:spPr/>
      <dgm:t>
        <a:bodyPr/>
        <a:lstStyle/>
        <a:p>
          <a:endParaRPr lang="en-US"/>
        </a:p>
      </dgm:t>
    </dgm:pt>
    <dgm:pt modelId="{50EB8F6C-7FA1-44B7-B166-F4C85FA10322}">
      <dgm:prSet phldrT="[Text]"/>
      <dgm:spPr/>
      <dgm:t>
        <a:bodyPr/>
        <a:lstStyle/>
        <a:p>
          <a:r>
            <a:rPr lang="en-US" dirty="0"/>
            <a:t>Sender and receiver enters the PAN number</a:t>
          </a:r>
        </a:p>
      </dgm:t>
    </dgm:pt>
    <dgm:pt modelId="{53AD5F2F-6B85-4685-BE1B-D3A429648554}" type="parTrans" cxnId="{C1DD10F9-B44C-481D-938F-C78679BC2254}">
      <dgm:prSet/>
      <dgm:spPr/>
      <dgm:t>
        <a:bodyPr/>
        <a:lstStyle/>
        <a:p>
          <a:endParaRPr lang="en-US"/>
        </a:p>
      </dgm:t>
    </dgm:pt>
    <dgm:pt modelId="{DF5DB217-C446-4BAE-B971-2F91E5DE568C}" type="sibTrans" cxnId="{C1DD10F9-B44C-481D-938F-C78679BC2254}">
      <dgm:prSet/>
      <dgm:spPr/>
      <dgm:t>
        <a:bodyPr/>
        <a:lstStyle/>
        <a:p>
          <a:endParaRPr lang="en-US"/>
        </a:p>
      </dgm:t>
    </dgm:pt>
    <dgm:pt modelId="{B774AF38-2FF3-48B3-9899-89724567F40E}">
      <dgm:prSet phldrT="[Text]"/>
      <dgm:spPr/>
      <dgm:t>
        <a:bodyPr/>
        <a:lstStyle/>
        <a:p>
          <a:r>
            <a:rPr lang="en-US" b="1" u="sng" dirty="0"/>
            <a:t>Transaction Limit</a:t>
          </a:r>
          <a:endParaRPr lang="en-US" dirty="0"/>
        </a:p>
      </dgm:t>
    </dgm:pt>
    <dgm:pt modelId="{E1A3C502-4F40-41E4-B9CE-0E67A9F6F203}" type="parTrans" cxnId="{EE4F7C4A-3F0A-4A5C-91E7-64DDF4D58368}">
      <dgm:prSet/>
      <dgm:spPr/>
      <dgm:t>
        <a:bodyPr/>
        <a:lstStyle/>
        <a:p>
          <a:endParaRPr lang="en-US"/>
        </a:p>
      </dgm:t>
    </dgm:pt>
    <dgm:pt modelId="{B677618D-E8A8-4FA2-BDF7-918F82626C85}" type="sibTrans" cxnId="{EE4F7C4A-3F0A-4A5C-91E7-64DDF4D58368}">
      <dgm:prSet/>
      <dgm:spPr/>
      <dgm:t>
        <a:bodyPr/>
        <a:lstStyle/>
        <a:p>
          <a:endParaRPr lang="en-US"/>
        </a:p>
      </dgm:t>
    </dgm:pt>
    <dgm:pt modelId="{C4473650-5A02-43F7-A363-626AEEC5111A}">
      <dgm:prSet/>
      <dgm:spPr/>
      <dgm:t>
        <a:bodyPr/>
        <a:lstStyle/>
        <a:p>
          <a:r>
            <a:rPr lang="en-US" dirty="0"/>
            <a:t>First we verify if it is in the correct format i.e. </a:t>
          </a:r>
          <a:r>
            <a:rPr lang="en-US"/>
            <a:t>First </a:t>
          </a:r>
          <a:r>
            <a:rPr lang="en-US" dirty="0"/>
            <a:t>5 alphabets next 4 number followed by an alphabet</a:t>
          </a:r>
        </a:p>
      </dgm:t>
    </dgm:pt>
    <dgm:pt modelId="{6C014A3A-EC8B-4921-B3F2-FEE6917D065F}" type="parTrans" cxnId="{53D713EE-679B-492F-A465-BC740CF43D24}">
      <dgm:prSet/>
      <dgm:spPr/>
      <dgm:t>
        <a:bodyPr/>
        <a:lstStyle/>
        <a:p>
          <a:endParaRPr lang="en-US"/>
        </a:p>
      </dgm:t>
    </dgm:pt>
    <dgm:pt modelId="{5EB8B18E-908B-4D4E-8F6F-EBC4FFBD33EF}" type="sibTrans" cxnId="{53D713EE-679B-492F-A465-BC740CF43D24}">
      <dgm:prSet/>
      <dgm:spPr/>
      <dgm:t>
        <a:bodyPr/>
        <a:lstStyle/>
        <a:p>
          <a:endParaRPr lang="en-US"/>
        </a:p>
      </dgm:t>
    </dgm:pt>
    <dgm:pt modelId="{0EA44B80-6BA6-442C-B2D2-E56D0D9D0689}">
      <dgm:prSet/>
      <dgm:spPr/>
      <dgm:t>
        <a:bodyPr/>
        <a:lstStyle/>
        <a:p>
          <a:r>
            <a:rPr lang="en-US" dirty="0"/>
            <a:t>We have created a dummy database in MySQL the data received from the user is verified from the database, if the information matches, then only the transaction would take place.</a:t>
          </a:r>
        </a:p>
      </dgm:t>
    </dgm:pt>
    <dgm:pt modelId="{95EB0BF3-9592-46CA-BB38-78B311EBAD75}" type="parTrans" cxnId="{56A6B288-BC95-48A3-A2A6-293F337A6DB9}">
      <dgm:prSet/>
      <dgm:spPr/>
      <dgm:t>
        <a:bodyPr/>
        <a:lstStyle/>
        <a:p>
          <a:endParaRPr lang="en-US"/>
        </a:p>
      </dgm:t>
    </dgm:pt>
    <dgm:pt modelId="{C7274171-E36A-43E8-A178-978063F585AB}" type="sibTrans" cxnId="{56A6B288-BC95-48A3-A2A6-293F337A6DB9}">
      <dgm:prSet/>
      <dgm:spPr/>
      <dgm:t>
        <a:bodyPr/>
        <a:lstStyle/>
        <a:p>
          <a:endParaRPr lang="en-US"/>
        </a:p>
      </dgm:t>
    </dgm:pt>
    <dgm:pt modelId="{DF559C0A-C870-41D6-BA78-9DA7C056119A}">
      <dgm:prSet phldrT="[Text]"/>
      <dgm:spPr/>
      <dgm:t>
        <a:bodyPr/>
        <a:lstStyle/>
        <a:p>
          <a:r>
            <a:rPr lang="en-US" dirty="0"/>
            <a:t>To prevent large fraudulent transactions , only those transactions that are below 20000 INR would be approved, and appended in the database.</a:t>
          </a:r>
        </a:p>
      </dgm:t>
    </dgm:pt>
    <dgm:pt modelId="{53AE90C6-D693-4E50-9A05-09B2A61A13D8}" type="parTrans" cxnId="{FAB0103E-B1EF-4817-866A-421A8006F76F}">
      <dgm:prSet/>
      <dgm:spPr/>
      <dgm:t>
        <a:bodyPr/>
        <a:lstStyle/>
        <a:p>
          <a:endParaRPr lang="en-US"/>
        </a:p>
      </dgm:t>
    </dgm:pt>
    <dgm:pt modelId="{DA556FBA-0CEA-4495-8DDC-C2874F05D93E}" type="sibTrans" cxnId="{FAB0103E-B1EF-4817-866A-421A8006F76F}">
      <dgm:prSet/>
      <dgm:spPr/>
      <dgm:t>
        <a:bodyPr/>
        <a:lstStyle/>
        <a:p>
          <a:endParaRPr lang="en-US"/>
        </a:p>
      </dgm:t>
    </dgm:pt>
    <dgm:pt modelId="{36CF1A00-3FF4-4FFD-B5AF-DFC3CACEC8E2}">
      <dgm:prSet phldrT="[Text]"/>
      <dgm:spPr/>
      <dgm:t>
        <a:bodyPr/>
        <a:lstStyle/>
        <a:p>
          <a:r>
            <a:rPr lang="en-US" dirty="0"/>
            <a:t>SHA512</a:t>
          </a:r>
        </a:p>
      </dgm:t>
    </dgm:pt>
    <dgm:pt modelId="{8D588CE9-359F-451E-9891-39FF7FBE742B}" type="parTrans" cxnId="{F705BCFC-20DA-40AE-9E41-A43AAD751C77}">
      <dgm:prSet/>
      <dgm:spPr/>
      <dgm:t>
        <a:bodyPr/>
        <a:lstStyle/>
        <a:p>
          <a:endParaRPr lang="en-US"/>
        </a:p>
      </dgm:t>
    </dgm:pt>
    <dgm:pt modelId="{A721C59D-1253-4188-9467-DC4478F78A99}" type="sibTrans" cxnId="{F705BCFC-20DA-40AE-9E41-A43AAD751C77}">
      <dgm:prSet/>
      <dgm:spPr/>
      <dgm:t>
        <a:bodyPr/>
        <a:lstStyle/>
        <a:p>
          <a:endParaRPr lang="en-US"/>
        </a:p>
      </dgm:t>
    </dgm:pt>
    <dgm:pt modelId="{84BF9768-0152-4030-980C-E0EF6E309091}">
      <dgm:prSet/>
      <dgm:spPr/>
      <dgm:t>
        <a:bodyPr/>
        <a:lstStyle/>
        <a:p>
          <a:r>
            <a:rPr lang="en-US" dirty="0"/>
            <a:t>SHA512 algorithm is used to generate the hash</a:t>
          </a:r>
        </a:p>
      </dgm:t>
    </dgm:pt>
    <dgm:pt modelId="{2452A12D-E381-4F09-B7B1-8EE7D88BE955}" type="parTrans" cxnId="{11C6E5E7-4087-4DDF-BBAA-523C15D4FCA0}">
      <dgm:prSet/>
      <dgm:spPr/>
      <dgm:t>
        <a:bodyPr/>
        <a:lstStyle/>
        <a:p>
          <a:endParaRPr lang="en-US"/>
        </a:p>
      </dgm:t>
    </dgm:pt>
    <dgm:pt modelId="{AD74271F-A468-49E1-B7E1-9656F4B8E476}" type="sibTrans" cxnId="{11C6E5E7-4087-4DDF-BBAA-523C15D4FCA0}">
      <dgm:prSet/>
      <dgm:spPr/>
      <dgm:t>
        <a:bodyPr/>
        <a:lstStyle/>
        <a:p>
          <a:endParaRPr lang="en-US"/>
        </a:p>
      </dgm:t>
    </dgm:pt>
    <dgm:pt modelId="{757D4B75-F093-4173-9F83-74D2BD67ED33}">
      <dgm:prSet/>
      <dgm:spPr/>
      <dgm:t>
        <a:bodyPr/>
        <a:lstStyle/>
        <a:p>
          <a:r>
            <a:rPr lang="en-US" dirty="0"/>
            <a:t>The hash generated is of 512 bits. Each hexadecimal no. takes 4 bits.
Therefore there are 128 hexadecimal nos. In our hash generated.</a:t>
          </a:r>
        </a:p>
      </dgm:t>
    </dgm:pt>
    <dgm:pt modelId="{4686B06A-3D57-47F2-A355-74ABC7B3F8DA}" type="parTrans" cxnId="{6A324DA7-4C3A-4F8D-B37E-1538D20F28F3}">
      <dgm:prSet/>
      <dgm:spPr/>
      <dgm:t>
        <a:bodyPr/>
        <a:lstStyle/>
        <a:p>
          <a:endParaRPr lang="en-US"/>
        </a:p>
      </dgm:t>
    </dgm:pt>
    <dgm:pt modelId="{66AAFB66-C572-4049-B5CD-E369D5E954F1}" type="sibTrans" cxnId="{6A324DA7-4C3A-4F8D-B37E-1538D20F28F3}">
      <dgm:prSet/>
      <dgm:spPr/>
      <dgm:t>
        <a:bodyPr/>
        <a:lstStyle/>
        <a:p>
          <a:endParaRPr lang="en-US"/>
        </a:p>
      </dgm:t>
    </dgm:pt>
    <dgm:pt modelId="{5E4822FD-F684-4BCB-8F40-E27454C1A14E}" type="pres">
      <dgm:prSet presAssocID="{F71DB197-CB67-44A5-B94A-5EEFC0ACB18B}" presName="Name0" presStyleCnt="0">
        <dgm:presLayoutVars>
          <dgm:dir/>
          <dgm:animLvl val="lvl"/>
          <dgm:resizeHandles val="exact"/>
        </dgm:presLayoutVars>
      </dgm:prSet>
      <dgm:spPr/>
    </dgm:pt>
    <dgm:pt modelId="{6127D8F7-C6A5-4B5E-8B9F-E9BADD2CDF2D}" type="pres">
      <dgm:prSet presAssocID="{891CAF38-8124-49A4-8513-4928E6136C09}" presName="composite" presStyleCnt="0"/>
      <dgm:spPr/>
    </dgm:pt>
    <dgm:pt modelId="{DE38C732-E640-4C8D-B845-6FEBABC8BE80}" type="pres">
      <dgm:prSet presAssocID="{891CAF38-8124-49A4-8513-4928E6136C0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A79CD101-F389-46A1-B6E3-544CBF2DCF01}" type="pres">
      <dgm:prSet presAssocID="{891CAF38-8124-49A4-8513-4928E6136C09}" presName="desTx" presStyleLbl="alignAccFollowNode1" presStyleIdx="0" presStyleCnt="3">
        <dgm:presLayoutVars>
          <dgm:bulletEnabled val="1"/>
        </dgm:presLayoutVars>
      </dgm:prSet>
      <dgm:spPr/>
    </dgm:pt>
    <dgm:pt modelId="{21C131E3-5800-47AA-9713-7795B143E3F8}" type="pres">
      <dgm:prSet presAssocID="{909FDCDE-D098-4050-8514-1884B98AAFA7}" presName="space" presStyleCnt="0"/>
      <dgm:spPr/>
    </dgm:pt>
    <dgm:pt modelId="{C0AD9274-6417-4692-8144-FAD5FFF9326B}" type="pres">
      <dgm:prSet presAssocID="{B774AF38-2FF3-48B3-9899-89724567F40E}" presName="composite" presStyleCnt="0"/>
      <dgm:spPr/>
    </dgm:pt>
    <dgm:pt modelId="{CCE60528-B715-4542-A805-68671372F89E}" type="pres">
      <dgm:prSet presAssocID="{B774AF38-2FF3-48B3-9899-89724567F40E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DB324E94-E016-4D88-98B6-FAD06AE8ABFD}" type="pres">
      <dgm:prSet presAssocID="{B774AF38-2FF3-48B3-9899-89724567F40E}" presName="desTx" presStyleLbl="alignAccFollowNode1" presStyleIdx="1" presStyleCnt="3">
        <dgm:presLayoutVars>
          <dgm:bulletEnabled val="1"/>
        </dgm:presLayoutVars>
      </dgm:prSet>
      <dgm:spPr/>
    </dgm:pt>
    <dgm:pt modelId="{7F1DC10C-6EFF-4D29-89B2-92FE9BC20F17}" type="pres">
      <dgm:prSet presAssocID="{B677618D-E8A8-4FA2-BDF7-918F82626C85}" presName="space" presStyleCnt="0"/>
      <dgm:spPr/>
    </dgm:pt>
    <dgm:pt modelId="{BFCBD180-953B-46BC-8805-3EEE9A41A068}" type="pres">
      <dgm:prSet presAssocID="{36CF1A00-3FF4-4FFD-B5AF-DFC3CACEC8E2}" presName="composite" presStyleCnt="0"/>
      <dgm:spPr/>
    </dgm:pt>
    <dgm:pt modelId="{DBF14A36-E727-43C4-AB55-344DFE2795F3}" type="pres">
      <dgm:prSet presAssocID="{36CF1A00-3FF4-4FFD-B5AF-DFC3CACEC8E2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08FA5656-B46D-4F1F-88C4-7E7DA371AE84}" type="pres">
      <dgm:prSet presAssocID="{36CF1A00-3FF4-4FFD-B5AF-DFC3CACEC8E2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E37D3113-DBBB-4BD8-9969-524033C8E945}" type="presOf" srcId="{DF559C0A-C870-41D6-BA78-9DA7C056119A}" destId="{DB324E94-E016-4D88-98B6-FAD06AE8ABFD}" srcOrd="0" destOrd="0" presId="urn:microsoft.com/office/officeart/2005/8/layout/hList1"/>
    <dgm:cxn modelId="{4F345430-9E01-43E7-88A1-5FF6068256AC}" srcId="{F71DB197-CB67-44A5-B94A-5EEFC0ACB18B}" destId="{891CAF38-8124-49A4-8513-4928E6136C09}" srcOrd="0" destOrd="0" parTransId="{5439D232-79A0-4EC1-BD88-373939FF92DF}" sibTransId="{909FDCDE-D098-4050-8514-1884B98AAFA7}"/>
    <dgm:cxn modelId="{B8B7DB30-0F7B-4D72-901B-A3C0608E5874}" type="presOf" srcId="{C4473650-5A02-43F7-A363-626AEEC5111A}" destId="{A79CD101-F389-46A1-B6E3-544CBF2DCF01}" srcOrd="0" destOrd="1" presId="urn:microsoft.com/office/officeart/2005/8/layout/hList1"/>
    <dgm:cxn modelId="{B0DB8536-9A15-4618-AEFE-BB27F4097075}" type="presOf" srcId="{36CF1A00-3FF4-4FFD-B5AF-DFC3CACEC8E2}" destId="{DBF14A36-E727-43C4-AB55-344DFE2795F3}" srcOrd="0" destOrd="0" presId="urn:microsoft.com/office/officeart/2005/8/layout/hList1"/>
    <dgm:cxn modelId="{FAB0103E-B1EF-4817-866A-421A8006F76F}" srcId="{B774AF38-2FF3-48B3-9899-89724567F40E}" destId="{DF559C0A-C870-41D6-BA78-9DA7C056119A}" srcOrd="0" destOrd="0" parTransId="{53AE90C6-D693-4E50-9A05-09B2A61A13D8}" sibTransId="{DA556FBA-0CEA-4495-8DDC-C2874F05D93E}"/>
    <dgm:cxn modelId="{EE4F7C4A-3F0A-4A5C-91E7-64DDF4D58368}" srcId="{F71DB197-CB67-44A5-B94A-5EEFC0ACB18B}" destId="{B774AF38-2FF3-48B3-9899-89724567F40E}" srcOrd="1" destOrd="0" parTransId="{E1A3C502-4F40-41E4-B9CE-0E67A9F6F203}" sibTransId="{B677618D-E8A8-4FA2-BDF7-918F82626C85}"/>
    <dgm:cxn modelId="{68FB0972-FC09-4086-9CAE-B813ED3BCCC9}" type="presOf" srcId="{F71DB197-CB67-44A5-B94A-5EEFC0ACB18B}" destId="{5E4822FD-F684-4BCB-8F40-E27454C1A14E}" srcOrd="0" destOrd="0" presId="urn:microsoft.com/office/officeart/2005/8/layout/hList1"/>
    <dgm:cxn modelId="{4953F782-F855-45CB-A36A-B18B0FD2EC4B}" type="presOf" srcId="{50EB8F6C-7FA1-44B7-B166-F4C85FA10322}" destId="{A79CD101-F389-46A1-B6E3-544CBF2DCF01}" srcOrd="0" destOrd="0" presId="urn:microsoft.com/office/officeart/2005/8/layout/hList1"/>
    <dgm:cxn modelId="{56A6B288-BC95-48A3-A2A6-293F337A6DB9}" srcId="{891CAF38-8124-49A4-8513-4928E6136C09}" destId="{0EA44B80-6BA6-442C-B2D2-E56D0D9D0689}" srcOrd="2" destOrd="0" parTransId="{95EB0BF3-9592-46CA-BB38-78B311EBAD75}" sibTransId="{C7274171-E36A-43E8-A178-978063F585AB}"/>
    <dgm:cxn modelId="{6633B88C-8E6B-44F1-8B32-7A286EC14565}" type="presOf" srcId="{891CAF38-8124-49A4-8513-4928E6136C09}" destId="{DE38C732-E640-4C8D-B845-6FEBABC8BE80}" srcOrd="0" destOrd="0" presId="urn:microsoft.com/office/officeart/2005/8/layout/hList1"/>
    <dgm:cxn modelId="{6A324DA7-4C3A-4F8D-B37E-1538D20F28F3}" srcId="{36CF1A00-3FF4-4FFD-B5AF-DFC3CACEC8E2}" destId="{757D4B75-F093-4173-9F83-74D2BD67ED33}" srcOrd="1" destOrd="0" parTransId="{4686B06A-3D57-47F2-A355-74ABC7B3F8DA}" sibTransId="{66AAFB66-C572-4049-B5CD-E369D5E954F1}"/>
    <dgm:cxn modelId="{0C9F03B6-FD71-4D1E-9E3B-DC16E28EC7FB}" type="presOf" srcId="{84BF9768-0152-4030-980C-E0EF6E309091}" destId="{08FA5656-B46D-4F1F-88C4-7E7DA371AE84}" srcOrd="0" destOrd="0" presId="urn:microsoft.com/office/officeart/2005/8/layout/hList1"/>
    <dgm:cxn modelId="{138930BD-8C4D-449D-B791-3B94A5D7D513}" type="presOf" srcId="{B774AF38-2FF3-48B3-9899-89724567F40E}" destId="{CCE60528-B715-4542-A805-68671372F89E}" srcOrd="0" destOrd="0" presId="urn:microsoft.com/office/officeart/2005/8/layout/hList1"/>
    <dgm:cxn modelId="{8E755ECE-8764-4862-8F21-C5EAF00CEAA7}" type="presOf" srcId="{0EA44B80-6BA6-442C-B2D2-E56D0D9D0689}" destId="{A79CD101-F389-46A1-B6E3-544CBF2DCF01}" srcOrd="0" destOrd="2" presId="urn:microsoft.com/office/officeart/2005/8/layout/hList1"/>
    <dgm:cxn modelId="{B80117DB-30D0-4C14-A28C-B04DC350AA86}" type="presOf" srcId="{757D4B75-F093-4173-9F83-74D2BD67ED33}" destId="{08FA5656-B46D-4F1F-88C4-7E7DA371AE84}" srcOrd="0" destOrd="1" presId="urn:microsoft.com/office/officeart/2005/8/layout/hList1"/>
    <dgm:cxn modelId="{11C6E5E7-4087-4DDF-BBAA-523C15D4FCA0}" srcId="{36CF1A00-3FF4-4FFD-B5AF-DFC3CACEC8E2}" destId="{84BF9768-0152-4030-980C-E0EF6E309091}" srcOrd="0" destOrd="0" parTransId="{2452A12D-E381-4F09-B7B1-8EE7D88BE955}" sibTransId="{AD74271F-A468-49E1-B7E1-9656F4B8E476}"/>
    <dgm:cxn modelId="{53D713EE-679B-492F-A465-BC740CF43D24}" srcId="{891CAF38-8124-49A4-8513-4928E6136C09}" destId="{C4473650-5A02-43F7-A363-626AEEC5111A}" srcOrd="1" destOrd="0" parTransId="{6C014A3A-EC8B-4921-B3F2-FEE6917D065F}" sibTransId="{5EB8B18E-908B-4D4E-8F6F-EBC4FFBD33EF}"/>
    <dgm:cxn modelId="{C1DD10F9-B44C-481D-938F-C78679BC2254}" srcId="{891CAF38-8124-49A4-8513-4928E6136C09}" destId="{50EB8F6C-7FA1-44B7-B166-F4C85FA10322}" srcOrd="0" destOrd="0" parTransId="{53AD5F2F-6B85-4685-BE1B-D3A429648554}" sibTransId="{DF5DB217-C446-4BAE-B971-2F91E5DE568C}"/>
    <dgm:cxn modelId="{F705BCFC-20DA-40AE-9E41-A43AAD751C77}" srcId="{F71DB197-CB67-44A5-B94A-5EEFC0ACB18B}" destId="{36CF1A00-3FF4-4FFD-B5AF-DFC3CACEC8E2}" srcOrd="2" destOrd="0" parTransId="{8D588CE9-359F-451E-9891-39FF7FBE742B}" sibTransId="{A721C59D-1253-4188-9467-DC4478F78A99}"/>
    <dgm:cxn modelId="{72513D3D-B8DE-4FB9-870E-44936B2E47D5}" type="presParOf" srcId="{5E4822FD-F684-4BCB-8F40-E27454C1A14E}" destId="{6127D8F7-C6A5-4B5E-8B9F-E9BADD2CDF2D}" srcOrd="0" destOrd="0" presId="urn:microsoft.com/office/officeart/2005/8/layout/hList1"/>
    <dgm:cxn modelId="{4CBB0B31-B781-452B-A8EC-D1143BD6BADB}" type="presParOf" srcId="{6127D8F7-C6A5-4B5E-8B9F-E9BADD2CDF2D}" destId="{DE38C732-E640-4C8D-B845-6FEBABC8BE80}" srcOrd="0" destOrd="0" presId="urn:microsoft.com/office/officeart/2005/8/layout/hList1"/>
    <dgm:cxn modelId="{76B566C2-9F3E-4B8B-937E-BF44D7721B37}" type="presParOf" srcId="{6127D8F7-C6A5-4B5E-8B9F-E9BADD2CDF2D}" destId="{A79CD101-F389-46A1-B6E3-544CBF2DCF01}" srcOrd="1" destOrd="0" presId="urn:microsoft.com/office/officeart/2005/8/layout/hList1"/>
    <dgm:cxn modelId="{8311EEA4-EC1E-42BC-888E-2959094356B3}" type="presParOf" srcId="{5E4822FD-F684-4BCB-8F40-E27454C1A14E}" destId="{21C131E3-5800-47AA-9713-7795B143E3F8}" srcOrd="1" destOrd="0" presId="urn:microsoft.com/office/officeart/2005/8/layout/hList1"/>
    <dgm:cxn modelId="{DAB67467-A476-4FBC-9969-D1C17ABBEB01}" type="presParOf" srcId="{5E4822FD-F684-4BCB-8F40-E27454C1A14E}" destId="{C0AD9274-6417-4692-8144-FAD5FFF9326B}" srcOrd="2" destOrd="0" presId="urn:microsoft.com/office/officeart/2005/8/layout/hList1"/>
    <dgm:cxn modelId="{EE91B757-5AC5-4252-A090-B98B97410629}" type="presParOf" srcId="{C0AD9274-6417-4692-8144-FAD5FFF9326B}" destId="{CCE60528-B715-4542-A805-68671372F89E}" srcOrd="0" destOrd="0" presId="urn:microsoft.com/office/officeart/2005/8/layout/hList1"/>
    <dgm:cxn modelId="{67F8F5B7-647B-4145-BBF4-6735B35E214C}" type="presParOf" srcId="{C0AD9274-6417-4692-8144-FAD5FFF9326B}" destId="{DB324E94-E016-4D88-98B6-FAD06AE8ABFD}" srcOrd="1" destOrd="0" presId="urn:microsoft.com/office/officeart/2005/8/layout/hList1"/>
    <dgm:cxn modelId="{5C351712-9147-4847-BE4B-C85EC8E3C23D}" type="presParOf" srcId="{5E4822FD-F684-4BCB-8F40-E27454C1A14E}" destId="{7F1DC10C-6EFF-4D29-89B2-92FE9BC20F17}" srcOrd="3" destOrd="0" presId="urn:microsoft.com/office/officeart/2005/8/layout/hList1"/>
    <dgm:cxn modelId="{876E42B6-9401-462E-AF5A-9210D879F1EB}" type="presParOf" srcId="{5E4822FD-F684-4BCB-8F40-E27454C1A14E}" destId="{BFCBD180-953B-46BC-8805-3EEE9A41A068}" srcOrd="4" destOrd="0" presId="urn:microsoft.com/office/officeart/2005/8/layout/hList1"/>
    <dgm:cxn modelId="{7B018CEF-92D5-44A7-804E-7AE8081E3E8C}" type="presParOf" srcId="{BFCBD180-953B-46BC-8805-3EEE9A41A068}" destId="{DBF14A36-E727-43C4-AB55-344DFE2795F3}" srcOrd="0" destOrd="0" presId="urn:microsoft.com/office/officeart/2005/8/layout/hList1"/>
    <dgm:cxn modelId="{EB37FF9E-B9DC-4D1B-8166-E517BE073AE4}" type="presParOf" srcId="{BFCBD180-953B-46BC-8805-3EEE9A41A068}" destId="{08FA5656-B46D-4F1F-88C4-7E7DA371AE8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EE5B853-6D8F-4FBC-ABF0-F8F458141F87}" type="doc">
      <dgm:prSet loTypeId="urn:microsoft.com/office/officeart/2008/layout/VerticalCurvedList" loCatId="list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FA8C966D-9444-446C-B556-A8FAF73DEFC9}">
      <dgm:prSet/>
      <dgm:spPr/>
      <dgm:t>
        <a:bodyPr/>
        <a:lstStyle/>
        <a:p>
          <a:r>
            <a:rPr lang="en-IN" dirty="0"/>
            <a:t>Database was created using </a:t>
          </a:r>
          <a:r>
            <a:rPr lang="en-IN" dirty="0" err="1"/>
            <a:t>MySql</a:t>
          </a:r>
          <a:r>
            <a:rPr lang="en-IN" dirty="0"/>
            <a:t> – It contains information like –Name, PAN Card No. of both  </a:t>
          </a:r>
          <a:r>
            <a:rPr lang="en-IN"/>
            <a:t>and Phone No.</a:t>
          </a:r>
          <a:endParaRPr lang="en-IN" dirty="0"/>
        </a:p>
      </dgm:t>
    </dgm:pt>
    <dgm:pt modelId="{DC563260-E5ED-4AF6-9213-4F741231FC9C}" type="parTrans" cxnId="{AB30F068-13DC-487E-8550-9E565751710C}">
      <dgm:prSet/>
      <dgm:spPr/>
      <dgm:t>
        <a:bodyPr/>
        <a:lstStyle/>
        <a:p>
          <a:endParaRPr lang="en-IN"/>
        </a:p>
      </dgm:t>
    </dgm:pt>
    <dgm:pt modelId="{1881C0A1-3247-42AA-80E5-66481DD28F1E}" type="sibTrans" cxnId="{AB30F068-13DC-487E-8550-9E565751710C}">
      <dgm:prSet/>
      <dgm:spPr/>
      <dgm:t>
        <a:bodyPr/>
        <a:lstStyle/>
        <a:p>
          <a:endParaRPr lang="en-IN"/>
        </a:p>
      </dgm:t>
    </dgm:pt>
    <dgm:pt modelId="{0311AC82-782A-4E24-8368-70B9B61CA22E}">
      <dgm:prSet/>
      <dgm:spPr/>
      <dgm:t>
        <a:bodyPr/>
        <a:lstStyle/>
        <a:p>
          <a:r>
            <a:rPr lang="en-IN" dirty="0"/>
            <a:t>Connected the Database with our Blockchain using </a:t>
          </a:r>
          <a:r>
            <a:rPr lang="en-IN" b="1" i="1" dirty="0" err="1"/>
            <a:t>MySql</a:t>
          </a:r>
          <a:r>
            <a:rPr lang="en-IN" b="1" i="1" dirty="0"/>
            <a:t> – Connector </a:t>
          </a:r>
          <a:r>
            <a:rPr lang="en-IN" dirty="0"/>
            <a:t>Package</a:t>
          </a:r>
        </a:p>
      </dgm:t>
    </dgm:pt>
    <dgm:pt modelId="{6387CBBD-8F72-43A2-B757-AB9F90E3CA25}" type="parTrans" cxnId="{AD8AE91C-4F11-4C93-A36A-6B6F8CAE19A0}">
      <dgm:prSet/>
      <dgm:spPr/>
      <dgm:t>
        <a:bodyPr/>
        <a:lstStyle/>
        <a:p>
          <a:endParaRPr lang="en-IN"/>
        </a:p>
      </dgm:t>
    </dgm:pt>
    <dgm:pt modelId="{34DBFE97-AB3F-4468-848E-F063BCAE8B01}" type="sibTrans" cxnId="{AD8AE91C-4F11-4C93-A36A-6B6F8CAE19A0}">
      <dgm:prSet/>
      <dgm:spPr/>
      <dgm:t>
        <a:bodyPr/>
        <a:lstStyle/>
        <a:p>
          <a:endParaRPr lang="en-IN"/>
        </a:p>
      </dgm:t>
    </dgm:pt>
    <dgm:pt modelId="{9B683B5B-111E-4FD7-8E9F-B015C1FD351D}" type="pres">
      <dgm:prSet presAssocID="{FEE5B853-6D8F-4FBC-ABF0-F8F458141F87}" presName="Name0" presStyleCnt="0">
        <dgm:presLayoutVars>
          <dgm:chMax val="7"/>
          <dgm:chPref val="7"/>
          <dgm:dir/>
        </dgm:presLayoutVars>
      </dgm:prSet>
      <dgm:spPr/>
    </dgm:pt>
    <dgm:pt modelId="{54B13EBC-47EF-4A3E-90E0-3766459EC89B}" type="pres">
      <dgm:prSet presAssocID="{FEE5B853-6D8F-4FBC-ABF0-F8F458141F87}" presName="Name1" presStyleCnt="0"/>
      <dgm:spPr/>
    </dgm:pt>
    <dgm:pt modelId="{5109BFA3-541C-4B5E-8636-E46C25C4CA7B}" type="pres">
      <dgm:prSet presAssocID="{FEE5B853-6D8F-4FBC-ABF0-F8F458141F87}" presName="cycle" presStyleCnt="0"/>
      <dgm:spPr/>
    </dgm:pt>
    <dgm:pt modelId="{3F6C5121-28EF-4702-9D5B-D5BB7350328D}" type="pres">
      <dgm:prSet presAssocID="{FEE5B853-6D8F-4FBC-ABF0-F8F458141F87}" presName="srcNode" presStyleLbl="node1" presStyleIdx="0" presStyleCnt="2"/>
      <dgm:spPr/>
    </dgm:pt>
    <dgm:pt modelId="{E7A787BB-F769-4E40-8667-1084093B7647}" type="pres">
      <dgm:prSet presAssocID="{FEE5B853-6D8F-4FBC-ABF0-F8F458141F87}" presName="conn" presStyleLbl="parChTrans1D2" presStyleIdx="0" presStyleCnt="1"/>
      <dgm:spPr/>
    </dgm:pt>
    <dgm:pt modelId="{4C20EE60-A058-4662-A005-F15FE7D229EE}" type="pres">
      <dgm:prSet presAssocID="{FEE5B853-6D8F-4FBC-ABF0-F8F458141F87}" presName="extraNode" presStyleLbl="node1" presStyleIdx="0" presStyleCnt="2"/>
      <dgm:spPr/>
    </dgm:pt>
    <dgm:pt modelId="{182DF9A1-B0C3-47FE-AA45-7FEC1FB8173A}" type="pres">
      <dgm:prSet presAssocID="{FEE5B853-6D8F-4FBC-ABF0-F8F458141F87}" presName="dstNode" presStyleLbl="node1" presStyleIdx="0" presStyleCnt="2"/>
      <dgm:spPr/>
    </dgm:pt>
    <dgm:pt modelId="{E25ABA0E-3EC2-441A-8C61-8D98DC80F05E}" type="pres">
      <dgm:prSet presAssocID="{FA8C966D-9444-446C-B556-A8FAF73DEFC9}" presName="text_1" presStyleLbl="node1" presStyleIdx="0" presStyleCnt="2">
        <dgm:presLayoutVars>
          <dgm:bulletEnabled val="1"/>
        </dgm:presLayoutVars>
      </dgm:prSet>
      <dgm:spPr/>
    </dgm:pt>
    <dgm:pt modelId="{C4734D79-78AF-4CE1-9162-5C41F49B5A30}" type="pres">
      <dgm:prSet presAssocID="{FA8C966D-9444-446C-B556-A8FAF73DEFC9}" presName="accent_1" presStyleCnt="0"/>
      <dgm:spPr/>
    </dgm:pt>
    <dgm:pt modelId="{3E4F52DC-4C78-4CFE-A866-624E890AC46A}" type="pres">
      <dgm:prSet presAssocID="{FA8C966D-9444-446C-B556-A8FAF73DEFC9}" presName="accentRepeatNode" presStyleLbl="solidFgAcc1" presStyleIdx="0" presStyleCnt="2"/>
      <dgm:spPr/>
    </dgm:pt>
    <dgm:pt modelId="{1BD34A26-9A51-4D94-99F4-82D36082FBDF}" type="pres">
      <dgm:prSet presAssocID="{0311AC82-782A-4E24-8368-70B9B61CA22E}" presName="text_2" presStyleLbl="node1" presStyleIdx="1" presStyleCnt="2">
        <dgm:presLayoutVars>
          <dgm:bulletEnabled val="1"/>
        </dgm:presLayoutVars>
      </dgm:prSet>
      <dgm:spPr/>
    </dgm:pt>
    <dgm:pt modelId="{B862935B-645D-409A-8D16-485B72548C01}" type="pres">
      <dgm:prSet presAssocID="{0311AC82-782A-4E24-8368-70B9B61CA22E}" presName="accent_2" presStyleCnt="0"/>
      <dgm:spPr/>
    </dgm:pt>
    <dgm:pt modelId="{6EB28B6A-D3E2-406F-86D9-597C875DC7DC}" type="pres">
      <dgm:prSet presAssocID="{0311AC82-782A-4E24-8368-70B9B61CA22E}" presName="accentRepeatNode" presStyleLbl="solidFgAcc1" presStyleIdx="1" presStyleCnt="2"/>
      <dgm:spPr/>
    </dgm:pt>
  </dgm:ptLst>
  <dgm:cxnLst>
    <dgm:cxn modelId="{AD8AE91C-4F11-4C93-A36A-6B6F8CAE19A0}" srcId="{FEE5B853-6D8F-4FBC-ABF0-F8F458141F87}" destId="{0311AC82-782A-4E24-8368-70B9B61CA22E}" srcOrd="1" destOrd="0" parTransId="{6387CBBD-8F72-43A2-B757-AB9F90E3CA25}" sibTransId="{34DBFE97-AB3F-4468-848E-F063BCAE8B01}"/>
    <dgm:cxn modelId="{AB30F068-13DC-487E-8550-9E565751710C}" srcId="{FEE5B853-6D8F-4FBC-ABF0-F8F458141F87}" destId="{FA8C966D-9444-446C-B556-A8FAF73DEFC9}" srcOrd="0" destOrd="0" parTransId="{DC563260-E5ED-4AF6-9213-4F741231FC9C}" sibTransId="{1881C0A1-3247-42AA-80E5-66481DD28F1E}"/>
    <dgm:cxn modelId="{D5CA4A9D-1E4B-4EF8-B18E-FD127BD5F804}" type="presOf" srcId="{1881C0A1-3247-42AA-80E5-66481DD28F1E}" destId="{E7A787BB-F769-4E40-8667-1084093B7647}" srcOrd="0" destOrd="0" presId="urn:microsoft.com/office/officeart/2008/layout/VerticalCurvedList"/>
    <dgm:cxn modelId="{A247CBBE-B549-421A-A435-ECB3C2E2DF3D}" type="presOf" srcId="{0311AC82-782A-4E24-8368-70B9B61CA22E}" destId="{1BD34A26-9A51-4D94-99F4-82D36082FBDF}" srcOrd="0" destOrd="0" presId="urn:microsoft.com/office/officeart/2008/layout/VerticalCurvedList"/>
    <dgm:cxn modelId="{9356EDC7-E03D-4408-9C58-E9E1AA93A873}" type="presOf" srcId="{FEE5B853-6D8F-4FBC-ABF0-F8F458141F87}" destId="{9B683B5B-111E-4FD7-8E9F-B015C1FD351D}" srcOrd="0" destOrd="0" presId="urn:microsoft.com/office/officeart/2008/layout/VerticalCurvedList"/>
    <dgm:cxn modelId="{EF0C6DD7-0DFE-4657-BA71-886E78309B1D}" type="presOf" srcId="{FA8C966D-9444-446C-B556-A8FAF73DEFC9}" destId="{E25ABA0E-3EC2-441A-8C61-8D98DC80F05E}" srcOrd="0" destOrd="0" presId="urn:microsoft.com/office/officeart/2008/layout/VerticalCurvedList"/>
    <dgm:cxn modelId="{F29B7576-5CAE-4727-876A-586350A83725}" type="presParOf" srcId="{9B683B5B-111E-4FD7-8E9F-B015C1FD351D}" destId="{54B13EBC-47EF-4A3E-90E0-3766459EC89B}" srcOrd="0" destOrd="0" presId="urn:microsoft.com/office/officeart/2008/layout/VerticalCurvedList"/>
    <dgm:cxn modelId="{3EB4E75E-F937-4235-82FA-B26A68836273}" type="presParOf" srcId="{54B13EBC-47EF-4A3E-90E0-3766459EC89B}" destId="{5109BFA3-541C-4B5E-8636-E46C25C4CA7B}" srcOrd="0" destOrd="0" presId="urn:microsoft.com/office/officeart/2008/layout/VerticalCurvedList"/>
    <dgm:cxn modelId="{B34F7B39-0983-48A5-8604-1CACB0A36D1E}" type="presParOf" srcId="{5109BFA3-541C-4B5E-8636-E46C25C4CA7B}" destId="{3F6C5121-28EF-4702-9D5B-D5BB7350328D}" srcOrd="0" destOrd="0" presId="urn:microsoft.com/office/officeart/2008/layout/VerticalCurvedList"/>
    <dgm:cxn modelId="{E90F40CC-0838-4EA3-AD29-5AD48F7CA0D3}" type="presParOf" srcId="{5109BFA3-541C-4B5E-8636-E46C25C4CA7B}" destId="{E7A787BB-F769-4E40-8667-1084093B7647}" srcOrd="1" destOrd="0" presId="urn:microsoft.com/office/officeart/2008/layout/VerticalCurvedList"/>
    <dgm:cxn modelId="{007326A7-BF29-47FA-B302-AD9377D8EBE0}" type="presParOf" srcId="{5109BFA3-541C-4B5E-8636-E46C25C4CA7B}" destId="{4C20EE60-A058-4662-A005-F15FE7D229EE}" srcOrd="2" destOrd="0" presId="urn:microsoft.com/office/officeart/2008/layout/VerticalCurvedList"/>
    <dgm:cxn modelId="{7994C4E7-A69B-49D3-BB87-EE9C57D11267}" type="presParOf" srcId="{5109BFA3-541C-4B5E-8636-E46C25C4CA7B}" destId="{182DF9A1-B0C3-47FE-AA45-7FEC1FB8173A}" srcOrd="3" destOrd="0" presId="urn:microsoft.com/office/officeart/2008/layout/VerticalCurvedList"/>
    <dgm:cxn modelId="{322DF499-D78E-48A7-9029-8C65E096C030}" type="presParOf" srcId="{54B13EBC-47EF-4A3E-90E0-3766459EC89B}" destId="{E25ABA0E-3EC2-441A-8C61-8D98DC80F05E}" srcOrd="1" destOrd="0" presId="urn:microsoft.com/office/officeart/2008/layout/VerticalCurvedList"/>
    <dgm:cxn modelId="{F4E90B7B-BF94-4A78-8786-D64EE72FBC15}" type="presParOf" srcId="{54B13EBC-47EF-4A3E-90E0-3766459EC89B}" destId="{C4734D79-78AF-4CE1-9162-5C41F49B5A30}" srcOrd="2" destOrd="0" presId="urn:microsoft.com/office/officeart/2008/layout/VerticalCurvedList"/>
    <dgm:cxn modelId="{4BE8BE0D-ADBC-4049-9BD0-88DFE11CE84D}" type="presParOf" srcId="{C4734D79-78AF-4CE1-9162-5C41F49B5A30}" destId="{3E4F52DC-4C78-4CFE-A866-624E890AC46A}" srcOrd="0" destOrd="0" presId="urn:microsoft.com/office/officeart/2008/layout/VerticalCurvedList"/>
    <dgm:cxn modelId="{F838928F-DFE0-4704-AFA2-66E4F468BEED}" type="presParOf" srcId="{54B13EBC-47EF-4A3E-90E0-3766459EC89B}" destId="{1BD34A26-9A51-4D94-99F4-82D36082FBDF}" srcOrd="3" destOrd="0" presId="urn:microsoft.com/office/officeart/2008/layout/VerticalCurvedList"/>
    <dgm:cxn modelId="{D9C13C48-32AF-41EE-A7D3-9017B1D12622}" type="presParOf" srcId="{54B13EBC-47EF-4A3E-90E0-3766459EC89B}" destId="{B862935B-645D-409A-8D16-485B72548C01}" srcOrd="4" destOrd="0" presId="urn:microsoft.com/office/officeart/2008/layout/VerticalCurvedList"/>
    <dgm:cxn modelId="{93CDE8F2-892A-4229-8CA9-1BC02ECA8D46}" type="presParOf" srcId="{B862935B-645D-409A-8D16-485B72548C01}" destId="{6EB28B6A-D3E2-406F-86D9-597C875DC7D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5B95FBE-7A40-4AF7-A007-6170518188AB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IN"/>
        </a:p>
      </dgm:t>
    </dgm:pt>
    <dgm:pt modelId="{09871B1C-C617-485A-8D43-0F81E9D412DD}">
      <dgm:prSet/>
      <dgm:spPr/>
      <dgm:t>
        <a:bodyPr/>
        <a:lstStyle/>
        <a:p>
          <a:r>
            <a:rPr lang="en-IN"/>
            <a:t>Created a function called </a:t>
          </a:r>
          <a:r>
            <a:rPr lang="en-IN" b="1" i="1"/>
            <a:t>add_transaction.</a:t>
          </a:r>
          <a:endParaRPr lang="en-IN"/>
        </a:p>
      </dgm:t>
    </dgm:pt>
    <dgm:pt modelId="{31263C44-739A-4E3F-AE77-1FC914A202FE}" type="parTrans" cxnId="{53DAD2B7-D417-4F67-AF27-0CA3960BD8B6}">
      <dgm:prSet/>
      <dgm:spPr/>
      <dgm:t>
        <a:bodyPr/>
        <a:lstStyle/>
        <a:p>
          <a:endParaRPr lang="en-IN"/>
        </a:p>
      </dgm:t>
    </dgm:pt>
    <dgm:pt modelId="{B868C1ED-64B7-46B9-B5A7-BA69E98826D6}" type="sibTrans" cxnId="{53DAD2B7-D417-4F67-AF27-0CA3960BD8B6}">
      <dgm:prSet/>
      <dgm:spPr/>
      <dgm:t>
        <a:bodyPr/>
        <a:lstStyle/>
        <a:p>
          <a:endParaRPr lang="en-IN"/>
        </a:p>
      </dgm:t>
    </dgm:pt>
    <dgm:pt modelId="{7BC12718-A55A-43F9-B4AE-22B5EFFBDE8C}">
      <dgm:prSet/>
      <dgm:spPr/>
      <dgm:t>
        <a:bodyPr/>
        <a:lstStyle/>
        <a:p>
          <a:r>
            <a:rPr lang="en-IN" dirty="0"/>
            <a:t>User needs to add Transaction Amount which can’t be more than INR 20,000/-</a:t>
          </a:r>
        </a:p>
      </dgm:t>
    </dgm:pt>
    <dgm:pt modelId="{D4BA278A-3C51-41B1-9974-C2D307C4C216}" type="parTrans" cxnId="{5482BB29-AD99-4C7A-9004-F2C2F3A39E4B}">
      <dgm:prSet/>
      <dgm:spPr/>
      <dgm:t>
        <a:bodyPr/>
        <a:lstStyle/>
        <a:p>
          <a:endParaRPr lang="en-IN"/>
        </a:p>
      </dgm:t>
    </dgm:pt>
    <dgm:pt modelId="{5020D2BB-0D9B-47A1-A84C-AF6E6573ED3F}" type="sibTrans" cxnId="{5482BB29-AD99-4C7A-9004-F2C2F3A39E4B}">
      <dgm:prSet/>
      <dgm:spPr/>
      <dgm:t>
        <a:bodyPr/>
        <a:lstStyle/>
        <a:p>
          <a:endParaRPr lang="en-IN"/>
        </a:p>
      </dgm:t>
    </dgm:pt>
    <dgm:pt modelId="{FCC2209E-D826-4D2A-B927-BC94FBAD65E8}">
      <dgm:prSet/>
      <dgm:spPr/>
      <dgm:t>
        <a:bodyPr/>
        <a:lstStyle/>
        <a:p>
          <a:r>
            <a:rPr lang="en-IN"/>
            <a:t>Sender and Receiver PAN card details will be verified then only Transaction will be completed.</a:t>
          </a:r>
        </a:p>
      </dgm:t>
    </dgm:pt>
    <dgm:pt modelId="{877366DE-83B3-43FA-A8E0-9FCB9A8F0BB5}" type="parTrans" cxnId="{39C95B16-1695-4900-8C94-704CD8FDF071}">
      <dgm:prSet/>
      <dgm:spPr/>
      <dgm:t>
        <a:bodyPr/>
        <a:lstStyle/>
        <a:p>
          <a:endParaRPr lang="en-IN"/>
        </a:p>
      </dgm:t>
    </dgm:pt>
    <dgm:pt modelId="{3CD6C504-5DC2-4924-91EE-6C8D8D6E4335}" type="sibTrans" cxnId="{39C95B16-1695-4900-8C94-704CD8FDF071}">
      <dgm:prSet/>
      <dgm:spPr/>
      <dgm:t>
        <a:bodyPr/>
        <a:lstStyle/>
        <a:p>
          <a:endParaRPr lang="en-IN"/>
        </a:p>
      </dgm:t>
    </dgm:pt>
    <dgm:pt modelId="{5AA946B3-5067-4B09-B111-B3DBCDE33AAF}" type="pres">
      <dgm:prSet presAssocID="{C5B95FBE-7A40-4AF7-A007-6170518188AB}" presName="Name0" presStyleCnt="0">
        <dgm:presLayoutVars>
          <dgm:chMax val="7"/>
          <dgm:chPref val="7"/>
          <dgm:dir/>
        </dgm:presLayoutVars>
      </dgm:prSet>
      <dgm:spPr/>
    </dgm:pt>
    <dgm:pt modelId="{D0BFD0A8-DDCD-4956-85D8-6E0D99267548}" type="pres">
      <dgm:prSet presAssocID="{C5B95FBE-7A40-4AF7-A007-6170518188AB}" presName="Name1" presStyleCnt="0"/>
      <dgm:spPr/>
    </dgm:pt>
    <dgm:pt modelId="{D6B04D87-D7A1-4930-87BD-B4EF28F846B2}" type="pres">
      <dgm:prSet presAssocID="{C5B95FBE-7A40-4AF7-A007-6170518188AB}" presName="cycle" presStyleCnt="0"/>
      <dgm:spPr/>
    </dgm:pt>
    <dgm:pt modelId="{81124C26-80D2-4972-B262-540BCCD6DC91}" type="pres">
      <dgm:prSet presAssocID="{C5B95FBE-7A40-4AF7-A007-6170518188AB}" presName="srcNode" presStyleLbl="node1" presStyleIdx="0" presStyleCnt="3"/>
      <dgm:spPr/>
    </dgm:pt>
    <dgm:pt modelId="{B8D07D04-5004-4002-B138-DA2F62898B98}" type="pres">
      <dgm:prSet presAssocID="{C5B95FBE-7A40-4AF7-A007-6170518188AB}" presName="conn" presStyleLbl="parChTrans1D2" presStyleIdx="0" presStyleCnt="1"/>
      <dgm:spPr/>
    </dgm:pt>
    <dgm:pt modelId="{178A1907-4221-4565-AA4D-9F0F0815A08F}" type="pres">
      <dgm:prSet presAssocID="{C5B95FBE-7A40-4AF7-A007-6170518188AB}" presName="extraNode" presStyleLbl="node1" presStyleIdx="0" presStyleCnt="3"/>
      <dgm:spPr/>
    </dgm:pt>
    <dgm:pt modelId="{757F771B-416D-41F6-B592-F1DC356D7B88}" type="pres">
      <dgm:prSet presAssocID="{C5B95FBE-7A40-4AF7-A007-6170518188AB}" presName="dstNode" presStyleLbl="node1" presStyleIdx="0" presStyleCnt="3"/>
      <dgm:spPr/>
    </dgm:pt>
    <dgm:pt modelId="{BDB8C0E6-6A90-43E0-8BE8-8ABA7C59BC60}" type="pres">
      <dgm:prSet presAssocID="{09871B1C-C617-485A-8D43-0F81E9D412DD}" presName="text_1" presStyleLbl="node1" presStyleIdx="0" presStyleCnt="3">
        <dgm:presLayoutVars>
          <dgm:bulletEnabled val="1"/>
        </dgm:presLayoutVars>
      </dgm:prSet>
      <dgm:spPr/>
    </dgm:pt>
    <dgm:pt modelId="{EEF90746-6E31-47D7-B772-0E12E576D11C}" type="pres">
      <dgm:prSet presAssocID="{09871B1C-C617-485A-8D43-0F81E9D412DD}" presName="accent_1" presStyleCnt="0"/>
      <dgm:spPr/>
    </dgm:pt>
    <dgm:pt modelId="{0428681C-D276-46DC-B72C-BF51CD979191}" type="pres">
      <dgm:prSet presAssocID="{09871B1C-C617-485A-8D43-0F81E9D412DD}" presName="accentRepeatNode" presStyleLbl="solidFgAcc1" presStyleIdx="0" presStyleCnt="3"/>
      <dgm:spPr/>
    </dgm:pt>
    <dgm:pt modelId="{751D95DC-2006-442C-88AC-0C01D747A103}" type="pres">
      <dgm:prSet presAssocID="{7BC12718-A55A-43F9-B4AE-22B5EFFBDE8C}" presName="text_2" presStyleLbl="node1" presStyleIdx="1" presStyleCnt="3">
        <dgm:presLayoutVars>
          <dgm:bulletEnabled val="1"/>
        </dgm:presLayoutVars>
      </dgm:prSet>
      <dgm:spPr/>
    </dgm:pt>
    <dgm:pt modelId="{F5AE3666-C2B1-4F00-9738-F87A0D358CE8}" type="pres">
      <dgm:prSet presAssocID="{7BC12718-A55A-43F9-B4AE-22B5EFFBDE8C}" presName="accent_2" presStyleCnt="0"/>
      <dgm:spPr/>
    </dgm:pt>
    <dgm:pt modelId="{122186FC-1A8C-4010-BC02-06EE09D7F6E9}" type="pres">
      <dgm:prSet presAssocID="{7BC12718-A55A-43F9-B4AE-22B5EFFBDE8C}" presName="accentRepeatNode" presStyleLbl="solidFgAcc1" presStyleIdx="1" presStyleCnt="3"/>
      <dgm:spPr/>
    </dgm:pt>
    <dgm:pt modelId="{B7671DEE-5D13-4BD2-95FB-850AFF4A2317}" type="pres">
      <dgm:prSet presAssocID="{FCC2209E-D826-4D2A-B927-BC94FBAD65E8}" presName="text_3" presStyleLbl="node1" presStyleIdx="2" presStyleCnt="3">
        <dgm:presLayoutVars>
          <dgm:bulletEnabled val="1"/>
        </dgm:presLayoutVars>
      </dgm:prSet>
      <dgm:spPr/>
    </dgm:pt>
    <dgm:pt modelId="{85D98E72-2819-436D-B7D6-6331F2DA7F86}" type="pres">
      <dgm:prSet presAssocID="{FCC2209E-D826-4D2A-B927-BC94FBAD65E8}" presName="accent_3" presStyleCnt="0"/>
      <dgm:spPr/>
    </dgm:pt>
    <dgm:pt modelId="{EA39CD58-2455-430D-BA26-186B67FA7B1A}" type="pres">
      <dgm:prSet presAssocID="{FCC2209E-D826-4D2A-B927-BC94FBAD65E8}" presName="accentRepeatNode" presStyleLbl="solidFgAcc1" presStyleIdx="2" presStyleCnt="3"/>
      <dgm:spPr/>
    </dgm:pt>
  </dgm:ptLst>
  <dgm:cxnLst>
    <dgm:cxn modelId="{14317312-3027-48AF-A2A5-C7495D276981}" type="presOf" srcId="{09871B1C-C617-485A-8D43-0F81E9D412DD}" destId="{BDB8C0E6-6A90-43E0-8BE8-8ABA7C59BC60}" srcOrd="0" destOrd="0" presId="urn:microsoft.com/office/officeart/2008/layout/VerticalCurvedList"/>
    <dgm:cxn modelId="{39C95B16-1695-4900-8C94-704CD8FDF071}" srcId="{C5B95FBE-7A40-4AF7-A007-6170518188AB}" destId="{FCC2209E-D826-4D2A-B927-BC94FBAD65E8}" srcOrd="2" destOrd="0" parTransId="{877366DE-83B3-43FA-A8E0-9FCB9A8F0BB5}" sibTransId="{3CD6C504-5DC2-4924-91EE-6C8D8D6E4335}"/>
    <dgm:cxn modelId="{466FF51F-F13F-4CE8-BAD1-FF5C2804D100}" type="presOf" srcId="{C5B95FBE-7A40-4AF7-A007-6170518188AB}" destId="{5AA946B3-5067-4B09-B111-B3DBCDE33AAF}" srcOrd="0" destOrd="0" presId="urn:microsoft.com/office/officeart/2008/layout/VerticalCurvedList"/>
    <dgm:cxn modelId="{5482BB29-AD99-4C7A-9004-F2C2F3A39E4B}" srcId="{C5B95FBE-7A40-4AF7-A007-6170518188AB}" destId="{7BC12718-A55A-43F9-B4AE-22B5EFFBDE8C}" srcOrd="1" destOrd="0" parTransId="{D4BA278A-3C51-41B1-9974-C2D307C4C216}" sibTransId="{5020D2BB-0D9B-47A1-A84C-AF6E6573ED3F}"/>
    <dgm:cxn modelId="{53DAD2B7-D417-4F67-AF27-0CA3960BD8B6}" srcId="{C5B95FBE-7A40-4AF7-A007-6170518188AB}" destId="{09871B1C-C617-485A-8D43-0F81E9D412DD}" srcOrd="0" destOrd="0" parTransId="{31263C44-739A-4E3F-AE77-1FC914A202FE}" sibTransId="{B868C1ED-64B7-46B9-B5A7-BA69E98826D6}"/>
    <dgm:cxn modelId="{5A9775C7-9C39-4E1A-80FD-8FCA9763F966}" type="presOf" srcId="{FCC2209E-D826-4D2A-B927-BC94FBAD65E8}" destId="{B7671DEE-5D13-4BD2-95FB-850AFF4A2317}" srcOrd="0" destOrd="0" presId="urn:microsoft.com/office/officeart/2008/layout/VerticalCurvedList"/>
    <dgm:cxn modelId="{771574F5-F575-417F-88CA-09493493B617}" type="presOf" srcId="{B868C1ED-64B7-46B9-B5A7-BA69E98826D6}" destId="{B8D07D04-5004-4002-B138-DA2F62898B98}" srcOrd="0" destOrd="0" presId="urn:microsoft.com/office/officeart/2008/layout/VerticalCurvedList"/>
    <dgm:cxn modelId="{8846F6F9-B072-47B0-9504-0A25D5295BEB}" type="presOf" srcId="{7BC12718-A55A-43F9-B4AE-22B5EFFBDE8C}" destId="{751D95DC-2006-442C-88AC-0C01D747A103}" srcOrd="0" destOrd="0" presId="urn:microsoft.com/office/officeart/2008/layout/VerticalCurvedList"/>
    <dgm:cxn modelId="{7D82A2CA-5F4F-45F6-A418-6B7471089D0A}" type="presParOf" srcId="{5AA946B3-5067-4B09-B111-B3DBCDE33AAF}" destId="{D0BFD0A8-DDCD-4956-85D8-6E0D99267548}" srcOrd="0" destOrd="0" presId="urn:microsoft.com/office/officeart/2008/layout/VerticalCurvedList"/>
    <dgm:cxn modelId="{29C022EA-0D86-42E0-94B1-ADD8820EE753}" type="presParOf" srcId="{D0BFD0A8-DDCD-4956-85D8-6E0D99267548}" destId="{D6B04D87-D7A1-4930-87BD-B4EF28F846B2}" srcOrd="0" destOrd="0" presId="urn:microsoft.com/office/officeart/2008/layout/VerticalCurvedList"/>
    <dgm:cxn modelId="{C7C8CDB3-0416-406F-8EF4-1802CE69F64F}" type="presParOf" srcId="{D6B04D87-D7A1-4930-87BD-B4EF28F846B2}" destId="{81124C26-80D2-4972-B262-540BCCD6DC91}" srcOrd="0" destOrd="0" presId="urn:microsoft.com/office/officeart/2008/layout/VerticalCurvedList"/>
    <dgm:cxn modelId="{B68A325E-5B1F-48CE-BBDB-266D8DD5AE25}" type="presParOf" srcId="{D6B04D87-D7A1-4930-87BD-B4EF28F846B2}" destId="{B8D07D04-5004-4002-B138-DA2F62898B98}" srcOrd="1" destOrd="0" presId="urn:microsoft.com/office/officeart/2008/layout/VerticalCurvedList"/>
    <dgm:cxn modelId="{C4D843AF-5B63-4BF6-94D6-CC6CD8D6FAD0}" type="presParOf" srcId="{D6B04D87-D7A1-4930-87BD-B4EF28F846B2}" destId="{178A1907-4221-4565-AA4D-9F0F0815A08F}" srcOrd="2" destOrd="0" presId="urn:microsoft.com/office/officeart/2008/layout/VerticalCurvedList"/>
    <dgm:cxn modelId="{5A6F042C-FE5C-4E50-994A-1C6F7CE5FAF8}" type="presParOf" srcId="{D6B04D87-D7A1-4930-87BD-B4EF28F846B2}" destId="{757F771B-416D-41F6-B592-F1DC356D7B88}" srcOrd="3" destOrd="0" presId="urn:microsoft.com/office/officeart/2008/layout/VerticalCurvedList"/>
    <dgm:cxn modelId="{FF59FE0A-C47D-4E36-841E-82F21A75393E}" type="presParOf" srcId="{D0BFD0A8-DDCD-4956-85D8-6E0D99267548}" destId="{BDB8C0E6-6A90-43E0-8BE8-8ABA7C59BC60}" srcOrd="1" destOrd="0" presId="urn:microsoft.com/office/officeart/2008/layout/VerticalCurvedList"/>
    <dgm:cxn modelId="{41F5A51D-EF89-4140-A1FA-E227D19322D3}" type="presParOf" srcId="{D0BFD0A8-DDCD-4956-85D8-6E0D99267548}" destId="{EEF90746-6E31-47D7-B772-0E12E576D11C}" srcOrd="2" destOrd="0" presId="urn:microsoft.com/office/officeart/2008/layout/VerticalCurvedList"/>
    <dgm:cxn modelId="{5F730964-5266-45FF-8EB4-3A5AA1471C11}" type="presParOf" srcId="{EEF90746-6E31-47D7-B772-0E12E576D11C}" destId="{0428681C-D276-46DC-B72C-BF51CD979191}" srcOrd="0" destOrd="0" presId="urn:microsoft.com/office/officeart/2008/layout/VerticalCurvedList"/>
    <dgm:cxn modelId="{4A2C6E66-3EE3-4F7C-811B-169B7B433F87}" type="presParOf" srcId="{D0BFD0A8-DDCD-4956-85D8-6E0D99267548}" destId="{751D95DC-2006-442C-88AC-0C01D747A103}" srcOrd="3" destOrd="0" presId="urn:microsoft.com/office/officeart/2008/layout/VerticalCurvedList"/>
    <dgm:cxn modelId="{E9AD20AD-0240-4E67-9C45-E5B12B78D797}" type="presParOf" srcId="{D0BFD0A8-DDCD-4956-85D8-6E0D99267548}" destId="{F5AE3666-C2B1-4F00-9738-F87A0D358CE8}" srcOrd="4" destOrd="0" presId="urn:microsoft.com/office/officeart/2008/layout/VerticalCurvedList"/>
    <dgm:cxn modelId="{A8566DEB-6618-4B9A-9638-54DB061173BA}" type="presParOf" srcId="{F5AE3666-C2B1-4F00-9738-F87A0D358CE8}" destId="{122186FC-1A8C-4010-BC02-06EE09D7F6E9}" srcOrd="0" destOrd="0" presId="urn:microsoft.com/office/officeart/2008/layout/VerticalCurvedList"/>
    <dgm:cxn modelId="{3CF89862-DC2C-4715-BC66-04E825437FCA}" type="presParOf" srcId="{D0BFD0A8-DDCD-4956-85D8-6E0D99267548}" destId="{B7671DEE-5D13-4BD2-95FB-850AFF4A2317}" srcOrd="5" destOrd="0" presId="urn:microsoft.com/office/officeart/2008/layout/VerticalCurvedList"/>
    <dgm:cxn modelId="{F42750F1-C04F-4713-A477-813914D5B66A}" type="presParOf" srcId="{D0BFD0A8-DDCD-4956-85D8-6E0D99267548}" destId="{85D98E72-2819-436D-B7D6-6331F2DA7F86}" srcOrd="6" destOrd="0" presId="urn:microsoft.com/office/officeart/2008/layout/VerticalCurvedList"/>
    <dgm:cxn modelId="{9D1D0E12-D2F1-4949-91E7-E8447C5DCAEF}" type="presParOf" srcId="{85D98E72-2819-436D-B7D6-6331F2DA7F86}" destId="{EA39CD58-2455-430D-BA26-186B67FA7B1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65966F3-A83D-4B02-B832-A45833C9311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8DB05C-F1A9-4B6B-BF97-E08AD53B3A78}">
      <dgm:prSet phldrT="[Text]"/>
      <dgm:spPr>
        <a:solidFill>
          <a:srgbClr val="92D050"/>
        </a:solidFill>
      </dgm:spPr>
      <dgm:t>
        <a:bodyPr/>
        <a:lstStyle/>
        <a:p>
          <a:r>
            <a:rPr lang="en-US" b="1" u="sng" dirty="0">
              <a:solidFill>
                <a:schemeClr val="tx1"/>
              </a:solidFill>
            </a:rPr>
            <a:t>Smart Contracts</a:t>
          </a:r>
          <a:r>
            <a:rPr lang="en-US" dirty="0">
              <a:solidFill>
                <a:schemeClr val="tx1"/>
              </a:solidFill>
            </a:rPr>
            <a:t>-A third party to validate all the transactions, this leads to accurately and flawless recording of transactions.</a:t>
          </a:r>
        </a:p>
      </dgm:t>
    </dgm:pt>
    <dgm:pt modelId="{01FBB21F-9D6E-43A9-A776-9527E0B73622}" type="parTrans" cxnId="{7E44B185-54CE-4E85-B53D-FF5C4CC31CF6}">
      <dgm:prSet/>
      <dgm:spPr/>
      <dgm:t>
        <a:bodyPr/>
        <a:lstStyle/>
        <a:p>
          <a:endParaRPr lang="en-US"/>
        </a:p>
      </dgm:t>
    </dgm:pt>
    <dgm:pt modelId="{F0F559D6-260A-4F6C-851B-FFB7210AF3BF}" type="sibTrans" cxnId="{7E44B185-54CE-4E85-B53D-FF5C4CC31CF6}">
      <dgm:prSet/>
      <dgm:spPr/>
      <dgm:t>
        <a:bodyPr/>
        <a:lstStyle/>
        <a:p>
          <a:endParaRPr lang="en-US"/>
        </a:p>
      </dgm:t>
    </dgm:pt>
    <dgm:pt modelId="{7530929F-049C-4777-95C4-C7C2F1276C2B}">
      <dgm:prSet phldrT="[Text]"/>
      <dgm:spPr>
        <a:solidFill>
          <a:srgbClr val="92D050"/>
        </a:solidFill>
      </dgm:spPr>
      <dgm:t>
        <a:bodyPr/>
        <a:lstStyle/>
        <a:p>
          <a:r>
            <a:rPr lang="en-US" b="1" u="sng" dirty="0">
              <a:solidFill>
                <a:schemeClr val="tx1"/>
              </a:solidFill>
            </a:rPr>
            <a:t>PAN Authentication- </a:t>
          </a:r>
          <a:r>
            <a:rPr lang="en-US" b="0" u="none" dirty="0">
              <a:solidFill>
                <a:schemeClr val="tx1"/>
              </a:solidFill>
            </a:rPr>
            <a:t>Since PAN has lots of combinations , however for simplicity we are only checking one basic pattern.</a:t>
          </a:r>
        </a:p>
      </dgm:t>
    </dgm:pt>
    <dgm:pt modelId="{8E6EA8DD-8BE9-4EA7-BEE8-D7468BE8166F}" type="parTrans" cxnId="{9E89D392-FAC1-45EE-BCA3-84BF98AF5A8C}">
      <dgm:prSet/>
      <dgm:spPr/>
      <dgm:t>
        <a:bodyPr/>
        <a:lstStyle/>
        <a:p>
          <a:endParaRPr lang="en-US"/>
        </a:p>
      </dgm:t>
    </dgm:pt>
    <dgm:pt modelId="{EB83D118-B585-4AEC-BD66-7EAA6D784F20}" type="sibTrans" cxnId="{9E89D392-FAC1-45EE-BCA3-84BF98AF5A8C}">
      <dgm:prSet/>
      <dgm:spPr/>
      <dgm:t>
        <a:bodyPr/>
        <a:lstStyle/>
        <a:p>
          <a:endParaRPr lang="en-US"/>
        </a:p>
      </dgm:t>
    </dgm:pt>
    <dgm:pt modelId="{912853EC-7689-441D-94F4-3A5D4C252E2D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b="1" u="sng" dirty="0">
              <a:solidFill>
                <a:schemeClr val="tx1"/>
              </a:solidFill>
            </a:rPr>
            <a:t>SMS-</a:t>
          </a:r>
          <a:r>
            <a:rPr lang="en-US" dirty="0">
              <a:solidFill>
                <a:schemeClr val="tx1"/>
              </a:solidFill>
            </a:rPr>
            <a:t> We have the phone numbers stored in the database along with PAN, therefore whenever a transaction happens the sender and receiver receives a message with the amount of transaction. </a:t>
          </a:r>
        </a:p>
      </dgm:t>
    </dgm:pt>
    <dgm:pt modelId="{C77F6B99-7ED5-4321-BA9E-F0F7A681482E}" type="parTrans" cxnId="{48E82F51-97BC-41A5-AC7B-D63829D24E2B}">
      <dgm:prSet/>
      <dgm:spPr/>
      <dgm:t>
        <a:bodyPr/>
        <a:lstStyle/>
        <a:p>
          <a:endParaRPr lang="en-US"/>
        </a:p>
      </dgm:t>
    </dgm:pt>
    <dgm:pt modelId="{92F9A14B-B18D-4894-92AB-37260A4DB78D}" type="sibTrans" cxnId="{48E82F51-97BC-41A5-AC7B-D63829D24E2B}">
      <dgm:prSet/>
      <dgm:spPr/>
      <dgm:t>
        <a:bodyPr/>
        <a:lstStyle/>
        <a:p>
          <a:endParaRPr lang="en-US"/>
        </a:p>
      </dgm:t>
    </dgm:pt>
    <dgm:pt modelId="{B042B210-8E8D-464B-914B-ACF76DE5ACED}" type="pres">
      <dgm:prSet presAssocID="{D65966F3-A83D-4B02-B832-A45833C93118}" presName="Name0" presStyleCnt="0">
        <dgm:presLayoutVars>
          <dgm:chMax val="7"/>
          <dgm:chPref val="7"/>
          <dgm:dir/>
        </dgm:presLayoutVars>
      </dgm:prSet>
      <dgm:spPr/>
    </dgm:pt>
    <dgm:pt modelId="{2EF779DD-8121-4DDC-AC9D-449079EFF172}" type="pres">
      <dgm:prSet presAssocID="{D65966F3-A83D-4B02-B832-A45833C93118}" presName="Name1" presStyleCnt="0"/>
      <dgm:spPr/>
    </dgm:pt>
    <dgm:pt modelId="{5ABC0C7E-8784-4E9A-B420-0594C23204DD}" type="pres">
      <dgm:prSet presAssocID="{D65966F3-A83D-4B02-B832-A45833C93118}" presName="cycle" presStyleCnt="0"/>
      <dgm:spPr/>
    </dgm:pt>
    <dgm:pt modelId="{3DA7B11D-5C06-4597-B14A-E038DFF67BCC}" type="pres">
      <dgm:prSet presAssocID="{D65966F3-A83D-4B02-B832-A45833C93118}" presName="srcNode" presStyleLbl="node1" presStyleIdx="0" presStyleCnt="3"/>
      <dgm:spPr/>
    </dgm:pt>
    <dgm:pt modelId="{E3CEE920-2AFE-4234-8638-15ECF19993CA}" type="pres">
      <dgm:prSet presAssocID="{D65966F3-A83D-4B02-B832-A45833C93118}" presName="conn" presStyleLbl="parChTrans1D2" presStyleIdx="0" presStyleCnt="1"/>
      <dgm:spPr/>
    </dgm:pt>
    <dgm:pt modelId="{EC8B9E6D-3134-4C2F-9201-E903293476E9}" type="pres">
      <dgm:prSet presAssocID="{D65966F3-A83D-4B02-B832-A45833C93118}" presName="extraNode" presStyleLbl="node1" presStyleIdx="0" presStyleCnt="3"/>
      <dgm:spPr/>
    </dgm:pt>
    <dgm:pt modelId="{99A8391A-FBED-40BC-A0AB-A1EF276DA337}" type="pres">
      <dgm:prSet presAssocID="{D65966F3-A83D-4B02-B832-A45833C93118}" presName="dstNode" presStyleLbl="node1" presStyleIdx="0" presStyleCnt="3"/>
      <dgm:spPr/>
    </dgm:pt>
    <dgm:pt modelId="{197FF546-8447-4541-9C89-92D1FBFAFCA8}" type="pres">
      <dgm:prSet presAssocID="{808DB05C-F1A9-4B6B-BF97-E08AD53B3A78}" presName="text_1" presStyleLbl="node1" presStyleIdx="0" presStyleCnt="3">
        <dgm:presLayoutVars>
          <dgm:bulletEnabled val="1"/>
        </dgm:presLayoutVars>
      </dgm:prSet>
      <dgm:spPr/>
    </dgm:pt>
    <dgm:pt modelId="{1CF7D0B0-F55F-4F64-B560-ECE5A52147E3}" type="pres">
      <dgm:prSet presAssocID="{808DB05C-F1A9-4B6B-BF97-E08AD53B3A78}" presName="accent_1" presStyleCnt="0"/>
      <dgm:spPr/>
    </dgm:pt>
    <dgm:pt modelId="{3A8D8F8F-0BD3-4C49-B322-746BABA8539E}" type="pres">
      <dgm:prSet presAssocID="{808DB05C-F1A9-4B6B-BF97-E08AD53B3A78}" presName="accentRepeatNode" presStyleLbl="solidFgAcc1" presStyleIdx="0" presStyleCnt="3"/>
      <dgm:spPr/>
    </dgm:pt>
    <dgm:pt modelId="{E6A7E607-AC60-4963-91C8-B09028233603}" type="pres">
      <dgm:prSet presAssocID="{912853EC-7689-441D-94F4-3A5D4C252E2D}" presName="text_2" presStyleLbl="node1" presStyleIdx="1" presStyleCnt="3">
        <dgm:presLayoutVars>
          <dgm:bulletEnabled val="1"/>
        </dgm:presLayoutVars>
      </dgm:prSet>
      <dgm:spPr/>
    </dgm:pt>
    <dgm:pt modelId="{BF6066AA-0E85-4114-843D-FDDEC1919105}" type="pres">
      <dgm:prSet presAssocID="{912853EC-7689-441D-94F4-3A5D4C252E2D}" presName="accent_2" presStyleCnt="0"/>
      <dgm:spPr/>
    </dgm:pt>
    <dgm:pt modelId="{325874FE-7807-4439-8680-9E421279DB46}" type="pres">
      <dgm:prSet presAssocID="{912853EC-7689-441D-94F4-3A5D4C252E2D}" presName="accentRepeatNode" presStyleLbl="solidFgAcc1" presStyleIdx="1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1603E0A0-B992-4D4B-AEAD-AADCCC820871}" type="pres">
      <dgm:prSet presAssocID="{7530929F-049C-4777-95C4-C7C2F1276C2B}" presName="text_3" presStyleLbl="node1" presStyleIdx="2" presStyleCnt="3" custLinFactNeighborX="4401" custLinFactNeighborY="-11616">
        <dgm:presLayoutVars>
          <dgm:bulletEnabled val="1"/>
        </dgm:presLayoutVars>
      </dgm:prSet>
      <dgm:spPr/>
    </dgm:pt>
    <dgm:pt modelId="{133FF2F6-2A0D-42AA-B245-4BB22A1C13CC}" type="pres">
      <dgm:prSet presAssocID="{7530929F-049C-4777-95C4-C7C2F1276C2B}" presName="accent_3" presStyleCnt="0"/>
      <dgm:spPr/>
    </dgm:pt>
    <dgm:pt modelId="{6E79BCC6-6877-4663-A428-992A17514800}" type="pres">
      <dgm:prSet presAssocID="{7530929F-049C-4777-95C4-C7C2F1276C2B}" presName="accentRepeatNode" presStyleLbl="solidFgAcc1" presStyleIdx="2" presStyleCnt="3"/>
      <dgm:spPr/>
    </dgm:pt>
  </dgm:ptLst>
  <dgm:cxnLst>
    <dgm:cxn modelId="{F13A081E-A10A-46DE-8123-77A58086FA09}" type="presOf" srcId="{D65966F3-A83D-4B02-B832-A45833C93118}" destId="{B042B210-8E8D-464B-914B-ACF76DE5ACED}" srcOrd="0" destOrd="0" presId="urn:microsoft.com/office/officeart/2008/layout/VerticalCurvedList"/>
    <dgm:cxn modelId="{72F57221-FC58-4E22-AFCF-8E3C8E326D10}" type="presOf" srcId="{F0F559D6-260A-4F6C-851B-FFB7210AF3BF}" destId="{E3CEE920-2AFE-4234-8638-15ECF19993CA}" srcOrd="0" destOrd="0" presId="urn:microsoft.com/office/officeart/2008/layout/VerticalCurvedList"/>
    <dgm:cxn modelId="{44D80248-37AC-4EA6-8252-5382A0F94BEB}" type="presOf" srcId="{912853EC-7689-441D-94F4-3A5D4C252E2D}" destId="{E6A7E607-AC60-4963-91C8-B09028233603}" srcOrd="0" destOrd="0" presId="urn:microsoft.com/office/officeart/2008/layout/VerticalCurvedList"/>
    <dgm:cxn modelId="{48E82F51-97BC-41A5-AC7B-D63829D24E2B}" srcId="{D65966F3-A83D-4B02-B832-A45833C93118}" destId="{912853EC-7689-441D-94F4-3A5D4C252E2D}" srcOrd="1" destOrd="0" parTransId="{C77F6B99-7ED5-4321-BA9E-F0F7A681482E}" sibTransId="{92F9A14B-B18D-4894-92AB-37260A4DB78D}"/>
    <dgm:cxn modelId="{B8DA0557-BE5D-4903-8621-E4298ED20565}" type="presOf" srcId="{7530929F-049C-4777-95C4-C7C2F1276C2B}" destId="{1603E0A0-B992-4D4B-AEAD-AADCCC820871}" srcOrd="0" destOrd="0" presId="urn:microsoft.com/office/officeart/2008/layout/VerticalCurvedList"/>
    <dgm:cxn modelId="{7E44B185-54CE-4E85-B53D-FF5C4CC31CF6}" srcId="{D65966F3-A83D-4B02-B832-A45833C93118}" destId="{808DB05C-F1A9-4B6B-BF97-E08AD53B3A78}" srcOrd="0" destOrd="0" parTransId="{01FBB21F-9D6E-43A9-A776-9527E0B73622}" sibTransId="{F0F559D6-260A-4F6C-851B-FFB7210AF3BF}"/>
    <dgm:cxn modelId="{9E89D392-FAC1-45EE-BCA3-84BF98AF5A8C}" srcId="{D65966F3-A83D-4B02-B832-A45833C93118}" destId="{7530929F-049C-4777-95C4-C7C2F1276C2B}" srcOrd="2" destOrd="0" parTransId="{8E6EA8DD-8BE9-4EA7-BEE8-D7468BE8166F}" sibTransId="{EB83D118-B585-4AEC-BD66-7EAA6D784F20}"/>
    <dgm:cxn modelId="{BF46979F-5C98-46D4-9DC9-DBF855C8CCFD}" type="presOf" srcId="{808DB05C-F1A9-4B6B-BF97-E08AD53B3A78}" destId="{197FF546-8447-4541-9C89-92D1FBFAFCA8}" srcOrd="0" destOrd="0" presId="urn:microsoft.com/office/officeart/2008/layout/VerticalCurvedList"/>
    <dgm:cxn modelId="{45CBB00B-5595-4AB5-87BF-8C3B855F20BC}" type="presParOf" srcId="{B042B210-8E8D-464B-914B-ACF76DE5ACED}" destId="{2EF779DD-8121-4DDC-AC9D-449079EFF172}" srcOrd="0" destOrd="0" presId="urn:microsoft.com/office/officeart/2008/layout/VerticalCurvedList"/>
    <dgm:cxn modelId="{4AFBA9B5-39A3-46C9-BDA2-E18FEA943842}" type="presParOf" srcId="{2EF779DD-8121-4DDC-AC9D-449079EFF172}" destId="{5ABC0C7E-8784-4E9A-B420-0594C23204DD}" srcOrd="0" destOrd="0" presId="urn:microsoft.com/office/officeart/2008/layout/VerticalCurvedList"/>
    <dgm:cxn modelId="{B7584868-041C-48A7-9913-A323B5F01FB5}" type="presParOf" srcId="{5ABC0C7E-8784-4E9A-B420-0594C23204DD}" destId="{3DA7B11D-5C06-4597-B14A-E038DFF67BCC}" srcOrd="0" destOrd="0" presId="urn:microsoft.com/office/officeart/2008/layout/VerticalCurvedList"/>
    <dgm:cxn modelId="{F089B126-AE5A-419B-8F6A-F2D820A4D414}" type="presParOf" srcId="{5ABC0C7E-8784-4E9A-B420-0594C23204DD}" destId="{E3CEE920-2AFE-4234-8638-15ECF19993CA}" srcOrd="1" destOrd="0" presId="urn:microsoft.com/office/officeart/2008/layout/VerticalCurvedList"/>
    <dgm:cxn modelId="{AE126B3C-9360-4F90-BDBE-0CBB56771027}" type="presParOf" srcId="{5ABC0C7E-8784-4E9A-B420-0594C23204DD}" destId="{EC8B9E6D-3134-4C2F-9201-E903293476E9}" srcOrd="2" destOrd="0" presId="urn:microsoft.com/office/officeart/2008/layout/VerticalCurvedList"/>
    <dgm:cxn modelId="{94D5FB18-CAC0-47E6-9851-B8DD95BC58CE}" type="presParOf" srcId="{5ABC0C7E-8784-4E9A-B420-0594C23204DD}" destId="{99A8391A-FBED-40BC-A0AB-A1EF276DA337}" srcOrd="3" destOrd="0" presId="urn:microsoft.com/office/officeart/2008/layout/VerticalCurvedList"/>
    <dgm:cxn modelId="{D7455D38-E349-4829-A226-43218780EDE6}" type="presParOf" srcId="{2EF779DD-8121-4DDC-AC9D-449079EFF172}" destId="{197FF546-8447-4541-9C89-92D1FBFAFCA8}" srcOrd="1" destOrd="0" presId="urn:microsoft.com/office/officeart/2008/layout/VerticalCurvedList"/>
    <dgm:cxn modelId="{126E9141-0A4E-41AC-A1F5-4EB1F36AA5F5}" type="presParOf" srcId="{2EF779DD-8121-4DDC-AC9D-449079EFF172}" destId="{1CF7D0B0-F55F-4F64-B560-ECE5A52147E3}" srcOrd="2" destOrd="0" presId="urn:microsoft.com/office/officeart/2008/layout/VerticalCurvedList"/>
    <dgm:cxn modelId="{484D0EEA-E571-4C15-9BA9-1738A2EA150E}" type="presParOf" srcId="{1CF7D0B0-F55F-4F64-B560-ECE5A52147E3}" destId="{3A8D8F8F-0BD3-4C49-B322-746BABA8539E}" srcOrd="0" destOrd="0" presId="urn:microsoft.com/office/officeart/2008/layout/VerticalCurvedList"/>
    <dgm:cxn modelId="{165BFA94-922D-4F3D-84C8-1F1CB9F5B7C8}" type="presParOf" srcId="{2EF779DD-8121-4DDC-AC9D-449079EFF172}" destId="{E6A7E607-AC60-4963-91C8-B09028233603}" srcOrd="3" destOrd="0" presId="urn:microsoft.com/office/officeart/2008/layout/VerticalCurvedList"/>
    <dgm:cxn modelId="{8CDD9732-E077-4C11-BD7C-3E38B560A6E9}" type="presParOf" srcId="{2EF779DD-8121-4DDC-AC9D-449079EFF172}" destId="{BF6066AA-0E85-4114-843D-FDDEC1919105}" srcOrd="4" destOrd="0" presId="urn:microsoft.com/office/officeart/2008/layout/VerticalCurvedList"/>
    <dgm:cxn modelId="{8B74F32B-79C1-47F6-8152-FFEC98B3D1EB}" type="presParOf" srcId="{BF6066AA-0E85-4114-843D-FDDEC1919105}" destId="{325874FE-7807-4439-8680-9E421279DB46}" srcOrd="0" destOrd="0" presId="urn:microsoft.com/office/officeart/2008/layout/VerticalCurvedList"/>
    <dgm:cxn modelId="{8BD899F5-4246-48F1-A21D-A4329974F124}" type="presParOf" srcId="{2EF779DD-8121-4DDC-AC9D-449079EFF172}" destId="{1603E0A0-B992-4D4B-AEAD-AADCCC820871}" srcOrd="5" destOrd="0" presId="urn:microsoft.com/office/officeart/2008/layout/VerticalCurvedList"/>
    <dgm:cxn modelId="{1AB692D3-FEC5-4587-9ABE-0B657927312F}" type="presParOf" srcId="{2EF779DD-8121-4DDC-AC9D-449079EFF172}" destId="{133FF2F6-2A0D-42AA-B245-4BB22A1C13CC}" srcOrd="6" destOrd="0" presId="urn:microsoft.com/office/officeart/2008/layout/VerticalCurvedList"/>
    <dgm:cxn modelId="{3E68F245-9E58-461D-9BAB-9DAB52DD98D6}" type="presParOf" srcId="{133FF2F6-2A0D-42AA-B245-4BB22A1C13CC}" destId="{6E79BCC6-6877-4663-A428-992A1751480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9A797A-1FC9-4578-B66C-B5F0B3234F35}">
      <dsp:nvSpPr>
        <dsp:cNvPr id="0" name=""/>
        <dsp:cNvSpPr/>
      </dsp:nvSpPr>
      <dsp:spPr>
        <a:xfrm>
          <a:off x="836675" y="0"/>
          <a:ext cx="9482327" cy="5878286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8EAD54-E80E-49B8-96CF-909075FE041B}">
      <dsp:nvSpPr>
        <dsp:cNvPr id="0" name=""/>
        <dsp:cNvSpPr/>
      </dsp:nvSpPr>
      <dsp:spPr>
        <a:xfrm>
          <a:off x="4902" y="1763485"/>
          <a:ext cx="2143437" cy="23513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Building the Blockchain</a:t>
          </a:r>
        </a:p>
      </dsp:txBody>
      <dsp:txXfrm>
        <a:off x="109536" y="1868119"/>
        <a:ext cx="1934169" cy="2142046"/>
      </dsp:txXfrm>
    </dsp:sp>
    <dsp:sp modelId="{8F0A6C4C-080C-4974-AF62-6764F2EED492}">
      <dsp:nvSpPr>
        <dsp:cNvPr id="0" name=""/>
        <dsp:cNvSpPr/>
      </dsp:nvSpPr>
      <dsp:spPr>
        <a:xfrm>
          <a:off x="2255511" y="1763485"/>
          <a:ext cx="2143437" cy="23513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Transaction</a:t>
          </a:r>
        </a:p>
      </dsp:txBody>
      <dsp:txXfrm>
        <a:off x="2360145" y="1868119"/>
        <a:ext cx="1934169" cy="2142046"/>
      </dsp:txXfrm>
    </dsp:sp>
    <dsp:sp modelId="{4A4C1BC4-33E5-4D4C-B132-E7375595DD4B}">
      <dsp:nvSpPr>
        <dsp:cNvPr id="0" name=""/>
        <dsp:cNvSpPr/>
      </dsp:nvSpPr>
      <dsp:spPr>
        <a:xfrm>
          <a:off x="4506120" y="1763485"/>
          <a:ext cx="2143437" cy="23513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Creating &amp; Connecting With Database</a:t>
          </a:r>
        </a:p>
      </dsp:txBody>
      <dsp:txXfrm>
        <a:off x="4610754" y="1868119"/>
        <a:ext cx="1934169" cy="2142046"/>
      </dsp:txXfrm>
    </dsp:sp>
    <dsp:sp modelId="{67F22CE6-7540-409F-A0FD-832365EB0C1A}">
      <dsp:nvSpPr>
        <dsp:cNvPr id="0" name=""/>
        <dsp:cNvSpPr/>
      </dsp:nvSpPr>
      <dsp:spPr>
        <a:xfrm>
          <a:off x="6756730" y="1763485"/>
          <a:ext cx="2143437" cy="23513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Mining</a:t>
          </a:r>
        </a:p>
      </dsp:txBody>
      <dsp:txXfrm>
        <a:off x="6861364" y="1868119"/>
        <a:ext cx="1934169" cy="2142046"/>
      </dsp:txXfrm>
    </dsp:sp>
    <dsp:sp modelId="{52B018EF-1DEF-4EAE-A45E-7C9128717FB9}">
      <dsp:nvSpPr>
        <dsp:cNvPr id="0" name=""/>
        <dsp:cNvSpPr/>
      </dsp:nvSpPr>
      <dsp:spPr>
        <a:xfrm>
          <a:off x="9007339" y="1763485"/>
          <a:ext cx="2143437" cy="23513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Decentralizing our Blockchain</a:t>
          </a:r>
        </a:p>
      </dsp:txBody>
      <dsp:txXfrm>
        <a:off x="9111973" y="1868119"/>
        <a:ext cx="1934169" cy="21420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38C732-E640-4C8D-B845-6FEBABC8BE80}">
      <dsp:nvSpPr>
        <dsp:cNvPr id="0" name=""/>
        <dsp:cNvSpPr/>
      </dsp:nvSpPr>
      <dsp:spPr>
        <a:xfrm>
          <a:off x="2773" y="156162"/>
          <a:ext cx="2704449" cy="4608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u="sng" kern="1200" dirty="0"/>
            <a:t>PAN</a:t>
          </a:r>
          <a:r>
            <a:rPr lang="en-US" sz="1600" kern="1200" dirty="0"/>
            <a:t> </a:t>
          </a:r>
          <a:r>
            <a:rPr lang="en-US" sz="1600" u="sng" kern="1200" dirty="0"/>
            <a:t>Verification</a:t>
          </a:r>
        </a:p>
      </dsp:txBody>
      <dsp:txXfrm>
        <a:off x="2773" y="156162"/>
        <a:ext cx="2704449" cy="460800"/>
      </dsp:txXfrm>
    </dsp:sp>
    <dsp:sp modelId="{A79CD101-F389-46A1-B6E3-544CBF2DCF01}">
      <dsp:nvSpPr>
        <dsp:cNvPr id="0" name=""/>
        <dsp:cNvSpPr/>
      </dsp:nvSpPr>
      <dsp:spPr>
        <a:xfrm>
          <a:off x="2773" y="616962"/>
          <a:ext cx="2704449" cy="325008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Sender and receiver enters the PAN number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First we verify if it is in the correct format i.e. </a:t>
          </a:r>
          <a:r>
            <a:rPr lang="en-US" sz="1600" kern="1200"/>
            <a:t>First </a:t>
          </a:r>
          <a:r>
            <a:rPr lang="en-US" sz="1600" kern="1200" dirty="0"/>
            <a:t>5 alphabets next 4 number followed by an alphabet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We have created a dummy database in MySQL the data received from the user is verified from the database, if the information matches, then only the transaction would take place.</a:t>
          </a:r>
        </a:p>
      </dsp:txBody>
      <dsp:txXfrm>
        <a:off x="2773" y="616962"/>
        <a:ext cx="2704449" cy="3250080"/>
      </dsp:txXfrm>
    </dsp:sp>
    <dsp:sp modelId="{CCE60528-B715-4542-A805-68671372F89E}">
      <dsp:nvSpPr>
        <dsp:cNvPr id="0" name=""/>
        <dsp:cNvSpPr/>
      </dsp:nvSpPr>
      <dsp:spPr>
        <a:xfrm>
          <a:off x="3085846" y="156162"/>
          <a:ext cx="2704449" cy="460800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u="sng" kern="1200" dirty="0"/>
            <a:t>Transaction Limit</a:t>
          </a:r>
          <a:endParaRPr lang="en-US" sz="1600" kern="1200" dirty="0"/>
        </a:p>
      </dsp:txBody>
      <dsp:txXfrm>
        <a:off x="3085846" y="156162"/>
        <a:ext cx="2704449" cy="460800"/>
      </dsp:txXfrm>
    </dsp:sp>
    <dsp:sp modelId="{DB324E94-E016-4D88-98B6-FAD06AE8ABFD}">
      <dsp:nvSpPr>
        <dsp:cNvPr id="0" name=""/>
        <dsp:cNvSpPr/>
      </dsp:nvSpPr>
      <dsp:spPr>
        <a:xfrm>
          <a:off x="3085846" y="616962"/>
          <a:ext cx="2704449" cy="3250080"/>
        </a:xfrm>
        <a:prstGeom prst="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To prevent large fraudulent transactions , only those transactions that are below 20000 INR would be approved, and appended in the database.</a:t>
          </a:r>
        </a:p>
      </dsp:txBody>
      <dsp:txXfrm>
        <a:off x="3085846" y="616962"/>
        <a:ext cx="2704449" cy="3250080"/>
      </dsp:txXfrm>
    </dsp:sp>
    <dsp:sp modelId="{DBF14A36-E727-43C4-AB55-344DFE2795F3}">
      <dsp:nvSpPr>
        <dsp:cNvPr id="0" name=""/>
        <dsp:cNvSpPr/>
      </dsp:nvSpPr>
      <dsp:spPr>
        <a:xfrm>
          <a:off x="6168919" y="156162"/>
          <a:ext cx="2704449" cy="460800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SHA512</a:t>
          </a:r>
        </a:p>
      </dsp:txBody>
      <dsp:txXfrm>
        <a:off x="6168919" y="156162"/>
        <a:ext cx="2704449" cy="460800"/>
      </dsp:txXfrm>
    </dsp:sp>
    <dsp:sp modelId="{08FA5656-B46D-4F1F-88C4-7E7DA371AE84}">
      <dsp:nvSpPr>
        <dsp:cNvPr id="0" name=""/>
        <dsp:cNvSpPr/>
      </dsp:nvSpPr>
      <dsp:spPr>
        <a:xfrm>
          <a:off x="6168919" y="616962"/>
          <a:ext cx="2704449" cy="3250080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SHA512 algorithm is used to generate the hash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The hash generated is of 512 bits. Each hexadecimal no. takes 4 bits.
Therefore there are 128 hexadecimal nos. In our hash generated.</a:t>
          </a:r>
        </a:p>
      </dsp:txBody>
      <dsp:txXfrm>
        <a:off x="6168919" y="616962"/>
        <a:ext cx="2704449" cy="32500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A787BB-F769-4E40-8667-1084093B7647}">
      <dsp:nvSpPr>
        <dsp:cNvPr id="0" name=""/>
        <dsp:cNvSpPr/>
      </dsp:nvSpPr>
      <dsp:spPr>
        <a:xfrm>
          <a:off x="-6008484" y="-926592"/>
          <a:ext cx="7208956" cy="7208956"/>
        </a:xfrm>
        <a:prstGeom prst="blockArc">
          <a:avLst>
            <a:gd name="adj1" fmla="val 18900000"/>
            <a:gd name="adj2" fmla="val 2700000"/>
            <a:gd name="adj3" fmla="val 300"/>
          </a:avLst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5ABA0E-3EC2-441A-8C61-8D98DC80F05E}">
      <dsp:nvSpPr>
        <dsp:cNvPr id="0" name=""/>
        <dsp:cNvSpPr/>
      </dsp:nvSpPr>
      <dsp:spPr>
        <a:xfrm>
          <a:off x="984524" y="765125"/>
          <a:ext cx="5388021" cy="153003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4467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Database was created using </a:t>
          </a:r>
          <a:r>
            <a:rPr lang="en-IN" sz="2500" kern="1200" dirty="0" err="1"/>
            <a:t>MySql</a:t>
          </a:r>
          <a:r>
            <a:rPr lang="en-IN" sz="2500" kern="1200" dirty="0"/>
            <a:t> – It contains information like –Name, PAN Card No. of both  </a:t>
          </a:r>
          <a:r>
            <a:rPr lang="en-IN" sz="2500" kern="1200"/>
            <a:t>and Phone No.</a:t>
          </a:r>
          <a:endParaRPr lang="en-IN" sz="2500" kern="1200" dirty="0"/>
        </a:p>
      </dsp:txBody>
      <dsp:txXfrm>
        <a:off x="984524" y="765125"/>
        <a:ext cx="5388021" cy="1530036"/>
      </dsp:txXfrm>
    </dsp:sp>
    <dsp:sp modelId="{3E4F52DC-4C78-4CFE-A866-624E890AC46A}">
      <dsp:nvSpPr>
        <dsp:cNvPr id="0" name=""/>
        <dsp:cNvSpPr/>
      </dsp:nvSpPr>
      <dsp:spPr>
        <a:xfrm>
          <a:off x="28251" y="573870"/>
          <a:ext cx="1912545" cy="19125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D34A26-9A51-4D94-99F4-82D36082FBDF}">
      <dsp:nvSpPr>
        <dsp:cNvPr id="0" name=""/>
        <dsp:cNvSpPr/>
      </dsp:nvSpPr>
      <dsp:spPr>
        <a:xfrm>
          <a:off x="984524" y="3060608"/>
          <a:ext cx="5388021" cy="1530036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4467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Connected the Database with our Blockchain using </a:t>
          </a:r>
          <a:r>
            <a:rPr lang="en-IN" sz="2500" b="1" i="1" kern="1200" dirty="0" err="1"/>
            <a:t>MySql</a:t>
          </a:r>
          <a:r>
            <a:rPr lang="en-IN" sz="2500" b="1" i="1" kern="1200" dirty="0"/>
            <a:t> – Connector </a:t>
          </a:r>
          <a:r>
            <a:rPr lang="en-IN" sz="2500" kern="1200" dirty="0"/>
            <a:t>Package</a:t>
          </a:r>
        </a:p>
      </dsp:txBody>
      <dsp:txXfrm>
        <a:off x="984524" y="3060608"/>
        <a:ext cx="5388021" cy="1530036"/>
      </dsp:txXfrm>
    </dsp:sp>
    <dsp:sp modelId="{6EB28B6A-D3E2-406F-86D9-597C875DC7DC}">
      <dsp:nvSpPr>
        <dsp:cNvPr id="0" name=""/>
        <dsp:cNvSpPr/>
      </dsp:nvSpPr>
      <dsp:spPr>
        <a:xfrm>
          <a:off x="28251" y="2869354"/>
          <a:ext cx="1912545" cy="19125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D07D04-5004-4002-B138-DA2F62898B98}">
      <dsp:nvSpPr>
        <dsp:cNvPr id="0" name=""/>
        <dsp:cNvSpPr/>
      </dsp:nvSpPr>
      <dsp:spPr>
        <a:xfrm>
          <a:off x="-5847600" y="-895137"/>
          <a:ext cx="6963165" cy="6963165"/>
        </a:xfrm>
        <a:prstGeom prst="blockArc">
          <a:avLst>
            <a:gd name="adj1" fmla="val 18900000"/>
            <a:gd name="adj2" fmla="val 2700000"/>
            <a:gd name="adj3" fmla="val 310"/>
          </a:avLst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B8C0E6-6A90-43E0-8BE8-8ABA7C59BC60}">
      <dsp:nvSpPr>
        <dsp:cNvPr id="0" name=""/>
        <dsp:cNvSpPr/>
      </dsp:nvSpPr>
      <dsp:spPr>
        <a:xfrm>
          <a:off x="717997" y="517289"/>
          <a:ext cx="5058421" cy="103457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1196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Created a function called </a:t>
          </a:r>
          <a:r>
            <a:rPr lang="en-IN" sz="2200" b="1" i="1" kern="1200"/>
            <a:t>add_transaction.</a:t>
          </a:r>
          <a:endParaRPr lang="en-IN" sz="2200" kern="1200"/>
        </a:p>
      </dsp:txBody>
      <dsp:txXfrm>
        <a:off x="717997" y="517289"/>
        <a:ext cx="5058421" cy="1034578"/>
      </dsp:txXfrm>
    </dsp:sp>
    <dsp:sp modelId="{0428681C-D276-46DC-B72C-BF51CD979191}">
      <dsp:nvSpPr>
        <dsp:cNvPr id="0" name=""/>
        <dsp:cNvSpPr/>
      </dsp:nvSpPr>
      <dsp:spPr>
        <a:xfrm>
          <a:off x="71385" y="387966"/>
          <a:ext cx="1293222" cy="12932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1D95DC-2006-442C-88AC-0C01D747A103}">
      <dsp:nvSpPr>
        <dsp:cNvPr id="0" name=""/>
        <dsp:cNvSpPr/>
      </dsp:nvSpPr>
      <dsp:spPr>
        <a:xfrm>
          <a:off x="1094066" y="2069156"/>
          <a:ext cx="4682352" cy="1034578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1196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User needs to add Transaction Amount which can’t be more than INR 20,000/-</a:t>
          </a:r>
        </a:p>
      </dsp:txBody>
      <dsp:txXfrm>
        <a:off x="1094066" y="2069156"/>
        <a:ext cx="4682352" cy="1034578"/>
      </dsp:txXfrm>
    </dsp:sp>
    <dsp:sp modelId="{122186FC-1A8C-4010-BC02-06EE09D7F6E9}">
      <dsp:nvSpPr>
        <dsp:cNvPr id="0" name=""/>
        <dsp:cNvSpPr/>
      </dsp:nvSpPr>
      <dsp:spPr>
        <a:xfrm>
          <a:off x="447455" y="1939834"/>
          <a:ext cx="1293222" cy="12932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71DEE-5D13-4BD2-95FB-850AFF4A2317}">
      <dsp:nvSpPr>
        <dsp:cNvPr id="0" name=""/>
        <dsp:cNvSpPr/>
      </dsp:nvSpPr>
      <dsp:spPr>
        <a:xfrm>
          <a:off x="717997" y="3621023"/>
          <a:ext cx="5058421" cy="1034578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1196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Sender and Receiver PAN card details will be verified then only Transaction will be completed.</a:t>
          </a:r>
        </a:p>
      </dsp:txBody>
      <dsp:txXfrm>
        <a:off x="717997" y="3621023"/>
        <a:ext cx="5058421" cy="1034578"/>
      </dsp:txXfrm>
    </dsp:sp>
    <dsp:sp modelId="{EA39CD58-2455-430D-BA26-186B67FA7B1A}">
      <dsp:nvSpPr>
        <dsp:cNvPr id="0" name=""/>
        <dsp:cNvSpPr/>
      </dsp:nvSpPr>
      <dsp:spPr>
        <a:xfrm>
          <a:off x="71385" y="3491701"/>
          <a:ext cx="1293222" cy="12932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CEE920-2AFE-4234-8638-15ECF19993CA}">
      <dsp:nvSpPr>
        <dsp:cNvPr id="0" name=""/>
        <dsp:cNvSpPr/>
      </dsp:nvSpPr>
      <dsp:spPr>
        <a:xfrm>
          <a:off x="-5842658" y="-894384"/>
          <a:ext cx="6957284" cy="6957284"/>
        </a:xfrm>
        <a:prstGeom prst="blockArc">
          <a:avLst>
            <a:gd name="adj1" fmla="val 18900000"/>
            <a:gd name="adj2" fmla="val 2700000"/>
            <a:gd name="adj3" fmla="val 31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7FF546-8447-4541-9C89-92D1FBFAFCA8}">
      <dsp:nvSpPr>
        <dsp:cNvPr id="0" name=""/>
        <dsp:cNvSpPr/>
      </dsp:nvSpPr>
      <dsp:spPr>
        <a:xfrm>
          <a:off x="717389" y="516851"/>
          <a:ext cx="7136084" cy="1033703"/>
        </a:xfrm>
        <a:prstGeom prst="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0502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u="sng" kern="1200" dirty="0">
              <a:solidFill>
                <a:schemeClr val="tx1"/>
              </a:solidFill>
            </a:rPr>
            <a:t>Smart Contracts</a:t>
          </a:r>
          <a:r>
            <a:rPr lang="en-US" sz="1700" kern="1200" dirty="0">
              <a:solidFill>
                <a:schemeClr val="tx1"/>
              </a:solidFill>
            </a:rPr>
            <a:t>-A third party to validate all the transactions, this leads to accurately and flawless recording of transactions.</a:t>
          </a:r>
        </a:p>
      </dsp:txBody>
      <dsp:txXfrm>
        <a:off x="717389" y="516851"/>
        <a:ext cx="7136084" cy="1033703"/>
      </dsp:txXfrm>
    </dsp:sp>
    <dsp:sp modelId="{3A8D8F8F-0BD3-4C49-B322-746BABA8539E}">
      <dsp:nvSpPr>
        <dsp:cNvPr id="0" name=""/>
        <dsp:cNvSpPr/>
      </dsp:nvSpPr>
      <dsp:spPr>
        <a:xfrm>
          <a:off x="71325" y="387638"/>
          <a:ext cx="1292128" cy="12921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A7E607-AC60-4963-91C8-B09028233603}">
      <dsp:nvSpPr>
        <dsp:cNvPr id="0" name=""/>
        <dsp:cNvSpPr/>
      </dsp:nvSpPr>
      <dsp:spPr>
        <a:xfrm>
          <a:off x="1093140" y="2067406"/>
          <a:ext cx="6760333" cy="1033703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0502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u="sng" kern="1200" dirty="0">
              <a:solidFill>
                <a:schemeClr val="tx1"/>
              </a:solidFill>
            </a:rPr>
            <a:t>SMS-</a:t>
          </a:r>
          <a:r>
            <a:rPr lang="en-US" sz="1700" kern="1200" dirty="0">
              <a:solidFill>
                <a:schemeClr val="tx1"/>
              </a:solidFill>
            </a:rPr>
            <a:t> We have the phone numbers stored in the database along with PAN, therefore whenever a transaction happens the sender and receiver receives a message with the amount of transaction. </a:t>
          </a:r>
        </a:p>
      </dsp:txBody>
      <dsp:txXfrm>
        <a:off x="1093140" y="2067406"/>
        <a:ext cx="6760333" cy="1033703"/>
      </dsp:txXfrm>
    </dsp:sp>
    <dsp:sp modelId="{325874FE-7807-4439-8680-9E421279DB46}">
      <dsp:nvSpPr>
        <dsp:cNvPr id="0" name=""/>
        <dsp:cNvSpPr/>
      </dsp:nvSpPr>
      <dsp:spPr>
        <a:xfrm>
          <a:off x="447076" y="1938193"/>
          <a:ext cx="1292128" cy="1292128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03E0A0-B992-4D4B-AEAD-AADCCC820871}">
      <dsp:nvSpPr>
        <dsp:cNvPr id="0" name=""/>
        <dsp:cNvSpPr/>
      </dsp:nvSpPr>
      <dsp:spPr>
        <a:xfrm>
          <a:off x="788715" y="3497885"/>
          <a:ext cx="7136084" cy="1033703"/>
        </a:xfrm>
        <a:prstGeom prst="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0502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u="sng" kern="1200" dirty="0">
              <a:solidFill>
                <a:schemeClr val="tx1"/>
              </a:solidFill>
            </a:rPr>
            <a:t>PAN Authentication- </a:t>
          </a:r>
          <a:r>
            <a:rPr lang="en-US" sz="1700" b="0" u="none" kern="1200" dirty="0">
              <a:solidFill>
                <a:schemeClr val="tx1"/>
              </a:solidFill>
            </a:rPr>
            <a:t>Since PAN has lots of combinations , however for simplicity we are only checking one basic pattern.</a:t>
          </a:r>
        </a:p>
      </dsp:txBody>
      <dsp:txXfrm>
        <a:off x="788715" y="3497885"/>
        <a:ext cx="7136084" cy="1033703"/>
      </dsp:txXfrm>
    </dsp:sp>
    <dsp:sp modelId="{6E79BCC6-6877-4663-A428-992A17514800}">
      <dsp:nvSpPr>
        <dsp:cNvPr id="0" name=""/>
        <dsp:cNvSpPr/>
      </dsp:nvSpPr>
      <dsp:spPr>
        <a:xfrm>
          <a:off x="71325" y="3488747"/>
          <a:ext cx="1292128" cy="12921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30C6F-432E-4CA3-AC4D-7C5DC99D4A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8DC295-5968-4240-9EE2-28ECB6BB4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ACAD6-11F4-44D6-A19A-BEE8E76A0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67E5-9FE8-4E81-8DED-C130D1DB3B4F}" type="datetimeFigureOut">
              <a:rPr lang="en-IN" smtClean="0"/>
              <a:t>01/03/21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66A1E-1665-4CBD-AE30-10DF2C0B9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1BBDF-4699-4041-9F19-64D661531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8B8A-30E5-4508-BD4E-B7F82CDF6B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489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8A23B-69A8-403C-A1B3-D9B362BAB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AD7F6B-DB59-4454-A8F2-A5360748B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EEC77-6976-4E44-957D-45DB266BF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67E5-9FE8-4E81-8DED-C130D1DB3B4F}" type="datetimeFigureOut">
              <a:rPr lang="en-IN" smtClean="0"/>
              <a:t>01/03/21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94C95-635F-4E63-8646-5A6C3AA64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5AB8A-8CFA-41E7-9B78-41DAF4FC5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8B8A-30E5-4508-BD4E-B7F82CDF6B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402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F31523-BE52-46C1-B1C9-1502786442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1B74D1-7949-4297-A207-FC4F17E48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0E7FE-19A6-41E0-9A68-7A4AA69BD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67E5-9FE8-4E81-8DED-C130D1DB3B4F}" type="datetimeFigureOut">
              <a:rPr lang="en-IN" smtClean="0"/>
              <a:t>01/03/21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F2B4A-E270-4B59-BD6F-271B34A3B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4D090-7CAB-458A-AD14-173F766C5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8B8A-30E5-4508-BD4E-B7F82CDF6B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6645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31CF8-8FB7-4E57-9A42-CA13DE166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54575-D7C2-4EB7-AE17-999279072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5B738-7F2D-4C77-98F6-DCFB47A91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67E5-9FE8-4E81-8DED-C130D1DB3B4F}" type="datetimeFigureOut">
              <a:rPr lang="en-IN" smtClean="0"/>
              <a:t>01/03/21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3C2A1-D251-409B-8FAE-BB3199C40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87AED-CA27-4818-A19B-B76EEC67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8B8A-30E5-4508-BD4E-B7F82CDF6B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264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62B8B-052F-42F4-A26A-28E99EEB8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CB17F-3E29-4D3D-999F-BAE20694E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BE5C7-1254-4962-AFEA-4B0E8DBF0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67E5-9FE8-4E81-8DED-C130D1DB3B4F}" type="datetimeFigureOut">
              <a:rPr lang="en-IN" smtClean="0"/>
              <a:t>01/03/21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C446E-A49A-406F-97FA-F5469AD1B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AE3CE-B667-476D-9433-371CC08A5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8B8A-30E5-4508-BD4E-B7F82CDF6B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79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D8715-6E60-4B89-AAB1-2BEDFE735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AF41F-83AC-4B7A-8BFF-157FFD4602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517C9-1D6B-4EFD-863B-500B713E5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25FBE-E96C-4031-B6C9-736DDD91A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67E5-9FE8-4E81-8DED-C130D1DB3B4F}" type="datetimeFigureOut">
              <a:rPr lang="en-IN" smtClean="0"/>
              <a:t>01/03/21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A0006-8CE4-4804-8F9C-744022639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395C4-7739-4A67-BE46-B0B6F95D2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8B8A-30E5-4508-BD4E-B7F82CDF6B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259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DCF09-11CC-4B9A-90EC-EF193B39F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2A021-6D39-48F8-A941-D26E5F651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4E131-CD09-4111-ACC0-D15101E94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BA8732-50B7-4032-A0F5-E8CE9AAC9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D55F4E-AC4A-4B75-B5F2-54F3E9A09C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11D487-FD8C-4B15-97C5-FE10F3D8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67E5-9FE8-4E81-8DED-C130D1DB3B4F}" type="datetimeFigureOut">
              <a:rPr lang="en-IN" smtClean="0"/>
              <a:t>01/03/21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D7E9D-CBCC-4CA5-9732-680AA20DA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963EE9-6BC0-4828-9BDA-BBBB9F0C4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8B8A-30E5-4508-BD4E-B7F82CDF6B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03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093A1-285D-4B45-A287-7D2EFA857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8B369D-1FCF-4073-9FE4-6340A2C31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67E5-9FE8-4E81-8DED-C130D1DB3B4F}" type="datetimeFigureOut">
              <a:rPr lang="en-IN" smtClean="0"/>
              <a:t>01/03/21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5E011-4904-43AC-BCAB-C66ECE41A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3F107F-9DC6-47CC-A15A-1CF44DE08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8B8A-30E5-4508-BD4E-B7F82CDF6B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907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97884-4268-4DCC-9E8F-96780CF31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67E5-9FE8-4E81-8DED-C130D1DB3B4F}" type="datetimeFigureOut">
              <a:rPr lang="en-IN" smtClean="0"/>
              <a:t>01/03/21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5261EF-EFFC-4319-8DA0-C3611D00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99553B-3616-4E5E-8731-17900ED45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8B8A-30E5-4508-BD4E-B7F82CDF6B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475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B0EF6-BEC4-4FB9-8EC7-1CC6B3C9A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B5CFB-32B9-4F87-901E-A544CD52F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E0FB9-6E17-4EB8-824A-E62AE47D2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ABBBE4-5B3D-4A36-9566-C74848C95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67E5-9FE8-4E81-8DED-C130D1DB3B4F}" type="datetimeFigureOut">
              <a:rPr lang="en-IN" smtClean="0"/>
              <a:t>01/03/21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5EDBF-68D4-4930-9F12-A7AE1C861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57744-49B5-4F2C-ABC4-756804800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8B8A-30E5-4508-BD4E-B7F82CDF6B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14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E5AA0-26F0-4613-B7E0-1F0A948F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6D23B0-0142-483A-A722-A59B51A08C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016BF8-34CF-4A1A-BEDB-9B5D70F74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45D90-5D0C-45A5-B6CE-70AA16382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67E5-9FE8-4E81-8DED-C130D1DB3B4F}" type="datetimeFigureOut">
              <a:rPr lang="en-IN" smtClean="0"/>
              <a:t>01/03/21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C68E1C-6097-4FCE-863B-92F967BA8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A13E6C-25A5-47C7-A8C2-375794A83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8B8A-30E5-4508-BD4E-B7F82CDF6B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977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F9C1E2-8F5D-46D1-8E2B-711ABA2EA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9A4D0-46FE-49F9-BD2A-AA9A5FFF1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544C0-E6BE-4451-AFE9-E9AA35F8B5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767E5-9FE8-4E81-8DED-C130D1DB3B4F}" type="datetimeFigureOut">
              <a:rPr lang="en-IN" smtClean="0"/>
              <a:t>01/03/21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B6EB6-CABF-4296-A482-A0B2EFE90B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E3975-B010-4D50-9004-EEDFC34E4E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58B8A-30E5-4508-BD4E-B7F82CDF6B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753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cherlund.blogspot.com/2018/06/uc-berkeley-puts-blockchain-training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gall.com/solution-pn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6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3D3E25-E2C0-42E9-BA0C-C60E322BCE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6257109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6CB1190-CEE5-42C5-9411-768192B907DC}"/>
              </a:ext>
            </a:extLst>
          </p:cNvPr>
          <p:cNvSpPr/>
          <p:nvPr/>
        </p:nvSpPr>
        <p:spPr>
          <a:xfrm>
            <a:off x="6257109" y="697125"/>
            <a:ext cx="6010808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BLOCKCHAIN</a:t>
            </a:r>
            <a:r>
              <a:rPr 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PROJECT</a:t>
            </a:r>
            <a:endParaRPr lang="en-US" sz="6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0E469D-C431-4031-865E-0C4EEB9F8BA2}"/>
              </a:ext>
            </a:extLst>
          </p:cNvPr>
          <p:cNvSpPr/>
          <p:nvPr/>
        </p:nvSpPr>
        <p:spPr>
          <a:xfrm>
            <a:off x="8221010" y="2713108"/>
            <a:ext cx="208300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Submitted to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E7C9A0-94FA-42A2-8E1D-30237788A926}"/>
              </a:ext>
            </a:extLst>
          </p:cNvPr>
          <p:cNvSpPr txBox="1"/>
          <p:nvPr/>
        </p:nvSpPr>
        <p:spPr>
          <a:xfrm>
            <a:off x="7534708" y="3304601"/>
            <a:ext cx="39714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/>
              <a:t>Mr. KRISH NAIK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B64F56-8BD0-4BBB-A831-97099CBD8A63}"/>
              </a:ext>
            </a:extLst>
          </p:cNvPr>
          <p:cNvSpPr txBox="1"/>
          <p:nvPr/>
        </p:nvSpPr>
        <p:spPr>
          <a:xfrm>
            <a:off x="8245396" y="4950799"/>
            <a:ext cx="34891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n w="0">
                  <a:solidFill>
                    <a:schemeClr val="accent3">
                      <a:lumMod val="50000"/>
                    </a:schemeClr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PRACHI GOPALANI -B2019034</a:t>
            </a:r>
          </a:p>
          <a:p>
            <a:r>
              <a:rPr lang="en-IN" dirty="0">
                <a:ln w="0">
                  <a:solidFill>
                    <a:schemeClr val="accent3">
                      <a:lumMod val="50000"/>
                    </a:schemeClr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SUSHANT MEHTA- B2019055</a:t>
            </a:r>
            <a:br>
              <a:rPr lang="en-IN" dirty="0">
                <a:ln w="0">
                  <a:solidFill>
                    <a:schemeClr val="accent3">
                      <a:lumMod val="50000"/>
                    </a:schemeClr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IN" dirty="0">
                <a:ln w="0">
                  <a:solidFill>
                    <a:schemeClr val="accent3">
                      <a:lumMod val="50000"/>
                    </a:schemeClr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HIMANSHI SWAROOP- B2019077</a:t>
            </a:r>
          </a:p>
          <a:p>
            <a:r>
              <a:rPr lang="en-IN" dirty="0">
                <a:ln w="0">
                  <a:solidFill>
                    <a:schemeClr val="accent3">
                      <a:lumMod val="50000"/>
                    </a:schemeClr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PARUL KHURANA- B2019085</a:t>
            </a:r>
          </a:p>
          <a:p>
            <a:r>
              <a:rPr lang="en-IN" dirty="0">
                <a:ln w="0">
                  <a:solidFill>
                    <a:schemeClr val="accent3">
                      <a:lumMod val="50000"/>
                    </a:schemeClr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SHIVANI SINGH – B20190103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E47BE0-6B25-4E88-A643-040306164542}"/>
              </a:ext>
            </a:extLst>
          </p:cNvPr>
          <p:cNvSpPr txBox="1"/>
          <p:nvPr/>
        </p:nvSpPr>
        <p:spPr>
          <a:xfrm>
            <a:off x="9114489" y="4074042"/>
            <a:ext cx="1750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BY</a:t>
            </a:r>
          </a:p>
        </p:txBody>
      </p:sp>
    </p:spTree>
    <p:extLst>
      <p:ext uri="{BB962C8B-B14F-4D97-AF65-F5344CB8AC3E}">
        <p14:creationId xmlns:p14="http://schemas.microsoft.com/office/powerpoint/2010/main" val="224688895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9383" y="62981"/>
            <a:ext cx="58447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Future Scope</a:t>
            </a:r>
            <a:endParaRPr lang="en-US" sz="44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747010046"/>
              </p:ext>
            </p:extLst>
          </p:nvPr>
        </p:nvGraphicFramePr>
        <p:xfrm>
          <a:off x="1468580" y="979054"/>
          <a:ext cx="7924800" cy="5168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11927" y="1847273"/>
            <a:ext cx="65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39818" y="3435927"/>
            <a:ext cx="51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32000" y="5070764"/>
            <a:ext cx="46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03468036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hank You PNG Transparent Images | PNG All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685" y="1579418"/>
            <a:ext cx="5040318" cy="265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24226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3B051442-A901-4A56-90C5-8131D1129E22}"/>
              </a:ext>
            </a:extLst>
          </p:cNvPr>
          <p:cNvSpPr/>
          <p:nvPr/>
        </p:nvSpPr>
        <p:spPr>
          <a:xfrm>
            <a:off x="4267199" y="674382"/>
            <a:ext cx="6087763" cy="2199503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/>
              <a:t>WHAT IS THE PROBLEM STATEMENT? 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7" name="3D Model 6" descr="Thinking Face Emoji">
                <a:extLst>
                  <a:ext uri="{FF2B5EF4-FFF2-40B4-BE49-F238E27FC236}">
                    <a16:creationId xmlns:a16="http://schemas.microsoft.com/office/drawing/2014/main" id="{1A43B3E4-2D61-437C-9B13-BC448484B64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43145775"/>
                  </p:ext>
                </p:extLst>
              </p:nvPr>
            </p:nvGraphicFramePr>
            <p:xfrm>
              <a:off x="3786208" y="3006241"/>
              <a:ext cx="2999788" cy="2961697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999788" cy="2961697"/>
                    </a:xfrm>
                    <a:prstGeom prst="rect">
                      <a:avLst/>
                    </a:prstGeom>
                  </am3d:spPr>
                  <am3d:camera>
                    <am3d:pos x="0" y="0" z="7833596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89687" d="1000000"/>
                    <am3d:preTrans dx="3" dy="-16951004" dz="-1048983"/>
                    <am3d:scale>
                      <am3d:sx n="1000000" d="1000000"/>
                      <am3d:sy n="1000000" d="1000000"/>
                      <am3d:sz n="1000000" d="1000000"/>
                    </am3d:scale>
                    <am3d:rot ax="-194406" ay="1221894" az="-67707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541866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7" name="3D Model 6" descr="Thinking Face Emoji">
                <a:extLst>
                  <a:ext uri="{FF2B5EF4-FFF2-40B4-BE49-F238E27FC236}">
                    <a16:creationId xmlns:a16="http://schemas.microsoft.com/office/drawing/2014/main" id="{1A43B3E4-2D61-437C-9B13-BC448484B64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86208" y="3006241"/>
                <a:ext cx="2999788" cy="296169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21414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54729-6541-4597-9F07-A3758620A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9545"/>
            <a:ext cx="10515600" cy="2050868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/>
              <a:t>“Indian Govt comes to you to create Blockchain. Transaction obviously be secured. Add Pan card number in Transactions. If transaction is happening from A to B. Pan numbers of both has to be there. If Any user won’t have PAN number, transaction won’t happen. Use any other algorithm like SHA512 or SHA1024”</a:t>
            </a:r>
            <a:endParaRPr lang="en-IN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FA28E9-6D00-4D90-A714-95296FE54AA8}"/>
              </a:ext>
            </a:extLst>
          </p:cNvPr>
          <p:cNvSpPr/>
          <p:nvPr/>
        </p:nvSpPr>
        <p:spPr>
          <a:xfrm>
            <a:off x="2802566" y="1047095"/>
            <a:ext cx="65868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PROBLEM</a:t>
            </a:r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STATEMENT</a:t>
            </a:r>
            <a:endParaRPr lang="en-US" sz="5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393765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BCE325-38B3-4B92-BCBC-74F7D671E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00299" y="1564820"/>
            <a:ext cx="11491701" cy="350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39656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48AA565-5BCD-4899-8BE1-A0690835D6D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8160" y="489857"/>
          <a:ext cx="11155679" cy="5878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633583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2435" y="360102"/>
            <a:ext cx="53570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Added Features</a:t>
            </a:r>
            <a:endParaRPr lang="en-US" sz="4400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899250410"/>
              </p:ext>
            </p:extLst>
          </p:nvPr>
        </p:nvGraphicFramePr>
        <p:xfrm>
          <a:off x="1302327" y="1699490"/>
          <a:ext cx="8876143" cy="4023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828937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9E3E24-BDB2-4F82-9272-D041EA02676B}"/>
              </a:ext>
            </a:extLst>
          </p:cNvPr>
          <p:cNvSpPr/>
          <p:nvPr/>
        </p:nvSpPr>
        <p:spPr>
          <a:xfrm>
            <a:off x="0" y="142036"/>
            <a:ext cx="1121300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4800" b="1" u="sng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CREATING &amp; </a:t>
            </a:r>
            <a:r>
              <a:rPr lang="en-IN" sz="4800" b="1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CONNECTING WITH</a:t>
            </a:r>
            <a:r>
              <a:rPr lang="en-IN" sz="4800" b="1" u="sng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DATABASE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A43AC91C-98F0-4855-84A4-85A22E1B82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7305535"/>
              </p:ext>
            </p:extLst>
          </p:nvPr>
        </p:nvGraphicFramePr>
        <p:xfrm>
          <a:off x="248196" y="1227909"/>
          <a:ext cx="6400798" cy="5355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BA88EDD5-DC10-4526-A607-F7C6F9EF4B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4723" y="1854926"/>
            <a:ext cx="5329231" cy="472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939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641CD-860E-4B88-A119-1A325F717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595" y="0"/>
            <a:ext cx="10515600" cy="1325563"/>
          </a:xfrm>
        </p:spPr>
        <p:txBody>
          <a:bodyPr/>
          <a:lstStyle/>
          <a:p>
            <a:r>
              <a:rPr lang="en-IN" b="1" i="1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“PAN CARD AUTHENTICATION FUNCTION”</a:t>
            </a:r>
            <a:br>
              <a:rPr lang="en-IN" b="1" i="1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endParaRPr lang="en-IN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424D1-B9D6-4ED0-A064-CD468684C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27" y="4537756"/>
            <a:ext cx="11323322" cy="2085113"/>
          </a:xfrm>
        </p:spPr>
        <p:txBody>
          <a:bodyPr>
            <a:normAutofit/>
          </a:bodyPr>
          <a:lstStyle/>
          <a:p>
            <a:r>
              <a:rPr lang="en-IN" dirty="0"/>
              <a:t>We created a function where user needs to enter the PAN-CARD number in correct order.</a:t>
            </a:r>
          </a:p>
          <a:p>
            <a:r>
              <a:rPr lang="en-US" dirty="0"/>
              <a:t>Out of the first five characters, the first three characters represent the alphabetic series running from AAA to ZZZ.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F50C79-BE6A-4B74-A175-69723A64C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74" y="1020672"/>
            <a:ext cx="11636829" cy="320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0185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0014939-41A2-4E22-926E-462671ECE1D4}"/>
              </a:ext>
            </a:extLst>
          </p:cNvPr>
          <p:cNvSpPr/>
          <p:nvPr/>
        </p:nvSpPr>
        <p:spPr>
          <a:xfrm>
            <a:off x="0" y="109248"/>
            <a:ext cx="942738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4800" b="1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CREATING TRANSACTION FUNCTION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A3B13CA9-2A64-43F8-A773-062D25AA30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6973505"/>
              </p:ext>
            </p:extLst>
          </p:nvPr>
        </p:nvGraphicFramePr>
        <p:xfrm>
          <a:off x="-1" y="1332411"/>
          <a:ext cx="5847805" cy="5172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699BC22F-EAEE-45F9-9830-8235AE82F1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1463040"/>
            <a:ext cx="5847806" cy="528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4004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442</Words>
  <Application>Microsoft Macintosh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“PAN CARD AUTHENTICATION FUNCTION”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Sushant Mehta (BDA 19-21)</dc:creator>
  <cp:lastModifiedBy>Himanshi Swaroop (BDA 19-21)</cp:lastModifiedBy>
  <cp:revision>30</cp:revision>
  <dcterms:created xsi:type="dcterms:W3CDTF">2021-02-28T12:32:49Z</dcterms:created>
  <dcterms:modified xsi:type="dcterms:W3CDTF">2021-03-01T05:10:22Z</dcterms:modified>
</cp:coreProperties>
</file>