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7" r:id="rId2"/>
    <p:sldId id="258" r:id="rId3"/>
    <p:sldId id="259" r:id="rId4"/>
    <p:sldId id="260" r:id="rId5"/>
    <p:sldId id="261" r:id="rId6"/>
    <p:sldId id="275" r:id="rId7"/>
    <p:sldId id="263" r:id="rId8"/>
    <p:sldId id="264" r:id="rId9"/>
    <p:sldId id="265" r:id="rId10"/>
    <p:sldId id="266" r:id="rId11"/>
    <p:sldId id="270" r:id="rId12"/>
    <p:sldId id="271" r:id="rId13"/>
    <p:sldId id="273" r:id="rId14"/>
    <p:sldId id="274" r:id="rId15"/>
    <p:sldId id="276" r:id="rId16"/>
    <p:sldId id="277" r:id="rId17"/>
    <p:sldId id="278" r:id="rId18"/>
    <p:sldId id="280" r:id="rId19"/>
    <p:sldId id="281" r:id="rId20"/>
    <p:sldId id="282" r:id="rId21"/>
    <p:sldId id="279" r:id="rId22"/>
    <p:sldId id="283" r:id="rId23"/>
    <p:sldId id="285" r:id="rId24"/>
    <p:sldId id="286" r:id="rId25"/>
    <p:sldId id="287" r:id="rId26"/>
    <p:sldId id="26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454C99-5CE4-4DAE-90E3-027F798DC1DF}"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1D7D68-3B1F-4F3D-9944-C8E5D2E50F84}" type="slidenum">
              <a:rPr lang="en-IN" smtClean="0"/>
              <a:t>‹#›</a:t>
            </a:fld>
            <a:endParaRPr lang="en-IN"/>
          </a:p>
        </p:txBody>
      </p:sp>
    </p:spTree>
    <p:extLst>
      <p:ext uri="{BB962C8B-B14F-4D97-AF65-F5344CB8AC3E}">
        <p14:creationId xmlns:p14="http://schemas.microsoft.com/office/powerpoint/2010/main" val="15135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454C99-5CE4-4DAE-90E3-027F798DC1DF}" type="datetimeFigureOut">
              <a:rPr lang="en-IN" smtClean="0"/>
              <a:t>21-08-2022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1D7D68-3B1F-4F3D-9944-C8E5D2E50F84}" type="slidenum">
              <a:rPr lang="en-IN" smtClean="0"/>
              <a:t>‹#›</a:t>
            </a:fld>
            <a:endParaRPr lang="en-IN"/>
          </a:p>
        </p:txBody>
      </p:sp>
    </p:spTree>
    <p:extLst>
      <p:ext uri="{BB962C8B-B14F-4D97-AF65-F5344CB8AC3E}">
        <p14:creationId xmlns:p14="http://schemas.microsoft.com/office/powerpoint/2010/main" val="2569783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454C99-5CE4-4DAE-90E3-027F798DC1DF}" type="datetimeFigureOut">
              <a:rPr lang="en-IN" smtClean="0"/>
              <a:t>21-08-2022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1D7D68-3B1F-4F3D-9944-C8E5D2E50F84}" type="slidenum">
              <a:rPr lang="en-IN" smtClean="0"/>
              <a:t>‹#›</a:t>
            </a:fld>
            <a:endParaRPr lang="en-IN"/>
          </a:p>
        </p:txBody>
      </p:sp>
    </p:spTree>
    <p:extLst>
      <p:ext uri="{BB962C8B-B14F-4D97-AF65-F5344CB8AC3E}">
        <p14:creationId xmlns:p14="http://schemas.microsoft.com/office/powerpoint/2010/main" val="2963681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454C99-5CE4-4DAE-90E3-027F798DC1DF}" type="datetimeFigureOut">
              <a:rPr lang="en-IN" smtClean="0"/>
              <a:t>21-08-2022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1D7D68-3B1F-4F3D-9944-C8E5D2E50F84}"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8143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454C99-5CE4-4DAE-90E3-027F798DC1DF}" type="datetimeFigureOut">
              <a:rPr lang="en-IN" smtClean="0"/>
              <a:t>21-08-2022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1D7D68-3B1F-4F3D-9944-C8E5D2E50F84}" type="slidenum">
              <a:rPr lang="en-IN" smtClean="0"/>
              <a:t>‹#›</a:t>
            </a:fld>
            <a:endParaRPr lang="en-IN"/>
          </a:p>
        </p:txBody>
      </p:sp>
    </p:spTree>
    <p:extLst>
      <p:ext uri="{BB962C8B-B14F-4D97-AF65-F5344CB8AC3E}">
        <p14:creationId xmlns:p14="http://schemas.microsoft.com/office/powerpoint/2010/main" val="1249536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454C99-5CE4-4DAE-90E3-027F798DC1DF}" type="datetimeFigureOut">
              <a:rPr lang="en-IN" smtClean="0"/>
              <a:t>21-08-2022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1D7D68-3B1F-4F3D-9944-C8E5D2E50F84}" type="slidenum">
              <a:rPr lang="en-IN" smtClean="0"/>
              <a:t>‹#›</a:t>
            </a:fld>
            <a:endParaRPr lang="en-IN"/>
          </a:p>
        </p:txBody>
      </p:sp>
    </p:spTree>
    <p:extLst>
      <p:ext uri="{BB962C8B-B14F-4D97-AF65-F5344CB8AC3E}">
        <p14:creationId xmlns:p14="http://schemas.microsoft.com/office/powerpoint/2010/main" val="2605037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454C99-5CE4-4DAE-90E3-027F798DC1DF}" type="datetimeFigureOut">
              <a:rPr lang="en-IN" smtClean="0"/>
              <a:t>21-08-2022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1D7D68-3B1F-4F3D-9944-C8E5D2E50F84}" type="slidenum">
              <a:rPr lang="en-IN" smtClean="0"/>
              <a:t>‹#›</a:t>
            </a:fld>
            <a:endParaRPr lang="en-IN"/>
          </a:p>
        </p:txBody>
      </p:sp>
    </p:spTree>
    <p:extLst>
      <p:ext uri="{BB962C8B-B14F-4D97-AF65-F5344CB8AC3E}">
        <p14:creationId xmlns:p14="http://schemas.microsoft.com/office/powerpoint/2010/main" val="472836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454C99-5CE4-4DAE-90E3-027F798DC1DF}"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1D7D68-3B1F-4F3D-9944-C8E5D2E50F84}" type="slidenum">
              <a:rPr lang="en-IN" smtClean="0"/>
              <a:t>‹#›</a:t>
            </a:fld>
            <a:endParaRPr lang="en-IN"/>
          </a:p>
        </p:txBody>
      </p:sp>
    </p:spTree>
    <p:extLst>
      <p:ext uri="{BB962C8B-B14F-4D97-AF65-F5344CB8AC3E}">
        <p14:creationId xmlns:p14="http://schemas.microsoft.com/office/powerpoint/2010/main" val="459893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454C99-5CE4-4DAE-90E3-027F798DC1DF}"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1D7D68-3B1F-4F3D-9944-C8E5D2E50F84}" type="slidenum">
              <a:rPr lang="en-IN" smtClean="0"/>
              <a:t>‹#›</a:t>
            </a:fld>
            <a:endParaRPr lang="en-IN"/>
          </a:p>
        </p:txBody>
      </p:sp>
    </p:spTree>
    <p:extLst>
      <p:ext uri="{BB962C8B-B14F-4D97-AF65-F5344CB8AC3E}">
        <p14:creationId xmlns:p14="http://schemas.microsoft.com/office/powerpoint/2010/main" val="2435067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00C4-47FC-552F-AEA2-5D1F29D2BF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AFB133-E9FA-AD73-17F2-1969948CFD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1A784D-098E-79A8-3908-5AFB12706F93}"/>
              </a:ext>
            </a:extLst>
          </p:cNvPr>
          <p:cNvSpPr>
            <a:spLocks noGrp="1"/>
          </p:cNvSpPr>
          <p:nvPr>
            <p:ph type="dt" sz="half" idx="10"/>
          </p:nvPr>
        </p:nvSpPr>
        <p:spPr/>
        <p:txBody>
          <a:bodyPr/>
          <a:lstStyle/>
          <a:p>
            <a:fld id="{F6454C99-5CE4-4DAE-90E3-027F798DC1DF}" type="datetimeFigureOut">
              <a:rPr lang="en-IN" smtClean="0"/>
              <a:t>21-08-2022</a:t>
            </a:fld>
            <a:endParaRPr lang="en-IN"/>
          </a:p>
        </p:txBody>
      </p:sp>
      <p:sp>
        <p:nvSpPr>
          <p:cNvPr id="5" name="Footer Placeholder 4">
            <a:extLst>
              <a:ext uri="{FF2B5EF4-FFF2-40B4-BE49-F238E27FC236}">
                <a16:creationId xmlns:a16="http://schemas.microsoft.com/office/drawing/2014/main" id="{75135ACB-5FB4-514F-E9C0-02B5A02E01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5240BF-0DF6-5ABB-43D5-D130E8B4E773}"/>
              </a:ext>
            </a:extLst>
          </p:cNvPr>
          <p:cNvSpPr>
            <a:spLocks noGrp="1"/>
          </p:cNvSpPr>
          <p:nvPr>
            <p:ph type="sldNum" sz="quarter" idx="12"/>
          </p:nvPr>
        </p:nvSpPr>
        <p:spPr/>
        <p:txBody>
          <a:bodyPr/>
          <a:lstStyle/>
          <a:p>
            <a:fld id="{441D7D68-3B1F-4F3D-9944-C8E5D2E50F84}" type="slidenum">
              <a:rPr lang="en-IN" smtClean="0"/>
              <a:t>‹#›</a:t>
            </a:fld>
            <a:endParaRPr lang="en-IN"/>
          </a:p>
        </p:txBody>
      </p:sp>
    </p:spTree>
    <p:extLst>
      <p:ext uri="{BB962C8B-B14F-4D97-AF65-F5344CB8AC3E}">
        <p14:creationId xmlns:p14="http://schemas.microsoft.com/office/powerpoint/2010/main" val="179405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454C99-5CE4-4DAE-90E3-027F798DC1DF}"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1D7D68-3B1F-4F3D-9944-C8E5D2E50F84}" type="slidenum">
              <a:rPr lang="en-IN" smtClean="0"/>
              <a:t>‹#›</a:t>
            </a:fld>
            <a:endParaRPr lang="en-IN"/>
          </a:p>
        </p:txBody>
      </p:sp>
    </p:spTree>
    <p:extLst>
      <p:ext uri="{BB962C8B-B14F-4D97-AF65-F5344CB8AC3E}">
        <p14:creationId xmlns:p14="http://schemas.microsoft.com/office/powerpoint/2010/main" val="2665730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454C99-5CE4-4DAE-90E3-027F798DC1DF}"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1D7D68-3B1F-4F3D-9944-C8E5D2E50F84}" type="slidenum">
              <a:rPr lang="en-IN" smtClean="0"/>
              <a:t>‹#›</a:t>
            </a:fld>
            <a:endParaRPr lang="en-IN"/>
          </a:p>
        </p:txBody>
      </p:sp>
    </p:spTree>
    <p:extLst>
      <p:ext uri="{BB962C8B-B14F-4D97-AF65-F5344CB8AC3E}">
        <p14:creationId xmlns:p14="http://schemas.microsoft.com/office/powerpoint/2010/main" val="2258648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454C99-5CE4-4DAE-90E3-027F798DC1DF}" type="datetimeFigureOut">
              <a:rPr lang="en-IN" smtClean="0"/>
              <a:t>21-08-2022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1D7D68-3B1F-4F3D-9944-C8E5D2E50F84}" type="slidenum">
              <a:rPr lang="en-IN" smtClean="0"/>
              <a:t>‹#›</a:t>
            </a:fld>
            <a:endParaRPr lang="en-IN"/>
          </a:p>
        </p:txBody>
      </p:sp>
    </p:spTree>
    <p:extLst>
      <p:ext uri="{BB962C8B-B14F-4D97-AF65-F5344CB8AC3E}">
        <p14:creationId xmlns:p14="http://schemas.microsoft.com/office/powerpoint/2010/main" val="3523862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454C99-5CE4-4DAE-90E3-027F798DC1DF}" type="datetimeFigureOut">
              <a:rPr lang="en-IN" smtClean="0"/>
              <a:t>21-08-2022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1D7D68-3B1F-4F3D-9944-C8E5D2E50F84}" type="slidenum">
              <a:rPr lang="en-IN" smtClean="0"/>
              <a:t>‹#›</a:t>
            </a:fld>
            <a:endParaRPr lang="en-IN"/>
          </a:p>
        </p:txBody>
      </p:sp>
    </p:spTree>
    <p:extLst>
      <p:ext uri="{BB962C8B-B14F-4D97-AF65-F5344CB8AC3E}">
        <p14:creationId xmlns:p14="http://schemas.microsoft.com/office/powerpoint/2010/main" val="2090582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454C99-5CE4-4DAE-90E3-027F798DC1DF}" type="datetimeFigureOut">
              <a:rPr lang="en-IN" smtClean="0"/>
              <a:t>21-08-2022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1D7D68-3B1F-4F3D-9944-C8E5D2E50F84}" type="slidenum">
              <a:rPr lang="en-IN" smtClean="0"/>
              <a:t>‹#›</a:t>
            </a:fld>
            <a:endParaRPr lang="en-IN"/>
          </a:p>
        </p:txBody>
      </p:sp>
    </p:spTree>
    <p:extLst>
      <p:ext uri="{BB962C8B-B14F-4D97-AF65-F5344CB8AC3E}">
        <p14:creationId xmlns:p14="http://schemas.microsoft.com/office/powerpoint/2010/main" val="26558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6454C99-5CE4-4DAE-90E3-027F798DC1DF}" type="datetimeFigureOut">
              <a:rPr lang="en-IN" smtClean="0"/>
              <a:t>21-08-2022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1D7D68-3B1F-4F3D-9944-C8E5D2E50F84}" type="slidenum">
              <a:rPr lang="en-IN" smtClean="0"/>
              <a:t>‹#›</a:t>
            </a:fld>
            <a:endParaRPr lang="en-IN"/>
          </a:p>
        </p:txBody>
      </p:sp>
    </p:spTree>
    <p:extLst>
      <p:ext uri="{BB962C8B-B14F-4D97-AF65-F5344CB8AC3E}">
        <p14:creationId xmlns:p14="http://schemas.microsoft.com/office/powerpoint/2010/main" val="276940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454C99-5CE4-4DAE-90E3-027F798DC1DF}" type="datetimeFigureOut">
              <a:rPr lang="en-IN" smtClean="0"/>
              <a:t>21-08-2022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1D7D68-3B1F-4F3D-9944-C8E5D2E50F84}" type="slidenum">
              <a:rPr lang="en-IN" smtClean="0"/>
              <a:t>‹#›</a:t>
            </a:fld>
            <a:endParaRPr lang="en-IN"/>
          </a:p>
        </p:txBody>
      </p:sp>
    </p:spTree>
    <p:extLst>
      <p:ext uri="{BB962C8B-B14F-4D97-AF65-F5344CB8AC3E}">
        <p14:creationId xmlns:p14="http://schemas.microsoft.com/office/powerpoint/2010/main" val="3330657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454C99-5CE4-4DAE-90E3-027F798DC1DF}" type="datetimeFigureOut">
              <a:rPr lang="en-IN" smtClean="0"/>
              <a:t>21-08-2022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1D7D68-3B1F-4F3D-9944-C8E5D2E50F84}" type="slidenum">
              <a:rPr lang="en-IN" smtClean="0"/>
              <a:t>‹#›</a:t>
            </a:fld>
            <a:endParaRPr lang="en-IN"/>
          </a:p>
        </p:txBody>
      </p:sp>
    </p:spTree>
    <p:extLst>
      <p:ext uri="{BB962C8B-B14F-4D97-AF65-F5344CB8AC3E}">
        <p14:creationId xmlns:p14="http://schemas.microsoft.com/office/powerpoint/2010/main" val="1725714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6454C99-5CE4-4DAE-90E3-027F798DC1DF}" type="datetimeFigureOut">
              <a:rPr lang="en-IN" smtClean="0"/>
              <a:t>21-08-2022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41D7D68-3B1F-4F3D-9944-C8E5D2E50F84}" type="slidenum">
              <a:rPr lang="en-IN" smtClean="0"/>
              <a:t>‹#›</a:t>
            </a:fld>
            <a:endParaRPr lang="en-IN"/>
          </a:p>
        </p:txBody>
      </p:sp>
    </p:spTree>
    <p:extLst>
      <p:ext uri="{BB962C8B-B14F-4D97-AF65-F5344CB8AC3E}">
        <p14:creationId xmlns:p14="http://schemas.microsoft.com/office/powerpoint/2010/main" val="121802967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2B7C5D-08FC-BD1F-8C27-BAACB5F03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54982"/>
          </a:xfrm>
          <a:prstGeom prst="rect">
            <a:avLst/>
          </a:prstGeom>
        </p:spPr>
      </p:pic>
    </p:spTree>
    <p:extLst>
      <p:ext uri="{BB962C8B-B14F-4D97-AF65-F5344CB8AC3E}">
        <p14:creationId xmlns:p14="http://schemas.microsoft.com/office/powerpoint/2010/main" val="7986299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A7853A-1DFE-1146-A684-A05CA6BE1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53" y="147179"/>
            <a:ext cx="10240804" cy="6563641"/>
          </a:xfrm>
          <a:prstGeom prst="rect">
            <a:avLst/>
          </a:prstGeom>
        </p:spPr>
      </p:pic>
    </p:spTree>
    <p:extLst>
      <p:ext uri="{BB962C8B-B14F-4D97-AF65-F5344CB8AC3E}">
        <p14:creationId xmlns:p14="http://schemas.microsoft.com/office/powerpoint/2010/main" val="3295172247"/>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3E54AB-1D09-F212-2641-FA4B4F12D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980604897"/>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4B0C44-6781-8D83-9140-6A9F05A76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359" y="132890"/>
            <a:ext cx="10202699" cy="6592220"/>
          </a:xfrm>
          <a:prstGeom prst="rect">
            <a:avLst/>
          </a:prstGeom>
        </p:spPr>
      </p:pic>
    </p:spTree>
    <p:extLst>
      <p:ext uri="{BB962C8B-B14F-4D97-AF65-F5344CB8AC3E}">
        <p14:creationId xmlns:p14="http://schemas.microsoft.com/office/powerpoint/2010/main" val="322089336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3BD724-66DE-5332-76AA-92B193639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86" y="313975"/>
            <a:ext cx="11801118" cy="5795880"/>
          </a:xfrm>
          <a:prstGeom prst="rect">
            <a:avLst/>
          </a:prstGeom>
        </p:spPr>
      </p:pic>
    </p:spTree>
    <p:extLst>
      <p:ext uri="{BB962C8B-B14F-4D97-AF65-F5344CB8AC3E}">
        <p14:creationId xmlns:p14="http://schemas.microsoft.com/office/powerpoint/2010/main" val="1100859377"/>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48BFCF-7543-BC86-22B8-BFB7D2001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66" y="128127"/>
            <a:ext cx="10526594" cy="6601746"/>
          </a:xfrm>
          <a:prstGeom prst="rect">
            <a:avLst/>
          </a:prstGeom>
        </p:spPr>
      </p:pic>
    </p:spTree>
    <p:extLst>
      <p:ext uri="{BB962C8B-B14F-4D97-AF65-F5344CB8AC3E}">
        <p14:creationId xmlns:p14="http://schemas.microsoft.com/office/powerpoint/2010/main" val="2957551048"/>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C4025-DE79-3D9E-FC63-D5154E4F9F21}"/>
              </a:ext>
            </a:extLst>
          </p:cNvPr>
          <p:cNvSpPr>
            <a:spLocks noGrp="1"/>
          </p:cNvSpPr>
          <p:nvPr>
            <p:ph type="title"/>
          </p:nvPr>
        </p:nvSpPr>
        <p:spPr>
          <a:xfrm>
            <a:off x="913775" y="618517"/>
            <a:ext cx="10364451" cy="5726865"/>
          </a:xfrm>
        </p:spPr>
        <p:txBody>
          <a:bodyPr/>
          <a:lstStyle/>
          <a:p>
            <a:r>
              <a:rPr lang="en-US" dirty="0"/>
              <a:t>Indian data census data analysis using python</a:t>
            </a:r>
            <a:endParaRPr lang="en-IN" dirty="0"/>
          </a:p>
        </p:txBody>
      </p:sp>
    </p:spTree>
    <p:extLst>
      <p:ext uri="{BB962C8B-B14F-4D97-AF65-F5344CB8AC3E}">
        <p14:creationId xmlns:p14="http://schemas.microsoft.com/office/powerpoint/2010/main" val="6077134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305638-9268-221B-3A1B-BA432FDC1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887" y="280548"/>
            <a:ext cx="10936226" cy="6296904"/>
          </a:xfrm>
          <a:prstGeom prst="rect">
            <a:avLst/>
          </a:prstGeom>
        </p:spPr>
      </p:pic>
    </p:spTree>
    <p:extLst>
      <p:ext uri="{BB962C8B-B14F-4D97-AF65-F5344CB8AC3E}">
        <p14:creationId xmlns:p14="http://schemas.microsoft.com/office/powerpoint/2010/main" val="4148371228"/>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1B52ED-BDCA-BF72-B51C-F5B80BCE5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28" y="294087"/>
            <a:ext cx="11571420" cy="6189840"/>
          </a:xfrm>
          <a:prstGeom prst="rect">
            <a:avLst/>
          </a:prstGeom>
        </p:spPr>
      </p:pic>
    </p:spTree>
    <p:extLst>
      <p:ext uri="{BB962C8B-B14F-4D97-AF65-F5344CB8AC3E}">
        <p14:creationId xmlns:p14="http://schemas.microsoft.com/office/powerpoint/2010/main" val="2625521242"/>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D215856-C6D0-C2F6-C015-9538C9F0D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54" y="149993"/>
            <a:ext cx="10131355" cy="6558013"/>
          </a:xfrm>
          <a:prstGeom prst="rect">
            <a:avLst/>
          </a:prstGeom>
        </p:spPr>
      </p:pic>
    </p:spTree>
    <p:extLst>
      <p:ext uri="{BB962C8B-B14F-4D97-AF65-F5344CB8AC3E}">
        <p14:creationId xmlns:p14="http://schemas.microsoft.com/office/powerpoint/2010/main" val="906997236"/>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3143FB-F69E-0195-3871-7E7C74259F91}"/>
              </a:ext>
            </a:extLst>
          </p:cNvPr>
          <p:cNvPicPr>
            <a:picLocks noChangeAspect="1"/>
          </p:cNvPicPr>
          <p:nvPr/>
        </p:nvPicPr>
        <p:blipFill rotWithShape="1">
          <a:blip r:embed="rId2">
            <a:extLst>
              <a:ext uri="{28A0092B-C50C-407E-A947-70E740481C1C}">
                <a14:useLocalDpi xmlns:a14="http://schemas.microsoft.com/office/drawing/2010/main" val="0"/>
              </a:ext>
            </a:extLst>
          </a:blip>
          <a:srcRect l="1186" t="3161"/>
          <a:stretch/>
        </p:blipFill>
        <p:spPr>
          <a:xfrm>
            <a:off x="166253" y="357468"/>
            <a:ext cx="11368720" cy="5766241"/>
          </a:xfrm>
          <a:prstGeom prst="rect">
            <a:avLst/>
          </a:prstGeom>
        </p:spPr>
      </p:pic>
    </p:spTree>
    <p:extLst>
      <p:ext uri="{BB962C8B-B14F-4D97-AF65-F5344CB8AC3E}">
        <p14:creationId xmlns:p14="http://schemas.microsoft.com/office/powerpoint/2010/main" val="4290560137"/>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GI Refuses To Incorporate Patient Data In Census | IORD - Indian  Organization for Rare Diseases">
            <a:extLst>
              <a:ext uri="{FF2B5EF4-FFF2-40B4-BE49-F238E27FC236}">
                <a16:creationId xmlns:a16="http://schemas.microsoft.com/office/drawing/2014/main" id="{BCB1B41D-6125-E226-0703-ED59BCC583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64C74364-6B39-D93D-59B9-DEA32CE96AEB}"/>
              </a:ext>
            </a:extLst>
          </p:cNvPr>
          <p:cNvSpPr/>
          <p:nvPr/>
        </p:nvSpPr>
        <p:spPr>
          <a:xfrm>
            <a:off x="2729346" y="1"/>
            <a:ext cx="4849090" cy="609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INDIAN CENSUS DATA 2011</a:t>
            </a:r>
            <a:endParaRPr lang="en-IN" dirty="0"/>
          </a:p>
        </p:txBody>
      </p:sp>
      <p:sp>
        <p:nvSpPr>
          <p:cNvPr id="6" name="Rectangle: Rounded Corners 5">
            <a:extLst>
              <a:ext uri="{FF2B5EF4-FFF2-40B4-BE49-F238E27FC236}">
                <a16:creationId xmlns:a16="http://schemas.microsoft.com/office/drawing/2014/main" id="{952B69A4-0548-2189-3DF4-FB68919AB93B}"/>
              </a:ext>
            </a:extLst>
          </p:cNvPr>
          <p:cNvSpPr/>
          <p:nvPr/>
        </p:nvSpPr>
        <p:spPr>
          <a:xfrm>
            <a:off x="8117058" y="5205046"/>
            <a:ext cx="3770142" cy="149117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Presented By : Himanshi Kumari</a:t>
            </a:r>
          </a:p>
          <a:p>
            <a:pPr algn="ctr"/>
            <a:r>
              <a:rPr lang="en-US" dirty="0"/>
              <a:t> Enrollment No:EBEON0322582949</a:t>
            </a:r>
            <a:endParaRPr lang="en-IN" dirty="0"/>
          </a:p>
        </p:txBody>
      </p:sp>
    </p:spTree>
    <p:extLst>
      <p:ext uri="{BB962C8B-B14F-4D97-AF65-F5344CB8AC3E}">
        <p14:creationId xmlns:p14="http://schemas.microsoft.com/office/powerpoint/2010/main" val="22126832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CE3F20-13B5-47B3-65ED-55ECFD11F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33" y="417852"/>
            <a:ext cx="11365708" cy="5872112"/>
          </a:xfrm>
          <a:prstGeom prst="rect">
            <a:avLst/>
          </a:prstGeom>
        </p:spPr>
      </p:pic>
    </p:spTree>
    <p:extLst>
      <p:ext uri="{BB962C8B-B14F-4D97-AF65-F5344CB8AC3E}">
        <p14:creationId xmlns:p14="http://schemas.microsoft.com/office/powerpoint/2010/main" val="1845317596"/>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719C31-47F9-A723-4794-A96BCC541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02" y="285311"/>
            <a:ext cx="11793596" cy="6287377"/>
          </a:xfrm>
          <a:prstGeom prst="rect">
            <a:avLst/>
          </a:prstGeom>
        </p:spPr>
      </p:pic>
      <p:pic>
        <p:nvPicPr>
          <p:cNvPr id="5" name="Picture 4">
            <a:extLst>
              <a:ext uri="{FF2B5EF4-FFF2-40B4-BE49-F238E27FC236}">
                <a16:creationId xmlns:a16="http://schemas.microsoft.com/office/drawing/2014/main" id="{39E6F931-122C-C63B-88F1-C35D599BED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808" y="304364"/>
            <a:ext cx="10812384" cy="6249272"/>
          </a:xfrm>
          <a:prstGeom prst="rect">
            <a:avLst/>
          </a:prstGeom>
        </p:spPr>
      </p:pic>
    </p:spTree>
    <p:extLst>
      <p:ext uri="{BB962C8B-B14F-4D97-AF65-F5344CB8AC3E}">
        <p14:creationId xmlns:p14="http://schemas.microsoft.com/office/powerpoint/2010/main" val="936987350"/>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A60EBE-8CC8-5058-E77F-1C72A6C35DBA}"/>
              </a:ext>
            </a:extLst>
          </p:cNvPr>
          <p:cNvPicPr>
            <a:picLocks noChangeAspect="1"/>
          </p:cNvPicPr>
          <p:nvPr/>
        </p:nvPicPr>
        <p:blipFill rotWithShape="1">
          <a:blip r:embed="rId2">
            <a:extLst>
              <a:ext uri="{28A0092B-C50C-407E-A947-70E740481C1C}">
                <a14:useLocalDpi xmlns:a14="http://schemas.microsoft.com/office/drawing/2010/main" val="0"/>
              </a:ext>
            </a:extLst>
          </a:blip>
          <a:srcRect l="2152" t="32735" r="5707" b="13273"/>
          <a:stretch/>
        </p:blipFill>
        <p:spPr>
          <a:xfrm>
            <a:off x="193964" y="2133600"/>
            <a:ext cx="11721590" cy="3311236"/>
          </a:xfrm>
          <a:prstGeom prst="rect">
            <a:avLst/>
          </a:prstGeom>
        </p:spPr>
      </p:pic>
    </p:spTree>
    <p:extLst>
      <p:ext uri="{BB962C8B-B14F-4D97-AF65-F5344CB8AC3E}">
        <p14:creationId xmlns:p14="http://schemas.microsoft.com/office/powerpoint/2010/main" val="2810480651"/>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92C7E5-7641-3785-1F3C-E05E4B06E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83" y="280548"/>
            <a:ext cx="9402487" cy="6296904"/>
          </a:xfrm>
          <a:prstGeom prst="rect">
            <a:avLst/>
          </a:prstGeom>
        </p:spPr>
      </p:pic>
    </p:spTree>
    <p:extLst>
      <p:ext uri="{BB962C8B-B14F-4D97-AF65-F5344CB8AC3E}">
        <p14:creationId xmlns:p14="http://schemas.microsoft.com/office/powerpoint/2010/main" val="1441130046"/>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237AF5-CC6D-D475-3310-CD6F0B229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95" y="280548"/>
            <a:ext cx="8002117" cy="6296904"/>
          </a:xfrm>
          <a:prstGeom prst="rect">
            <a:avLst/>
          </a:prstGeom>
        </p:spPr>
      </p:pic>
    </p:spTree>
    <p:extLst>
      <p:ext uri="{BB962C8B-B14F-4D97-AF65-F5344CB8AC3E}">
        <p14:creationId xmlns:p14="http://schemas.microsoft.com/office/powerpoint/2010/main" val="2636725121"/>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3310F4-5E4F-5592-2763-7A2A9032C76B}"/>
              </a:ext>
            </a:extLst>
          </p:cNvPr>
          <p:cNvPicPr>
            <a:picLocks noChangeAspect="1"/>
          </p:cNvPicPr>
          <p:nvPr/>
        </p:nvPicPr>
        <p:blipFill rotWithShape="1">
          <a:blip r:embed="rId2">
            <a:extLst>
              <a:ext uri="{28A0092B-C50C-407E-A947-70E740481C1C}">
                <a14:useLocalDpi xmlns:a14="http://schemas.microsoft.com/office/drawing/2010/main" val="0"/>
              </a:ext>
            </a:extLst>
          </a:blip>
          <a:srcRect l="17188" t="13595" r="89" b="-3172"/>
          <a:stretch/>
        </p:blipFill>
        <p:spPr>
          <a:xfrm>
            <a:off x="263236" y="471053"/>
            <a:ext cx="11180619" cy="6517849"/>
          </a:xfrm>
          <a:prstGeom prst="rect">
            <a:avLst/>
          </a:prstGeom>
        </p:spPr>
      </p:pic>
    </p:spTree>
    <p:extLst>
      <p:ext uri="{BB962C8B-B14F-4D97-AF65-F5344CB8AC3E}">
        <p14:creationId xmlns:p14="http://schemas.microsoft.com/office/powerpoint/2010/main" val="981368842"/>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B10C-D922-B63D-15BA-757BACA2E023}"/>
              </a:ext>
            </a:extLst>
          </p:cNvPr>
          <p:cNvSpPr>
            <a:spLocks noGrp="1"/>
          </p:cNvSpPr>
          <p:nvPr>
            <p:ph type="title"/>
          </p:nvPr>
        </p:nvSpPr>
        <p:spPr>
          <a:xfrm>
            <a:off x="1357746" y="1745673"/>
            <a:ext cx="8880764" cy="3283527"/>
          </a:xfrm>
        </p:spPr>
        <p:txBody>
          <a:bodyPr>
            <a:normAutofit/>
          </a:bodyPr>
          <a:lstStyle/>
          <a:p>
            <a:r>
              <a:rPr lang="en-US" dirty="0"/>
              <a:t>Thank You</a:t>
            </a:r>
            <a:endParaRPr lang="en-IN" dirty="0"/>
          </a:p>
        </p:txBody>
      </p:sp>
    </p:spTree>
    <p:extLst>
      <p:ext uri="{BB962C8B-B14F-4D97-AF65-F5344CB8AC3E}">
        <p14:creationId xmlns:p14="http://schemas.microsoft.com/office/powerpoint/2010/main" val="26701646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9D1CA-A7AE-75FF-0319-4A3D4B67426D}"/>
              </a:ext>
            </a:extLst>
          </p:cNvPr>
          <p:cNvSpPr>
            <a:spLocks noGrp="1"/>
          </p:cNvSpPr>
          <p:nvPr>
            <p:ph type="title"/>
          </p:nvPr>
        </p:nvSpPr>
        <p:spPr>
          <a:xfrm>
            <a:off x="838200" y="365126"/>
            <a:ext cx="10515600" cy="844696"/>
          </a:xfrm>
        </p:spPr>
        <p:txBody>
          <a:bodyPr>
            <a:normAutofit fontScale="90000"/>
          </a:bodyPr>
          <a:lstStyle/>
          <a:p>
            <a:pPr algn="l"/>
            <a:r>
              <a:rPr lang="en-US" dirty="0"/>
              <a:t>Technology used :</a:t>
            </a:r>
            <a:br>
              <a:rPr lang="en-US" dirty="0"/>
            </a:br>
            <a:endParaRPr lang="en-IN" dirty="0"/>
          </a:p>
        </p:txBody>
      </p:sp>
      <p:pic>
        <p:nvPicPr>
          <p:cNvPr id="2050" name="Picture 2" descr="Basic Python - Son Ha">
            <a:extLst>
              <a:ext uri="{FF2B5EF4-FFF2-40B4-BE49-F238E27FC236}">
                <a16:creationId xmlns:a16="http://schemas.microsoft.com/office/drawing/2014/main" id="{4AF2E525-0A76-E64D-78D1-990440E67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683329"/>
            <a:ext cx="2528454" cy="25284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ySQL - LiveAgent">
            <a:extLst>
              <a:ext uri="{FF2B5EF4-FFF2-40B4-BE49-F238E27FC236}">
                <a16:creationId xmlns:a16="http://schemas.microsoft.com/office/drawing/2014/main" id="{731599AD-FCA5-8A7E-03EE-0C68739B0E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787" t="14710" r="10260" b="10800"/>
          <a:stretch/>
        </p:blipFill>
        <p:spPr bwMode="auto">
          <a:xfrm>
            <a:off x="4035137" y="1586343"/>
            <a:ext cx="3805542" cy="233449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xcel Logo PNG Images, Free Transparent Excel Logo Download - KindPNG">
            <a:extLst>
              <a:ext uri="{FF2B5EF4-FFF2-40B4-BE49-F238E27FC236}">
                <a16:creationId xmlns:a16="http://schemas.microsoft.com/office/drawing/2014/main" id="{E75B595B-8E49-4309-52BA-6874C0AC28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4849" y="1683329"/>
            <a:ext cx="3028949" cy="22375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142B53D-9438-59FE-52EE-CA24998060E8}"/>
              </a:ext>
            </a:extLst>
          </p:cNvPr>
          <p:cNvSpPr/>
          <p:nvPr/>
        </p:nvSpPr>
        <p:spPr>
          <a:xfrm>
            <a:off x="675249" y="4459458"/>
            <a:ext cx="2419643" cy="5767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PYTHON</a:t>
            </a:r>
            <a:endParaRPr lang="en-IN" dirty="0"/>
          </a:p>
        </p:txBody>
      </p:sp>
      <p:sp>
        <p:nvSpPr>
          <p:cNvPr id="5" name="Rectangle 4">
            <a:extLst>
              <a:ext uri="{FF2B5EF4-FFF2-40B4-BE49-F238E27FC236}">
                <a16:creationId xmlns:a16="http://schemas.microsoft.com/office/drawing/2014/main" id="{AE778A67-C111-614F-DD2C-16B82A2A8BC4}"/>
              </a:ext>
            </a:extLst>
          </p:cNvPr>
          <p:cNvSpPr/>
          <p:nvPr/>
        </p:nvSpPr>
        <p:spPr>
          <a:xfrm>
            <a:off x="4445391" y="4459458"/>
            <a:ext cx="2883877" cy="5767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MYSQL</a:t>
            </a:r>
            <a:endParaRPr lang="en-IN" dirty="0"/>
          </a:p>
        </p:txBody>
      </p:sp>
      <p:sp>
        <p:nvSpPr>
          <p:cNvPr id="6" name="Rectangle 5">
            <a:extLst>
              <a:ext uri="{FF2B5EF4-FFF2-40B4-BE49-F238E27FC236}">
                <a16:creationId xmlns:a16="http://schemas.microsoft.com/office/drawing/2014/main" id="{CACA8BBC-3B6E-19A9-EECB-B74DBD0885B2}"/>
              </a:ext>
            </a:extLst>
          </p:cNvPr>
          <p:cNvSpPr/>
          <p:nvPr/>
        </p:nvSpPr>
        <p:spPr>
          <a:xfrm>
            <a:off x="8806375" y="4459458"/>
            <a:ext cx="2883877" cy="57677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MS EXCEL</a:t>
            </a:r>
            <a:endParaRPr lang="en-IN" dirty="0"/>
          </a:p>
        </p:txBody>
      </p:sp>
    </p:spTree>
    <p:extLst>
      <p:ext uri="{BB962C8B-B14F-4D97-AF65-F5344CB8AC3E}">
        <p14:creationId xmlns:p14="http://schemas.microsoft.com/office/powerpoint/2010/main" val="36167295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mph" presetSubtype="0" fill="hold" nodeType="clickEffect">
                                  <p:stCondLst>
                                    <p:cond delay="0"/>
                                  </p:stCondLst>
                                  <p:childTnLst>
                                    <p:animRot by="21600000">
                                      <p:cBhvr>
                                        <p:cTn id="13" dur="2000" fill="hold"/>
                                        <p:tgtEl>
                                          <p:spTgt spid="2052"/>
                                        </p:tgtEl>
                                        <p:attrNameLst>
                                          <p:attrName>r</p:attrName>
                                        </p:attrNameLst>
                                      </p:cBhvr>
                                    </p:animRot>
                                  </p:childTnLst>
                                </p:cTn>
                              </p:par>
                            </p:childTnLst>
                          </p:cTn>
                        </p:par>
                      </p:childTnLst>
                    </p:cTn>
                  </p:par>
                  <p:par>
                    <p:cTn id="14" fill="hold">
                      <p:stCondLst>
                        <p:cond delay="indefinite"/>
                      </p:stCondLst>
                      <p:childTnLst>
                        <p:par>
                          <p:cTn id="15" fill="hold">
                            <p:stCondLst>
                              <p:cond delay="0"/>
                            </p:stCondLst>
                            <p:childTnLst>
                              <p:par>
                                <p:cTn id="16" presetID="6" presetClass="emph" presetSubtype="0" fill="hold" nodeType="clickEffect">
                                  <p:stCondLst>
                                    <p:cond delay="0"/>
                                  </p:stCondLst>
                                  <p:childTnLst>
                                    <p:animScale>
                                      <p:cBhvr>
                                        <p:cTn id="17" dur="2000" fill="hold"/>
                                        <p:tgtEl>
                                          <p:spTgt spid="205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CFEAF-F09B-AA57-C984-34227EA4D2AE}"/>
              </a:ext>
            </a:extLst>
          </p:cNvPr>
          <p:cNvSpPr>
            <a:spLocks noGrp="1"/>
          </p:cNvSpPr>
          <p:nvPr>
            <p:ph type="title"/>
          </p:nvPr>
        </p:nvSpPr>
        <p:spPr/>
        <p:txBody>
          <a:bodyPr>
            <a:normAutofit/>
          </a:bodyPr>
          <a:lstStyle/>
          <a:p>
            <a:r>
              <a:rPr lang="en-US" b="1" dirty="0"/>
              <a:t>What is census?</a:t>
            </a:r>
            <a:endParaRPr lang="en-IN" b="1" dirty="0"/>
          </a:p>
        </p:txBody>
      </p:sp>
      <p:sp>
        <p:nvSpPr>
          <p:cNvPr id="3" name="Content Placeholder 2">
            <a:extLst>
              <a:ext uri="{FF2B5EF4-FFF2-40B4-BE49-F238E27FC236}">
                <a16:creationId xmlns:a16="http://schemas.microsoft.com/office/drawing/2014/main" id="{197AEFEB-A695-BB7B-A2D7-B09802C360EB}"/>
              </a:ext>
            </a:extLst>
          </p:cNvPr>
          <p:cNvSpPr>
            <a:spLocks noGrp="1"/>
          </p:cNvSpPr>
          <p:nvPr>
            <p:ph idx="1"/>
          </p:nvPr>
        </p:nvSpPr>
        <p:spPr>
          <a:xfrm>
            <a:off x="838199" y="1825625"/>
            <a:ext cx="10924309" cy="4351338"/>
          </a:xfrm>
        </p:spPr>
        <p:txBody>
          <a:bodyPr/>
          <a:lstStyle/>
          <a:p>
            <a:r>
              <a:rPr lang="en-US" sz="2400" dirty="0"/>
              <a:t>“Population” census is the total process of collecting ,compiling , analyzing or otherwise disseminating demographic economic and social data pertaining at a specific time of all person in a country.</a:t>
            </a:r>
          </a:p>
          <a:p>
            <a:pPr marL="0" indent="0" algn="ctr">
              <a:buNone/>
            </a:pPr>
            <a:r>
              <a:rPr lang="en-US" sz="3600" b="1" dirty="0"/>
              <a:t>IMPORTANCE OF CENSUS:</a:t>
            </a:r>
          </a:p>
          <a:p>
            <a:pPr marL="0" indent="0">
              <a:buNone/>
            </a:pPr>
            <a:r>
              <a:rPr lang="en-US" sz="2400" dirty="0"/>
              <a:t>The census provides information on size distribution and socio-economic , Demographic and other characteristics of country population.</a:t>
            </a:r>
            <a:endParaRPr lang="en-IN" sz="2400" dirty="0"/>
          </a:p>
        </p:txBody>
      </p:sp>
    </p:spTree>
    <p:extLst>
      <p:ext uri="{BB962C8B-B14F-4D97-AF65-F5344CB8AC3E}">
        <p14:creationId xmlns:p14="http://schemas.microsoft.com/office/powerpoint/2010/main" val="2943556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38E3-EE46-E830-6B5A-87DA0DFEE15F}"/>
              </a:ext>
            </a:extLst>
          </p:cNvPr>
          <p:cNvSpPr>
            <a:spLocks noGrp="1"/>
          </p:cNvSpPr>
          <p:nvPr>
            <p:ph type="title"/>
          </p:nvPr>
        </p:nvSpPr>
        <p:spPr>
          <a:xfrm>
            <a:off x="913775" y="618517"/>
            <a:ext cx="10364451" cy="1265701"/>
          </a:xfrm>
        </p:spPr>
        <p:txBody>
          <a:bodyPr>
            <a:normAutofit/>
          </a:bodyPr>
          <a:lstStyle/>
          <a:p>
            <a:pPr algn="l"/>
            <a:r>
              <a:rPr lang="en-US" sz="4400" dirty="0"/>
              <a:t>ABSTRACT:</a:t>
            </a:r>
            <a:endParaRPr lang="en-IN" sz="4400" dirty="0"/>
          </a:p>
        </p:txBody>
      </p:sp>
      <p:sp>
        <p:nvSpPr>
          <p:cNvPr id="3" name="Content Placeholder 2">
            <a:extLst>
              <a:ext uri="{FF2B5EF4-FFF2-40B4-BE49-F238E27FC236}">
                <a16:creationId xmlns:a16="http://schemas.microsoft.com/office/drawing/2014/main" id="{8F5E5199-2DA1-1A1C-58DA-AC17830D7D39}"/>
              </a:ext>
            </a:extLst>
          </p:cNvPr>
          <p:cNvSpPr>
            <a:spLocks noGrp="1"/>
          </p:cNvSpPr>
          <p:nvPr>
            <p:ph sz="quarter" idx="13"/>
          </p:nvPr>
        </p:nvSpPr>
        <p:spPr>
          <a:xfrm>
            <a:off x="913774" y="1787236"/>
            <a:ext cx="10363826" cy="4003963"/>
          </a:xfrm>
        </p:spPr>
        <p:txBody>
          <a:bodyPr>
            <a:normAutofit lnSpcReduction="10000"/>
          </a:bodyPr>
          <a:lstStyle/>
          <a:p>
            <a:r>
              <a:rPr lang="en-US" dirty="0"/>
              <a:t>The paper presents a method of projecting census data of a nation as Big Data for Analytics purpose. Census Data provides the demographics and details of the geographical, social and economic status of a country. This data are recorded once in a decade and is maintained by government. In India also we have a census data recording since 1872. We can imagine if we combine these data we will get a treasure of information which will be beneficial for the government, policy maker, planning commission to mend and implement beneficial policies and laws for citizens of the country. The paper explores the opportunities that will be created if we digitalized this historical data and use it for analytic purpose. It also discovers some suitable technologies that can be suited to develop such tool.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839837"/>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582DB-F77E-4E26-8AD7-B500DF997DF1}"/>
              </a:ext>
            </a:extLst>
          </p:cNvPr>
          <p:cNvSpPr>
            <a:spLocks noGrp="1"/>
          </p:cNvSpPr>
          <p:nvPr>
            <p:ph type="title"/>
          </p:nvPr>
        </p:nvSpPr>
        <p:spPr>
          <a:xfrm>
            <a:off x="913775" y="817418"/>
            <a:ext cx="10364451" cy="5223164"/>
          </a:xfrm>
        </p:spPr>
        <p:txBody>
          <a:bodyPr/>
          <a:lstStyle/>
          <a:p>
            <a:r>
              <a:rPr lang="en-US" dirty="0"/>
              <a:t>Indian Data census Analysis using MySQL</a:t>
            </a:r>
            <a:endParaRPr lang="en-IN" dirty="0"/>
          </a:p>
        </p:txBody>
      </p:sp>
    </p:spTree>
    <p:extLst>
      <p:ext uri="{BB962C8B-B14F-4D97-AF65-F5344CB8AC3E}">
        <p14:creationId xmlns:p14="http://schemas.microsoft.com/office/powerpoint/2010/main" val="197656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0E181-67F6-32A8-5ECD-2AF058D6A575}"/>
              </a:ext>
            </a:extLst>
          </p:cNvPr>
          <p:cNvSpPr>
            <a:spLocks noGrp="1"/>
          </p:cNvSpPr>
          <p:nvPr>
            <p:ph type="title"/>
          </p:nvPr>
        </p:nvSpPr>
        <p:spPr>
          <a:xfrm>
            <a:off x="913775" y="110837"/>
            <a:ext cx="10364451" cy="775854"/>
          </a:xfrm>
        </p:spPr>
        <p:txBody>
          <a:bodyPr/>
          <a:lstStyle/>
          <a:p>
            <a:pPr algn="l"/>
            <a:r>
              <a:rPr lang="en-US" dirty="0"/>
              <a:t>Data Table </a:t>
            </a:r>
            <a:endParaRPr lang="en-IN" dirty="0"/>
          </a:p>
        </p:txBody>
      </p:sp>
      <p:pic>
        <p:nvPicPr>
          <p:cNvPr id="8" name="Picture 7">
            <a:extLst>
              <a:ext uri="{FF2B5EF4-FFF2-40B4-BE49-F238E27FC236}">
                <a16:creationId xmlns:a16="http://schemas.microsoft.com/office/drawing/2014/main" id="{36232641-04BD-CC9B-A9C0-1F3CB6168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574" y="886691"/>
            <a:ext cx="9009635" cy="5860472"/>
          </a:xfrm>
          <a:prstGeom prst="rect">
            <a:avLst/>
          </a:prstGeom>
        </p:spPr>
      </p:pic>
    </p:spTree>
    <p:extLst>
      <p:ext uri="{BB962C8B-B14F-4D97-AF65-F5344CB8AC3E}">
        <p14:creationId xmlns:p14="http://schemas.microsoft.com/office/powerpoint/2010/main" val="1866711179"/>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4E195C5-65A1-DB2D-6558-A027DF233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59" y="147179"/>
            <a:ext cx="10183646" cy="6563641"/>
          </a:xfrm>
          <a:prstGeom prst="rect">
            <a:avLst/>
          </a:prstGeom>
        </p:spPr>
      </p:pic>
    </p:spTree>
    <p:extLst>
      <p:ext uri="{BB962C8B-B14F-4D97-AF65-F5344CB8AC3E}">
        <p14:creationId xmlns:p14="http://schemas.microsoft.com/office/powerpoint/2010/main" val="1408861136"/>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97BFE5-7663-D13B-52DA-63A44E2E9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52" y="65727"/>
            <a:ext cx="10231278" cy="6792273"/>
          </a:xfrm>
          <a:prstGeom prst="rect">
            <a:avLst/>
          </a:prstGeom>
        </p:spPr>
      </p:pic>
    </p:spTree>
    <p:extLst>
      <p:ext uri="{BB962C8B-B14F-4D97-AF65-F5344CB8AC3E}">
        <p14:creationId xmlns:p14="http://schemas.microsoft.com/office/powerpoint/2010/main" val="3007598630"/>
      </p:ext>
    </p:extLst>
  </p:cSld>
  <p:clrMapOvr>
    <a:masterClrMapping/>
  </p:clrMapOvr>
  <p:transition spd="med">
    <p:pull/>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335</TotalTime>
  <Words>244</Words>
  <Application>Microsoft Office PowerPoint</Application>
  <PresentationFormat>Widescreen</PresentationFormat>
  <Paragraphs>17</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Tw Cen MT</vt:lpstr>
      <vt:lpstr>Droplet</vt:lpstr>
      <vt:lpstr>PowerPoint Presentation</vt:lpstr>
      <vt:lpstr>PowerPoint Presentation</vt:lpstr>
      <vt:lpstr>Technology used : </vt:lpstr>
      <vt:lpstr>What is census?</vt:lpstr>
      <vt:lpstr>ABSTRACT:</vt:lpstr>
      <vt:lpstr>Indian Data census Analysis using MySQL</vt:lpstr>
      <vt:lpstr>Data Table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Indian data census data analysis using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Himanshi</dc:creator>
  <cp:lastModifiedBy>Himanshi</cp:lastModifiedBy>
  <cp:revision>7</cp:revision>
  <dcterms:created xsi:type="dcterms:W3CDTF">2022-08-19T06:22:44Z</dcterms:created>
  <dcterms:modified xsi:type="dcterms:W3CDTF">2022-08-21T13:35:20Z</dcterms:modified>
</cp:coreProperties>
</file>