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 id="262" r:id="rId8"/>
    <p:sldId id="263" r:id="rId9"/>
    <p:sldId id="264" r:id="rId10"/>
    <p:sldId id="266"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35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858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93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98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4309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50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403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81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26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371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652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26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07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31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69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2/9/2017</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8702859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i="1" dirty="0" smtClean="0"/>
              <a:t>TESLA</a:t>
            </a:r>
            <a:endParaRPr lang="en-US" sz="6000" b="1" i="1" dirty="0"/>
          </a:p>
        </p:txBody>
      </p:sp>
      <p:sp>
        <p:nvSpPr>
          <p:cNvPr id="3" name="Subtitle 2"/>
          <p:cNvSpPr>
            <a:spLocks noGrp="1"/>
          </p:cNvSpPr>
          <p:nvPr>
            <p:ph type="subTitle" idx="1"/>
          </p:nvPr>
        </p:nvSpPr>
        <p:spPr/>
        <p:txBody>
          <a:bodyPr/>
          <a:lstStyle/>
          <a:p>
            <a:r>
              <a:rPr lang="en-US" dirty="0" smtClean="0"/>
              <a:t>Providing You The Online </a:t>
            </a:r>
            <a:r>
              <a:rPr lang="en-US" dirty="0" err="1" smtClean="0"/>
              <a:t>Quizes</a:t>
            </a:r>
            <a:endParaRPr lang="en-US" dirty="0"/>
          </a:p>
        </p:txBody>
      </p:sp>
    </p:spTree>
    <p:extLst>
      <p:ext uri="{BB962C8B-B14F-4D97-AF65-F5344CB8AC3E}">
        <p14:creationId xmlns:p14="http://schemas.microsoft.com/office/powerpoint/2010/main" val="247618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pic>
        <p:nvPicPr>
          <p:cNvPr id="4" name="Content Placeholder 3"/>
          <p:cNvPicPr>
            <a:picLocks noGrp="1" noChangeAspect="1"/>
          </p:cNvPicPr>
          <p:nvPr>
            <p:ph idx="1"/>
          </p:nvPr>
        </p:nvPicPr>
        <p:blipFill>
          <a:blip r:embed="rId2"/>
          <a:stretch>
            <a:fillRect/>
          </a:stretch>
        </p:blipFill>
        <p:spPr>
          <a:xfrm>
            <a:off x="1875405" y="2490788"/>
            <a:ext cx="5401127" cy="3444875"/>
          </a:xfrm>
          <a:prstGeom prst="rect">
            <a:avLst/>
          </a:prstGeom>
        </p:spPr>
      </p:pic>
    </p:spTree>
    <p:extLst>
      <p:ext uri="{BB962C8B-B14F-4D97-AF65-F5344CB8AC3E}">
        <p14:creationId xmlns:p14="http://schemas.microsoft.com/office/powerpoint/2010/main" val="24800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pic>
        <p:nvPicPr>
          <p:cNvPr id="4" name="Content Placeholder 3"/>
          <p:cNvPicPr>
            <a:picLocks noGrp="1" noChangeAspect="1"/>
          </p:cNvPicPr>
          <p:nvPr>
            <p:ph idx="1"/>
          </p:nvPr>
        </p:nvPicPr>
        <p:blipFill>
          <a:blip r:embed="rId2"/>
          <a:stretch>
            <a:fillRect/>
          </a:stretch>
        </p:blipFill>
        <p:spPr>
          <a:xfrm>
            <a:off x="1910387" y="2490788"/>
            <a:ext cx="5331163" cy="3444875"/>
          </a:xfrm>
          <a:prstGeom prst="rect">
            <a:avLst/>
          </a:prstGeom>
        </p:spPr>
      </p:pic>
    </p:spTree>
    <p:extLst>
      <p:ext uri="{BB962C8B-B14F-4D97-AF65-F5344CB8AC3E}">
        <p14:creationId xmlns:p14="http://schemas.microsoft.com/office/powerpoint/2010/main" val="1388507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pic>
        <p:nvPicPr>
          <p:cNvPr id="19" name="Content Placeholder 18"/>
          <p:cNvPicPr>
            <a:picLocks noGrp="1" noChangeAspect="1"/>
          </p:cNvPicPr>
          <p:nvPr>
            <p:ph idx="1"/>
          </p:nvPr>
        </p:nvPicPr>
        <p:blipFill>
          <a:blip r:embed="rId2"/>
          <a:stretch>
            <a:fillRect/>
          </a:stretch>
        </p:blipFill>
        <p:spPr>
          <a:xfrm>
            <a:off x="1499394" y="2565400"/>
            <a:ext cx="6153150" cy="3295650"/>
          </a:xfrm>
          <a:prstGeom prst="rect">
            <a:avLst/>
          </a:prstGeom>
        </p:spPr>
      </p:pic>
    </p:spTree>
    <p:extLst>
      <p:ext uri="{BB962C8B-B14F-4D97-AF65-F5344CB8AC3E}">
        <p14:creationId xmlns:p14="http://schemas.microsoft.com/office/powerpoint/2010/main" val="975640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normAutofit fontScale="92500"/>
          </a:bodyPr>
          <a:lstStyle/>
          <a:p>
            <a:r>
              <a:rPr lang="en-US" dirty="0"/>
              <a:t>Test for electronics and logical aptitude or you can </a:t>
            </a:r>
            <a:r>
              <a:rPr lang="en-US" b="1" dirty="0"/>
              <a:t>TESLA</a:t>
            </a:r>
            <a:r>
              <a:rPr lang="en-US" dirty="0"/>
              <a:t> is a joint attempt of </a:t>
            </a:r>
            <a:r>
              <a:rPr lang="en-US" b="1" dirty="0"/>
              <a:t>IEEE BIT </a:t>
            </a:r>
            <a:r>
              <a:rPr lang="en-US" b="1" dirty="0" err="1"/>
              <a:t>Mesra</a:t>
            </a:r>
            <a:r>
              <a:rPr lang="en-US" b="1" dirty="0"/>
              <a:t> Student Chapter</a:t>
            </a:r>
            <a:r>
              <a:rPr lang="en-US" dirty="0"/>
              <a:t> along with </a:t>
            </a:r>
            <a:r>
              <a:rPr lang="en-US" b="1" dirty="0"/>
              <a:t>EEE </a:t>
            </a:r>
            <a:r>
              <a:rPr lang="en-US" b="1" dirty="0" smtClean="0"/>
              <a:t>SOC</a:t>
            </a:r>
            <a:r>
              <a:rPr lang="en-US" dirty="0"/>
              <a:t> to give you the exposure of GATE level Electronics, Electrical and Logical Aptitude. Starting from the basics and step by step going to deeper concepts of core and tricky logical reasoning is what you can expect from this platform</a:t>
            </a:r>
            <a:r>
              <a:rPr lang="en-US" dirty="0" smtClean="0"/>
              <a:t>.</a:t>
            </a:r>
          </a:p>
          <a:p>
            <a:r>
              <a:rPr lang="en-US" dirty="0" smtClean="0"/>
              <a:t>It is written in HTML,CSS,JAVASCRIPT and CODEIGNITER</a:t>
            </a:r>
            <a:endParaRPr lang="en-US" dirty="0"/>
          </a:p>
        </p:txBody>
      </p:sp>
    </p:spTree>
    <p:extLst>
      <p:ext uri="{BB962C8B-B14F-4D97-AF65-F5344CB8AC3E}">
        <p14:creationId xmlns:p14="http://schemas.microsoft.com/office/powerpoint/2010/main" val="49064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LOGIN/SIGNUP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631" y="2514600"/>
            <a:ext cx="6799262" cy="3505200"/>
          </a:xfrm>
        </p:spPr>
      </p:pic>
    </p:spTree>
    <p:extLst>
      <p:ext uri="{BB962C8B-B14F-4D97-AF65-F5344CB8AC3E}">
        <p14:creationId xmlns:p14="http://schemas.microsoft.com/office/powerpoint/2010/main" val="1814639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8" y="2438400"/>
            <a:ext cx="6799262" cy="3733800"/>
          </a:xfrm>
        </p:spPr>
      </p:pic>
    </p:spTree>
    <p:extLst>
      <p:ext uri="{BB962C8B-B14F-4D97-AF65-F5344CB8AC3E}">
        <p14:creationId xmlns:p14="http://schemas.microsoft.com/office/powerpoint/2010/main" val="2195396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170" y="685800"/>
            <a:ext cx="5991597" cy="1143000"/>
          </a:xfrm>
        </p:spPr>
        <p:txBody>
          <a:bodyPr>
            <a:normAutofit/>
          </a:bodyPr>
          <a:lstStyle/>
          <a:p>
            <a:r>
              <a:rPr lang="en-US" dirty="0" smtClean="0"/>
              <a:t>FEEDBACKS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33600"/>
            <a:ext cx="7007832" cy="4072985"/>
          </a:xfrm>
        </p:spPr>
      </p:pic>
    </p:spTree>
    <p:extLst>
      <p:ext uri="{BB962C8B-B14F-4D97-AF65-F5344CB8AC3E}">
        <p14:creationId xmlns:p14="http://schemas.microsoft.com/office/powerpoint/2010/main" val="990927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8" y="2438400"/>
            <a:ext cx="6799262" cy="3657600"/>
          </a:xfrm>
        </p:spPr>
      </p:pic>
    </p:spTree>
    <p:extLst>
      <p:ext uri="{BB962C8B-B14F-4D97-AF65-F5344CB8AC3E}">
        <p14:creationId xmlns:p14="http://schemas.microsoft.com/office/powerpoint/2010/main" val="18805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PAPER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8" y="2514600"/>
            <a:ext cx="6799262" cy="3352800"/>
          </a:xfrm>
        </p:spPr>
      </p:pic>
    </p:spTree>
    <p:extLst>
      <p:ext uri="{BB962C8B-B14F-4D97-AF65-F5344CB8AC3E}">
        <p14:creationId xmlns:p14="http://schemas.microsoft.com/office/powerpoint/2010/main" val="2398883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PALLET</a:t>
            </a:r>
            <a:endParaRPr lang="en-US" dirty="0"/>
          </a:p>
        </p:txBody>
      </p:sp>
      <p:pic>
        <p:nvPicPr>
          <p:cNvPr id="4" name="Content Placeholder 3"/>
          <p:cNvPicPr>
            <a:picLocks noGrp="1" noChangeAspect="1"/>
          </p:cNvPicPr>
          <p:nvPr>
            <p:ph idx="1"/>
          </p:nvPr>
        </p:nvPicPr>
        <p:blipFill>
          <a:blip r:embed="rId2"/>
          <a:stretch>
            <a:fillRect/>
          </a:stretch>
        </p:blipFill>
        <p:spPr>
          <a:xfrm>
            <a:off x="1176338" y="2438400"/>
            <a:ext cx="6799262" cy="3581400"/>
          </a:xfrm>
          <a:prstGeom prst="rect">
            <a:avLst/>
          </a:prstGeom>
        </p:spPr>
      </p:pic>
    </p:spTree>
    <p:extLst>
      <p:ext uri="{BB962C8B-B14F-4D97-AF65-F5344CB8AC3E}">
        <p14:creationId xmlns:p14="http://schemas.microsoft.com/office/powerpoint/2010/main" val="3253065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602" y="914400"/>
            <a:ext cx="6798734" cy="1303867"/>
          </a:xfrm>
        </p:spPr>
        <p:txBody>
          <a:bodyPr>
            <a:normAutofit/>
          </a:bodyPr>
          <a:lstStyle/>
          <a:p>
            <a:r>
              <a:rPr lang="en-US" dirty="0" smtClean="0"/>
              <a:t>MVC FRAMEWORK</a:t>
            </a:r>
            <a:endParaRPr lang="en-US" dirty="0"/>
          </a:p>
        </p:txBody>
      </p:sp>
      <p:pic>
        <p:nvPicPr>
          <p:cNvPr id="6" name="Content Placeholder 5"/>
          <p:cNvPicPr>
            <a:picLocks noGrp="1" noChangeAspect="1"/>
          </p:cNvPicPr>
          <p:nvPr>
            <p:ph idx="1"/>
          </p:nvPr>
        </p:nvPicPr>
        <p:blipFill>
          <a:blip r:embed="rId2"/>
          <a:stretch>
            <a:fillRect/>
          </a:stretch>
        </p:blipFill>
        <p:spPr>
          <a:xfrm>
            <a:off x="1295400" y="2529074"/>
            <a:ext cx="6679936" cy="3406589"/>
          </a:xfrm>
          <a:prstGeom prst="rect">
            <a:avLst/>
          </a:prstGeom>
        </p:spPr>
      </p:pic>
    </p:spTree>
    <p:extLst>
      <p:ext uri="{BB962C8B-B14F-4D97-AF65-F5344CB8AC3E}">
        <p14:creationId xmlns:p14="http://schemas.microsoft.com/office/powerpoint/2010/main" val="443779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31</TotalTime>
  <Words>31</Words>
  <Application>Microsoft Office PowerPoint</Application>
  <PresentationFormat>On-screen Show (4:3)</PresentationFormat>
  <Paragraphs>15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TESLA</vt:lpstr>
      <vt:lpstr>About</vt:lpstr>
      <vt:lpstr>LOGIN/SIGNUP</vt:lpstr>
      <vt:lpstr>RANKINGS</vt:lpstr>
      <vt:lpstr>FEEDBACKS</vt:lpstr>
      <vt:lpstr>PAPER DETAILS</vt:lpstr>
      <vt:lpstr>ACTIVE PAPER DETAILS</vt:lpstr>
      <vt:lpstr>QUESTION PALLET</vt:lpstr>
      <vt:lpstr>MVC FRAMEWORK</vt:lpstr>
      <vt:lpstr>MODELS</vt:lpstr>
      <vt:lpstr>VIEWS</vt:lpstr>
      <vt:lpstr>CONTROLLERS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dc:title>
  <dc:creator>lal rishav</dc:creator>
  <cp:lastModifiedBy>Lal rishav</cp:lastModifiedBy>
  <cp:revision>5</cp:revision>
  <dcterms:created xsi:type="dcterms:W3CDTF">2006-08-16T00:00:00Z</dcterms:created>
  <dcterms:modified xsi:type="dcterms:W3CDTF">2017-02-09T13:25:04Z</dcterms:modified>
</cp:coreProperties>
</file>