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Functional Analysis &amp; UX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Amazon &amp; Paytm App Analysis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Business Analyst Portfolio Project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Himanshu Chauhan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Paytm – User Stories &amp; Acceptance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US1: As a user, I want to retry failed UPI easily → Retry modal with saved data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US2: As a user, I want to personalize dashboard → Auto-reorder + manual pinning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BA Competencies Demonstrated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Functional Analysis &amp; Flow Mapping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Requirement Gathering &amp; User Empathy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User Stories &amp; Acceptance Criteria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UX &amp; Feature Improvement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Final Thoughts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Real-world reverse engineering of apps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Identified improvement opportunities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Demonstrated BA mindset and deliverables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Project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Analyze real-world apps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Map user flows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Identify UX gaps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Propose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Amazon – What the App Does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E-commerce platform: browsing, ordering, tracking, returns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Features: Prime, secure payments, reviews, personalized suggestions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Amazon – Key User Flows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Product Purchase: Search → Product → Cart → Payment → Delivery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Returns/Refunds: Orders → Return → Reason → Pickup → Refund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Customer Support: Help → Issue → Chat/Call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Amazon – Observed Issues &amp; Suggestions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Search: Irrelevant results → Improve filters and relevance algorithm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Returns: Multi-step process → Enable 'Express Return' for Prime users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Delivery ETA: Sudden changes → Add confidence level or alerts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Cart UX: Poor grouping → Organize by seller/delivery slot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Amazon – User Stories &amp; Acceptance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US1: As a Prime user, I want one-click returns → Eligible items auto-marked, no form needed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US2: As a user, I want relevant search results → ML-based ranking, past filter recall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Paytm – What the App Does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Digital wallet, UPI payments, bills, tickets, finance tools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Features: Recharge, insurance, loans, gold, stocks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Paytm – Key User Flows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UPI Transaction: Enter ID → Amount → PIN → Confirmation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Bill Payment: Choose → Enter ID → Verify → Pay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Ticket Booking: Movie → Seat → Pay → Ticket received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Arial"/>
              </a:defRPr>
            </a:pPr>
            <a:r>
              <a:t>Paytm – Observed Issues &amp; Suggestions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Cluttered UI: Too many icons → Personalized dashboard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UPI Failures: Entire flow restarts → Add retry modal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Support: Hard to find help → Auto-trigger on failure</a:t>
            </a:r>
          </a:p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Investments: Complex tools → Beginner mode with tips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