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5" r:id="rId1"/>
  </p:sldMasterIdLst>
  <p:notesMasterIdLst>
    <p:notesMasterId r:id="rId25"/>
  </p:notesMasterIdLst>
  <p:sldIdLst>
    <p:sldId id="357" r:id="rId2"/>
    <p:sldId id="256" r:id="rId3"/>
    <p:sldId id="258" r:id="rId4"/>
    <p:sldId id="260" r:id="rId5"/>
    <p:sldId id="262" r:id="rId6"/>
    <p:sldId id="341" r:id="rId7"/>
    <p:sldId id="342" r:id="rId8"/>
    <p:sldId id="343" r:id="rId9"/>
    <p:sldId id="344" r:id="rId10"/>
    <p:sldId id="345" r:id="rId11"/>
    <p:sldId id="346" r:id="rId12"/>
    <p:sldId id="347" r:id="rId13"/>
    <p:sldId id="348" r:id="rId14"/>
    <p:sldId id="351" r:id="rId15"/>
    <p:sldId id="352" r:id="rId16"/>
    <p:sldId id="353" r:id="rId17"/>
    <p:sldId id="354" r:id="rId18"/>
    <p:sldId id="356" r:id="rId19"/>
    <p:sldId id="358" r:id="rId20"/>
    <p:sldId id="349" r:id="rId21"/>
    <p:sldId id="350" r:id="rId22"/>
    <p:sldId id="277" r:id="rId23"/>
    <p:sldId id="281" r:id="rId24"/>
  </p:sldIdLst>
  <p:sldSz cx="9144000" cy="5143500" type="screen16x9"/>
  <p:notesSz cx="6858000" cy="9144000"/>
  <p:embeddedFontLst>
    <p:embeddedFont>
      <p:font typeface="IBM Plex Sans" panose="020B0503050203000203" pitchFamily="34" charset="0"/>
      <p:regular r:id="rId26"/>
      <p:bold r:id="rId27"/>
      <p:italic r:id="rId28"/>
      <p:boldItalic r:id="rId29"/>
    </p:embeddedFont>
    <p:embeddedFont>
      <p:font typeface="IBM Plex Sans Medium" panose="020B0603050203000203"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F58499-56B6-4C68-8771-2952E56AB53A}" v="130" dt="2023-06-20T03:14:37.105"/>
  </p1510:revLst>
</p1510:revInfo>
</file>

<file path=ppt/tableStyles.xml><?xml version="1.0" encoding="utf-8"?>
<a:tblStyleLst xmlns:a="http://schemas.openxmlformats.org/drawingml/2006/main" def="{4D0A3849-5C73-4615-B409-F8AF15A0C9B6}">
  <a:tblStyle styleId="{4D0A3849-5C73-4615-B409-F8AF15A0C9B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407" autoAdjust="0"/>
  </p:normalViewPr>
  <p:slideViewPr>
    <p:cSldViewPr snapToGrid="0">
      <p:cViewPr varScale="1">
        <p:scale>
          <a:sx n="109" d="100"/>
          <a:sy n="109" d="100"/>
        </p:scale>
        <p:origin x="706"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4993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1603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8070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4661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0396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419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13808d40dd4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13808d40dd4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115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6108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1253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13808d40dd4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13808d40dd4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13808d40dd4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13808d40dd4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5421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554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5508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356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34868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54800" y="1094250"/>
            <a:ext cx="3090300" cy="22779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954800" y="3372150"/>
            <a:ext cx="30903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bg>
      <p:bgPr>
        <a:blipFill>
          <a:blip r:embed="rId2">
            <a:alphaModFix/>
          </a:blip>
          <a:stretch>
            <a:fillRect/>
          </a:stretch>
        </a:blipFill>
        <a:effectLst/>
      </p:bgPr>
    </p:bg>
    <p:spTree>
      <p:nvGrpSpPr>
        <p:cNvPr id="1" name="Shape 555"/>
        <p:cNvGrpSpPr/>
        <p:nvPr/>
      </p:nvGrpSpPr>
      <p:grpSpPr>
        <a:xfrm>
          <a:off x="0" y="0"/>
          <a:ext cx="0" cy="0"/>
          <a:chOff x="0" y="0"/>
          <a:chExt cx="0" cy="0"/>
        </a:xfrm>
      </p:grpSpPr>
      <p:sp>
        <p:nvSpPr>
          <p:cNvPr id="556" name="Google Shape;556;p53"/>
          <p:cNvSpPr/>
          <p:nvPr/>
        </p:nvSpPr>
        <p:spPr>
          <a:xfrm>
            <a:off x="5152050" y="10177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3"/>
          <p:cNvSpPr/>
          <p:nvPr/>
        </p:nvSpPr>
        <p:spPr>
          <a:xfrm>
            <a:off x="-695325" y="-12740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3"/>
          <p:cNvSpPr/>
          <p:nvPr/>
        </p:nvSpPr>
        <p:spPr>
          <a:xfrm>
            <a:off x="535025" y="277250"/>
            <a:ext cx="8073900" cy="45891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3"/>
          <p:cNvSpPr/>
          <p:nvPr/>
        </p:nvSpPr>
        <p:spPr>
          <a:xfrm>
            <a:off x="8608950" y="22477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3"/>
          <p:cNvSpPr/>
          <p:nvPr/>
        </p:nvSpPr>
        <p:spPr>
          <a:xfrm>
            <a:off x="239550" y="466342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9_1_1">
    <p:bg>
      <p:bgPr>
        <a:blipFill>
          <a:blip r:embed="rId2">
            <a:alphaModFix/>
          </a:blip>
          <a:stretch>
            <a:fillRect/>
          </a:stretch>
        </a:blipFill>
        <a:effectLst/>
      </p:bgPr>
    </p:bg>
    <p:spTree>
      <p:nvGrpSpPr>
        <p:cNvPr id="1" name="Shape 561"/>
        <p:cNvGrpSpPr/>
        <p:nvPr/>
      </p:nvGrpSpPr>
      <p:grpSpPr>
        <a:xfrm>
          <a:off x="0" y="0"/>
          <a:ext cx="0" cy="0"/>
          <a:chOff x="0" y="0"/>
          <a:chExt cx="0" cy="0"/>
        </a:xfrm>
      </p:grpSpPr>
      <p:sp>
        <p:nvSpPr>
          <p:cNvPr id="562" name="Google Shape;562;p54"/>
          <p:cNvSpPr/>
          <p:nvPr/>
        </p:nvSpPr>
        <p:spPr>
          <a:xfrm rot="10800000" flipH="1">
            <a:off x="5304450" y="-10454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4"/>
          <p:cNvSpPr/>
          <p:nvPr/>
        </p:nvSpPr>
        <p:spPr>
          <a:xfrm rot="10800000" flipH="1">
            <a:off x="-542925" y="3931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54"/>
          <p:cNvGrpSpPr/>
          <p:nvPr/>
        </p:nvGrpSpPr>
        <p:grpSpPr>
          <a:xfrm>
            <a:off x="368731" y="360425"/>
            <a:ext cx="780400" cy="357900"/>
            <a:chOff x="4598506" y="471425"/>
            <a:chExt cx="780400" cy="357900"/>
          </a:xfrm>
        </p:grpSpPr>
        <p:sp>
          <p:nvSpPr>
            <p:cNvPr id="565" name="Google Shape;565;p54"/>
            <p:cNvSpPr/>
            <p:nvPr/>
          </p:nvSpPr>
          <p:spPr>
            <a:xfrm rot="5400000">
              <a:off x="50381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4"/>
            <p:cNvSpPr/>
            <p:nvPr/>
          </p:nvSpPr>
          <p:spPr>
            <a:xfrm rot="5400000">
              <a:off x="45814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54"/>
          <p:cNvGrpSpPr/>
          <p:nvPr/>
        </p:nvGrpSpPr>
        <p:grpSpPr>
          <a:xfrm rot="10800000" flipH="1">
            <a:off x="-12" y="4570483"/>
            <a:ext cx="2780508" cy="357877"/>
            <a:chOff x="198225" y="4390550"/>
            <a:chExt cx="3765075" cy="484600"/>
          </a:xfrm>
        </p:grpSpPr>
        <p:sp>
          <p:nvSpPr>
            <p:cNvPr id="568" name="Google Shape;568;p5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54"/>
          <p:cNvGrpSpPr/>
          <p:nvPr/>
        </p:nvGrpSpPr>
        <p:grpSpPr>
          <a:xfrm>
            <a:off x="7083488" y="215150"/>
            <a:ext cx="2060513" cy="357885"/>
            <a:chOff x="6363488" y="215150"/>
            <a:chExt cx="2060513" cy="357885"/>
          </a:xfrm>
        </p:grpSpPr>
        <p:sp>
          <p:nvSpPr>
            <p:cNvPr id="571" name="Google Shape;571;p54"/>
            <p:cNvSpPr/>
            <p:nvPr/>
          </p:nvSpPr>
          <p:spPr>
            <a:xfrm flipH="1">
              <a:off x="6499827" y="215150"/>
              <a:ext cx="1924174" cy="289732"/>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4"/>
            <p:cNvSpPr/>
            <p:nvPr/>
          </p:nvSpPr>
          <p:spPr>
            <a:xfrm flipH="1">
              <a:off x="6363488" y="436726"/>
              <a:ext cx="136309" cy="136309"/>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9_1_1_1">
    <p:bg>
      <p:bgPr>
        <a:blipFill>
          <a:blip r:embed="rId2">
            <a:alphaModFix/>
          </a:blip>
          <a:stretch>
            <a:fillRect/>
          </a:stretch>
        </a:blipFill>
        <a:effectLst/>
      </p:bgPr>
    </p:bg>
    <p:spTree>
      <p:nvGrpSpPr>
        <p:cNvPr id="1" name="Shape 573"/>
        <p:cNvGrpSpPr/>
        <p:nvPr/>
      </p:nvGrpSpPr>
      <p:grpSpPr>
        <a:xfrm>
          <a:off x="0" y="0"/>
          <a:ext cx="0" cy="0"/>
          <a:chOff x="0" y="0"/>
          <a:chExt cx="0" cy="0"/>
        </a:xfrm>
      </p:grpSpPr>
      <p:pic>
        <p:nvPicPr>
          <p:cNvPr id="574" name="Google Shape;574;p55"/>
          <p:cNvPicPr preferRelativeResize="0"/>
          <p:nvPr/>
        </p:nvPicPr>
        <p:blipFill rotWithShape="1">
          <a:blip r:embed="rId3">
            <a:alphaModFix/>
          </a:blip>
          <a:srcRect b="47712"/>
          <a:stretch/>
        </p:blipFill>
        <p:spPr>
          <a:xfrm>
            <a:off x="3489225" y="4122300"/>
            <a:ext cx="3222850" cy="1021225"/>
          </a:xfrm>
          <a:prstGeom prst="rect">
            <a:avLst/>
          </a:prstGeom>
          <a:noFill/>
          <a:ln>
            <a:noFill/>
          </a:ln>
        </p:spPr>
      </p:pic>
      <p:pic>
        <p:nvPicPr>
          <p:cNvPr id="575" name="Google Shape;575;p55"/>
          <p:cNvPicPr preferRelativeResize="0"/>
          <p:nvPr/>
        </p:nvPicPr>
        <p:blipFill rotWithShape="1">
          <a:blip r:embed="rId3">
            <a:alphaModFix/>
          </a:blip>
          <a:srcRect t="47712"/>
          <a:stretch/>
        </p:blipFill>
        <p:spPr>
          <a:xfrm>
            <a:off x="5977075" y="0"/>
            <a:ext cx="3222850" cy="10212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p:nvPr/>
        </p:nvSpPr>
        <p:spPr>
          <a:xfrm rot="10800000" flipH="1">
            <a:off x="-406075" y="-598225"/>
            <a:ext cx="2711400" cy="2711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p:nvPr/>
        </p:nvSpPr>
        <p:spPr>
          <a:xfrm>
            <a:off x="849300" y="515400"/>
            <a:ext cx="7445400" cy="41127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3297400" y="1352425"/>
            <a:ext cx="4319100" cy="1723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1527500" y="2146350"/>
            <a:ext cx="1639500" cy="841800"/>
          </a:xfrm>
          <a:prstGeom prst="rect">
            <a:avLst/>
          </a:prstGeom>
          <a:effectLst>
            <a:outerShdw blurRad="142875"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3297400" y="3015800"/>
            <a:ext cx="30687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 name="Google Shape;17;p3"/>
          <p:cNvSpPr/>
          <p:nvPr/>
        </p:nvSpPr>
        <p:spPr>
          <a:xfrm>
            <a:off x="5328350" y="3015800"/>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3"/>
          <p:cNvGrpSpPr/>
          <p:nvPr/>
        </p:nvGrpSpPr>
        <p:grpSpPr>
          <a:xfrm>
            <a:off x="1765267" y="783850"/>
            <a:ext cx="1160092" cy="63948"/>
            <a:chOff x="3779200" y="1371600"/>
            <a:chExt cx="1992600" cy="109500"/>
          </a:xfrm>
        </p:grpSpPr>
        <p:sp>
          <p:nvSpPr>
            <p:cNvPr id="19" name="Google Shape;19;p3"/>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3"/>
          <p:cNvGrpSpPr/>
          <p:nvPr/>
        </p:nvGrpSpPr>
        <p:grpSpPr>
          <a:xfrm>
            <a:off x="4819925" y="4070513"/>
            <a:ext cx="4324075" cy="899525"/>
            <a:chOff x="-55375" y="2531100"/>
            <a:chExt cx="4324075" cy="899525"/>
          </a:xfrm>
        </p:grpSpPr>
        <p:sp>
          <p:nvSpPr>
            <p:cNvPr id="26" name="Google Shape;26;p3"/>
            <p:cNvSpPr/>
            <p:nvPr/>
          </p:nvSpPr>
          <p:spPr>
            <a:xfrm>
              <a:off x="88975" y="2531100"/>
              <a:ext cx="4179725" cy="723025"/>
            </a:xfrm>
            <a:custGeom>
              <a:avLst/>
              <a:gdLst/>
              <a:ahLst/>
              <a:cxnLst/>
              <a:rect l="l" t="t" r="r" b="b"/>
              <a:pathLst>
                <a:path w="167189" h="28921" fill="none" extrusionOk="0">
                  <a:moveTo>
                    <a:pt x="1" y="28921"/>
                  </a:moveTo>
                  <a:lnTo>
                    <a:pt x="23813" y="5120"/>
                  </a:lnTo>
                  <a:lnTo>
                    <a:pt x="85476" y="5120"/>
                  </a:lnTo>
                  <a:lnTo>
                    <a:pt x="90572" y="0"/>
                  </a:lnTo>
                  <a:lnTo>
                    <a:pt x="167189"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55375" y="3245775"/>
              <a:ext cx="184575" cy="184850"/>
            </a:xfrm>
            <a:custGeom>
              <a:avLst/>
              <a:gdLst/>
              <a:ahLst/>
              <a:cxnLst/>
              <a:rect l="l" t="t" r="r" b="b"/>
              <a:pathLst>
                <a:path w="7383" h="7394" fill="none" extrusionOk="0">
                  <a:moveTo>
                    <a:pt x="0" y="3691"/>
                  </a:moveTo>
                  <a:cubicBezTo>
                    <a:pt x="0" y="1655"/>
                    <a:pt x="1644" y="0"/>
                    <a:pt x="3691" y="0"/>
                  </a:cubicBezTo>
                  <a:cubicBezTo>
                    <a:pt x="5727" y="0"/>
                    <a:pt x="7382" y="1655"/>
                    <a:pt x="7382" y="3691"/>
                  </a:cubicBezTo>
                  <a:cubicBezTo>
                    <a:pt x="7382" y="5727"/>
                    <a:pt x="5727" y="7382"/>
                    <a:pt x="3691" y="7382"/>
                  </a:cubicBezTo>
                  <a:cubicBezTo>
                    <a:pt x="1644" y="7394"/>
                    <a:pt x="0" y="5751"/>
                    <a:pt x="0"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3"/>
          <p:cNvGrpSpPr/>
          <p:nvPr/>
        </p:nvGrpSpPr>
        <p:grpSpPr>
          <a:xfrm flipH="1">
            <a:off x="60" y="250384"/>
            <a:ext cx="4954238" cy="886972"/>
            <a:chOff x="1358103" y="3291921"/>
            <a:chExt cx="3368397" cy="603054"/>
          </a:xfrm>
        </p:grpSpPr>
        <p:sp>
          <p:nvSpPr>
            <p:cNvPr id="29" name="Google Shape;29;p3"/>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1358103" y="3291921"/>
              <a:ext cx="125123" cy="125328"/>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3"/>
          <p:cNvGrpSpPr/>
          <p:nvPr/>
        </p:nvGrpSpPr>
        <p:grpSpPr>
          <a:xfrm>
            <a:off x="8339918" y="228501"/>
            <a:ext cx="534767" cy="286894"/>
            <a:chOff x="773350" y="518000"/>
            <a:chExt cx="2757950" cy="1479600"/>
          </a:xfrm>
        </p:grpSpPr>
        <p:sp>
          <p:nvSpPr>
            <p:cNvPr id="32" name="Google Shape;32;p3"/>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73"/>
        <p:cNvGrpSpPr/>
        <p:nvPr/>
      </p:nvGrpSpPr>
      <p:grpSpPr>
        <a:xfrm>
          <a:off x="0" y="0"/>
          <a:ext cx="0" cy="0"/>
          <a:chOff x="0" y="0"/>
          <a:chExt cx="0" cy="0"/>
        </a:xfrm>
      </p:grpSpPr>
      <p:sp>
        <p:nvSpPr>
          <p:cNvPr id="74" name="Google Shape;74;p7"/>
          <p:cNvSpPr txBox="1">
            <a:spLocks noGrp="1"/>
          </p:cNvSpPr>
          <p:nvPr>
            <p:ph type="body" idx="1"/>
          </p:nvPr>
        </p:nvSpPr>
        <p:spPr>
          <a:xfrm>
            <a:off x="1671300" y="1882538"/>
            <a:ext cx="5801400" cy="2103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75" name="Google Shape;75;p7"/>
          <p:cNvSpPr txBox="1">
            <a:spLocks noGrp="1"/>
          </p:cNvSpPr>
          <p:nvPr>
            <p:ph type="title"/>
          </p:nvPr>
        </p:nvSpPr>
        <p:spPr>
          <a:xfrm>
            <a:off x="1671300" y="1157363"/>
            <a:ext cx="5801400" cy="7233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6" name="Google Shape;76;p7"/>
          <p:cNvSpPr/>
          <p:nvPr/>
        </p:nvSpPr>
        <p:spPr>
          <a:xfrm>
            <a:off x="-727100" y="-456925"/>
            <a:ext cx="3636300" cy="36363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77;p7"/>
          <p:cNvGrpSpPr/>
          <p:nvPr/>
        </p:nvGrpSpPr>
        <p:grpSpPr>
          <a:xfrm>
            <a:off x="5716150" y="157656"/>
            <a:ext cx="3427850" cy="639375"/>
            <a:chOff x="1298650" y="3255600"/>
            <a:chExt cx="3427850" cy="639375"/>
          </a:xfrm>
        </p:grpSpPr>
        <p:sp>
          <p:nvSpPr>
            <p:cNvPr id="78" name="Google Shape;78;p7"/>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7"/>
          <p:cNvGrpSpPr/>
          <p:nvPr/>
        </p:nvGrpSpPr>
        <p:grpSpPr>
          <a:xfrm rot="10800000">
            <a:off x="0" y="4346469"/>
            <a:ext cx="3427850" cy="639375"/>
            <a:chOff x="1298650" y="3255600"/>
            <a:chExt cx="3427850" cy="639375"/>
          </a:xfrm>
        </p:grpSpPr>
        <p:sp>
          <p:nvSpPr>
            <p:cNvPr id="81" name="Google Shape;81;p7"/>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83;p7"/>
          <p:cNvSpPr/>
          <p:nvPr/>
        </p:nvSpPr>
        <p:spPr>
          <a:xfrm>
            <a:off x="5383375" y="1441400"/>
            <a:ext cx="4976400" cy="4976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84"/>
        <p:cNvGrpSpPr/>
        <p:nvPr/>
      </p:nvGrpSpPr>
      <p:grpSpPr>
        <a:xfrm>
          <a:off x="0" y="0"/>
          <a:ext cx="0" cy="0"/>
          <a:chOff x="0" y="0"/>
          <a:chExt cx="0" cy="0"/>
        </a:xfrm>
      </p:grpSpPr>
      <p:sp>
        <p:nvSpPr>
          <p:cNvPr id="85" name="Google Shape;85;p8"/>
          <p:cNvSpPr/>
          <p:nvPr/>
        </p:nvSpPr>
        <p:spPr>
          <a:xfrm>
            <a:off x="-1034662" y="-885600"/>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6" name="Google Shape;86;p8"/>
          <p:cNvPicPr preferRelativeResize="0"/>
          <p:nvPr/>
        </p:nvPicPr>
        <p:blipFill>
          <a:blip r:embed="rId3">
            <a:alphaModFix/>
          </a:blip>
          <a:stretch>
            <a:fillRect/>
          </a:stretch>
        </p:blipFill>
        <p:spPr>
          <a:xfrm>
            <a:off x="5633178" y="152400"/>
            <a:ext cx="3347900" cy="2028824"/>
          </a:xfrm>
          <a:prstGeom prst="rect">
            <a:avLst/>
          </a:prstGeom>
          <a:noFill/>
          <a:ln>
            <a:noFill/>
          </a:ln>
        </p:spPr>
      </p:pic>
      <p:pic>
        <p:nvPicPr>
          <p:cNvPr id="87" name="Google Shape;87;p8"/>
          <p:cNvPicPr preferRelativeResize="0"/>
          <p:nvPr/>
        </p:nvPicPr>
        <p:blipFill rotWithShape="1">
          <a:blip r:embed="rId3">
            <a:alphaModFix/>
          </a:blip>
          <a:srcRect r="7859" b="33936"/>
          <a:stretch/>
        </p:blipFill>
        <p:spPr>
          <a:xfrm>
            <a:off x="108675" y="3803150"/>
            <a:ext cx="3084675" cy="1340349"/>
          </a:xfrm>
          <a:prstGeom prst="rect">
            <a:avLst/>
          </a:prstGeom>
          <a:noFill/>
          <a:ln>
            <a:noFill/>
          </a:ln>
        </p:spPr>
      </p:pic>
      <p:sp>
        <p:nvSpPr>
          <p:cNvPr id="88" name="Google Shape;88;p8"/>
          <p:cNvSpPr/>
          <p:nvPr/>
        </p:nvSpPr>
        <p:spPr>
          <a:xfrm rot="10800000" flipH="1">
            <a:off x="4455038" y="790575"/>
            <a:ext cx="5489700" cy="54897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txBox="1">
            <a:spLocks noGrp="1"/>
          </p:cNvSpPr>
          <p:nvPr>
            <p:ph type="title"/>
          </p:nvPr>
        </p:nvSpPr>
        <p:spPr>
          <a:xfrm>
            <a:off x="1267050" y="1494300"/>
            <a:ext cx="6609900" cy="21549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90" name="Google Shape;90;p8"/>
          <p:cNvGrpSpPr/>
          <p:nvPr/>
        </p:nvGrpSpPr>
        <p:grpSpPr>
          <a:xfrm flipH="1">
            <a:off x="227926" y="229406"/>
            <a:ext cx="882480" cy="329031"/>
            <a:chOff x="4042650" y="642025"/>
            <a:chExt cx="1154625" cy="430500"/>
          </a:xfrm>
        </p:grpSpPr>
        <p:sp>
          <p:nvSpPr>
            <p:cNvPr id="91" name="Google Shape;91;p8"/>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8"/>
          <p:cNvGrpSpPr/>
          <p:nvPr/>
        </p:nvGrpSpPr>
        <p:grpSpPr>
          <a:xfrm rot="10800000" flipH="1">
            <a:off x="1110402" y="142362"/>
            <a:ext cx="2724785" cy="350705"/>
            <a:chOff x="198225" y="4390550"/>
            <a:chExt cx="3765075" cy="484600"/>
          </a:xfrm>
        </p:grpSpPr>
        <p:sp>
          <p:nvSpPr>
            <p:cNvPr id="94" name="Google Shape;94;p8"/>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8"/>
          <p:cNvGrpSpPr/>
          <p:nvPr/>
        </p:nvGrpSpPr>
        <p:grpSpPr>
          <a:xfrm rot="10800000">
            <a:off x="5703652" y="4507924"/>
            <a:ext cx="2724785" cy="350705"/>
            <a:chOff x="198225" y="4390550"/>
            <a:chExt cx="3765075" cy="484600"/>
          </a:xfrm>
        </p:grpSpPr>
        <p:sp>
          <p:nvSpPr>
            <p:cNvPr id="97" name="Google Shape;97;p8"/>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8"/>
          <p:cNvSpPr/>
          <p:nvPr/>
        </p:nvSpPr>
        <p:spPr>
          <a:xfrm flipH="1">
            <a:off x="8428425" y="4468013"/>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100"/>
        <p:cNvGrpSpPr/>
        <p:nvPr/>
      </p:nvGrpSpPr>
      <p:grpSpPr>
        <a:xfrm>
          <a:off x="0" y="0"/>
          <a:ext cx="0" cy="0"/>
          <a:chOff x="0" y="0"/>
          <a:chExt cx="0" cy="0"/>
        </a:xfrm>
      </p:grpSpPr>
      <p:sp>
        <p:nvSpPr>
          <p:cNvPr id="101" name="Google Shape;101;p9"/>
          <p:cNvSpPr txBox="1">
            <a:spLocks noGrp="1"/>
          </p:cNvSpPr>
          <p:nvPr>
            <p:ph type="title"/>
          </p:nvPr>
        </p:nvSpPr>
        <p:spPr>
          <a:xfrm>
            <a:off x="1204500" y="1289350"/>
            <a:ext cx="4591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2" name="Google Shape;102;p9"/>
          <p:cNvSpPr txBox="1">
            <a:spLocks noGrp="1"/>
          </p:cNvSpPr>
          <p:nvPr>
            <p:ph type="subTitle" idx="1"/>
          </p:nvPr>
        </p:nvSpPr>
        <p:spPr>
          <a:xfrm>
            <a:off x="1204500" y="2131150"/>
            <a:ext cx="4591200" cy="156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9"/>
          <p:cNvSpPr/>
          <p:nvPr/>
        </p:nvSpPr>
        <p:spPr>
          <a:xfrm>
            <a:off x="5795700" y="24325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4" name="Google Shape;104;p9"/>
          <p:cNvPicPr preferRelativeResize="0"/>
          <p:nvPr/>
        </p:nvPicPr>
        <p:blipFill>
          <a:blip r:embed="rId3">
            <a:alphaModFix/>
          </a:blip>
          <a:stretch>
            <a:fillRect/>
          </a:stretch>
        </p:blipFill>
        <p:spPr>
          <a:xfrm rot="5400000">
            <a:off x="6266878" y="857225"/>
            <a:ext cx="3268650" cy="19808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blipFill>
          <a:blip r:embed="rId2">
            <a:alphaModFix/>
          </a:blip>
          <a:stretch>
            <a:fillRect/>
          </a:stretch>
        </a:blipFill>
        <a:effectLst/>
      </p:bgPr>
    </p:bg>
    <p:spTree>
      <p:nvGrpSpPr>
        <p:cNvPr id="1" name="Shape 114"/>
        <p:cNvGrpSpPr/>
        <p:nvPr/>
      </p:nvGrpSpPr>
      <p:grpSpPr>
        <a:xfrm>
          <a:off x="0" y="0"/>
          <a:ext cx="0" cy="0"/>
          <a:chOff x="0" y="0"/>
          <a:chExt cx="0" cy="0"/>
        </a:xfrm>
      </p:grpSpPr>
      <p:sp>
        <p:nvSpPr>
          <p:cNvPr id="115" name="Google Shape;115;p13"/>
          <p:cNvSpPr txBox="1">
            <a:spLocks noGrp="1"/>
          </p:cNvSpPr>
          <p:nvPr>
            <p:ph type="title"/>
          </p:nvPr>
        </p:nvSpPr>
        <p:spPr>
          <a:xfrm>
            <a:off x="2115300" y="185246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6" name="Google Shape;116;p13"/>
          <p:cNvSpPr txBox="1">
            <a:spLocks noGrp="1"/>
          </p:cNvSpPr>
          <p:nvPr>
            <p:ph type="subTitle" idx="1"/>
          </p:nvPr>
        </p:nvSpPr>
        <p:spPr>
          <a:xfrm>
            <a:off x="2115300" y="234071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3"/>
          <p:cNvSpPr txBox="1">
            <a:spLocks noGrp="1"/>
          </p:cNvSpPr>
          <p:nvPr>
            <p:ph type="title" idx="2"/>
          </p:nvPr>
        </p:nvSpPr>
        <p:spPr>
          <a:xfrm>
            <a:off x="2115300" y="315564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8" name="Google Shape;118;p13"/>
          <p:cNvSpPr txBox="1">
            <a:spLocks noGrp="1"/>
          </p:cNvSpPr>
          <p:nvPr>
            <p:ph type="subTitle" idx="3"/>
          </p:nvPr>
        </p:nvSpPr>
        <p:spPr>
          <a:xfrm>
            <a:off x="2115300" y="364389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13"/>
          <p:cNvSpPr txBox="1">
            <a:spLocks noGrp="1"/>
          </p:cNvSpPr>
          <p:nvPr>
            <p:ph type="title" idx="4"/>
          </p:nvPr>
        </p:nvSpPr>
        <p:spPr>
          <a:xfrm>
            <a:off x="5752775" y="185246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0" name="Google Shape;120;p13"/>
          <p:cNvSpPr txBox="1">
            <a:spLocks noGrp="1"/>
          </p:cNvSpPr>
          <p:nvPr>
            <p:ph type="subTitle" idx="5"/>
          </p:nvPr>
        </p:nvSpPr>
        <p:spPr>
          <a:xfrm>
            <a:off x="5752775" y="234071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13"/>
          <p:cNvSpPr txBox="1">
            <a:spLocks noGrp="1"/>
          </p:cNvSpPr>
          <p:nvPr>
            <p:ph type="title" idx="6"/>
          </p:nvPr>
        </p:nvSpPr>
        <p:spPr>
          <a:xfrm>
            <a:off x="5752779" y="315564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2" name="Google Shape;122;p13"/>
          <p:cNvSpPr txBox="1">
            <a:spLocks noGrp="1"/>
          </p:cNvSpPr>
          <p:nvPr>
            <p:ph type="subTitle" idx="7"/>
          </p:nvPr>
        </p:nvSpPr>
        <p:spPr>
          <a:xfrm>
            <a:off x="5752775" y="364389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13"/>
          <p:cNvSpPr txBox="1">
            <a:spLocks noGrp="1"/>
          </p:cNvSpPr>
          <p:nvPr>
            <p:ph type="title" idx="8" hasCustomPrompt="1"/>
          </p:nvPr>
        </p:nvSpPr>
        <p:spPr>
          <a:xfrm>
            <a:off x="1212025" y="21352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4" name="Google Shape;124;p13"/>
          <p:cNvSpPr txBox="1">
            <a:spLocks noGrp="1"/>
          </p:cNvSpPr>
          <p:nvPr>
            <p:ph type="title" idx="9" hasCustomPrompt="1"/>
          </p:nvPr>
        </p:nvSpPr>
        <p:spPr>
          <a:xfrm>
            <a:off x="1212025" y="3456313"/>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5" name="Google Shape;125;p13"/>
          <p:cNvSpPr txBox="1">
            <a:spLocks noGrp="1"/>
          </p:cNvSpPr>
          <p:nvPr>
            <p:ph type="title" idx="13" hasCustomPrompt="1"/>
          </p:nvPr>
        </p:nvSpPr>
        <p:spPr>
          <a:xfrm>
            <a:off x="4849500" y="21352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6" name="Google Shape;126;p13"/>
          <p:cNvSpPr txBox="1">
            <a:spLocks noGrp="1"/>
          </p:cNvSpPr>
          <p:nvPr>
            <p:ph type="title" idx="14" hasCustomPrompt="1"/>
          </p:nvPr>
        </p:nvSpPr>
        <p:spPr>
          <a:xfrm>
            <a:off x="4849500" y="3456313"/>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7" name="Google Shape;127;p13"/>
          <p:cNvSpPr txBox="1">
            <a:spLocks noGrp="1"/>
          </p:cNvSpPr>
          <p:nvPr>
            <p:ph type="title" idx="15"/>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2">
  <p:cSld name="CUSTOM_5_1_1">
    <p:bg>
      <p:bgPr>
        <a:blipFill>
          <a:blip r:embed="rId2">
            <a:alphaModFix/>
          </a:blip>
          <a:stretch>
            <a:fillRect/>
          </a:stretch>
        </a:blipFill>
        <a:effectLst/>
      </p:bgPr>
    </p:bg>
    <p:spTree>
      <p:nvGrpSpPr>
        <p:cNvPr id="1" name="Shape 421"/>
        <p:cNvGrpSpPr/>
        <p:nvPr/>
      </p:nvGrpSpPr>
      <p:grpSpPr>
        <a:xfrm>
          <a:off x="0" y="0"/>
          <a:ext cx="0" cy="0"/>
          <a:chOff x="0" y="0"/>
          <a:chExt cx="0" cy="0"/>
        </a:xfrm>
      </p:grpSpPr>
      <p:sp>
        <p:nvSpPr>
          <p:cNvPr id="422" name="Google Shape;422;p42"/>
          <p:cNvSpPr/>
          <p:nvPr/>
        </p:nvSpPr>
        <p:spPr>
          <a:xfrm>
            <a:off x="6014575" y="1982125"/>
            <a:ext cx="4982400" cy="49824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2"/>
          <p:cNvSpPr txBox="1">
            <a:spLocks noGrp="1"/>
          </p:cNvSpPr>
          <p:nvPr>
            <p:ph type="title"/>
          </p:nvPr>
        </p:nvSpPr>
        <p:spPr>
          <a:xfrm>
            <a:off x="720000" y="438912"/>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4" name="Google Shape;424;p42"/>
          <p:cNvSpPr txBox="1">
            <a:spLocks noGrp="1"/>
          </p:cNvSpPr>
          <p:nvPr>
            <p:ph type="title" idx="2"/>
          </p:nvPr>
        </p:nvSpPr>
        <p:spPr>
          <a:xfrm>
            <a:off x="2092381" y="1505075"/>
            <a:ext cx="21888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25" name="Google Shape;425;p42"/>
          <p:cNvSpPr txBox="1">
            <a:spLocks noGrp="1"/>
          </p:cNvSpPr>
          <p:nvPr>
            <p:ph type="subTitle" idx="1"/>
          </p:nvPr>
        </p:nvSpPr>
        <p:spPr>
          <a:xfrm>
            <a:off x="2092281" y="1920000"/>
            <a:ext cx="21888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6" name="Google Shape;426;p42"/>
          <p:cNvSpPr txBox="1">
            <a:spLocks noGrp="1"/>
          </p:cNvSpPr>
          <p:nvPr>
            <p:ph type="title" idx="3"/>
          </p:nvPr>
        </p:nvSpPr>
        <p:spPr>
          <a:xfrm>
            <a:off x="4862869" y="1505075"/>
            <a:ext cx="21888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27" name="Google Shape;427;p42"/>
          <p:cNvSpPr txBox="1">
            <a:spLocks noGrp="1"/>
          </p:cNvSpPr>
          <p:nvPr>
            <p:ph type="subTitle" idx="4"/>
          </p:nvPr>
        </p:nvSpPr>
        <p:spPr>
          <a:xfrm>
            <a:off x="4862850" y="1920000"/>
            <a:ext cx="21888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8" name="Google Shape;428;p42"/>
          <p:cNvSpPr txBox="1">
            <a:spLocks noGrp="1"/>
          </p:cNvSpPr>
          <p:nvPr>
            <p:ph type="title" idx="5"/>
          </p:nvPr>
        </p:nvSpPr>
        <p:spPr>
          <a:xfrm>
            <a:off x="2092381" y="3245325"/>
            <a:ext cx="21888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29" name="Google Shape;429;p42"/>
          <p:cNvSpPr txBox="1">
            <a:spLocks noGrp="1"/>
          </p:cNvSpPr>
          <p:nvPr>
            <p:ph type="subTitle" idx="6"/>
          </p:nvPr>
        </p:nvSpPr>
        <p:spPr>
          <a:xfrm>
            <a:off x="2092281" y="3660250"/>
            <a:ext cx="21888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0" name="Google Shape;430;p42"/>
          <p:cNvSpPr txBox="1">
            <a:spLocks noGrp="1"/>
          </p:cNvSpPr>
          <p:nvPr>
            <p:ph type="title" idx="7"/>
          </p:nvPr>
        </p:nvSpPr>
        <p:spPr>
          <a:xfrm>
            <a:off x="4862869" y="3245325"/>
            <a:ext cx="21888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1" name="Google Shape;431;p42"/>
          <p:cNvSpPr txBox="1">
            <a:spLocks noGrp="1"/>
          </p:cNvSpPr>
          <p:nvPr>
            <p:ph type="subTitle" idx="8"/>
          </p:nvPr>
        </p:nvSpPr>
        <p:spPr>
          <a:xfrm>
            <a:off x="4862850" y="3660250"/>
            <a:ext cx="21888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432" name="Google Shape;432;p42"/>
          <p:cNvPicPr preferRelativeResize="0"/>
          <p:nvPr/>
        </p:nvPicPr>
        <p:blipFill rotWithShape="1">
          <a:blip r:embed="rId3">
            <a:alphaModFix/>
          </a:blip>
          <a:srcRect b="33936"/>
          <a:stretch/>
        </p:blipFill>
        <p:spPr>
          <a:xfrm>
            <a:off x="0" y="0"/>
            <a:ext cx="3347900" cy="1340349"/>
          </a:xfrm>
          <a:prstGeom prst="rect">
            <a:avLst/>
          </a:prstGeom>
          <a:noFill/>
          <a:ln>
            <a:noFill/>
          </a:ln>
        </p:spPr>
      </p:pic>
      <p:grpSp>
        <p:nvGrpSpPr>
          <p:cNvPr id="433" name="Google Shape;433;p42"/>
          <p:cNvGrpSpPr/>
          <p:nvPr/>
        </p:nvGrpSpPr>
        <p:grpSpPr>
          <a:xfrm rot="5400000" flipH="1">
            <a:off x="6614738" y="3018650"/>
            <a:ext cx="3765075" cy="484600"/>
            <a:chOff x="198225" y="4390550"/>
            <a:chExt cx="3765075" cy="484600"/>
          </a:xfrm>
        </p:grpSpPr>
        <p:sp>
          <p:nvSpPr>
            <p:cNvPr id="434" name="Google Shape;434;p42"/>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2"/>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42"/>
          <p:cNvGrpSpPr/>
          <p:nvPr/>
        </p:nvGrpSpPr>
        <p:grpSpPr>
          <a:xfrm rot="5400000" flipH="1">
            <a:off x="-963837" y="1394225"/>
            <a:ext cx="3427850" cy="639375"/>
            <a:chOff x="1298650" y="3255600"/>
            <a:chExt cx="3427850" cy="639375"/>
          </a:xfrm>
        </p:grpSpPr>
        <p:sp>
          <p:nvSpPr>
            <p:cNvPr id="437" name="Google Shape;437;p42"/>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2"/>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9" name="Google Shape;439;p42"/>
          <p:cNvSpPr/>
          <p:nvPr/>
        </p:nvSpPr>
        <p:spPr>
          <a:xfrm>
            <a:off x="8214413" y="827319"/>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2"/>
          <p:cNvSpPr/>
          <p:nvPr/>
        </p:nvSpPr>
        <p:spPr>
          <a:xfrm>
            <a:off x="8214413" y="325694"/>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2"/>
          <p:cNvSpPr/>
          <p:nvPr/>
        </p:nvSpPr>
        <p:spPr>
          <a:xfrm>
            <a:off x="671313" y="3765069"/>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2"/>
          <p:cNvSpPr/>
          <p:nvPr/>
        </p:nvSpPr>
        <p:spPr>
          <a:xfrm>
            <a:off x="671313" y="4221769"/>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bg>
      <p:bgPr>
        <a:blipFill>
          <a:blip r:embed="rId2">
            <a:alphaModFix/>
          </a:blip>
          <a:stretch>
            <a:fillRect/>
          </a:stretch>
        </a:blipFill>
        <a:effectLst/>
      </p:bgPr>
    </p:bg>
    <p:spTree>
      <p:nvGrpSpPr>
        <p:cNvPr id="1" name="Shape 548"/>
        <p:cNvGrpSpPr/>
        <p:nvPr/>
      </p:nvGrpSpPr>
      <p:grpSpPr>
        <a:xfrm>
          <a:off x="0" y="0"/>
          <a:ext cx="0" cy="0"/>
          <a:chOff x="0" y="0"/>
          <a:chExt cx="0" cy="0"/>
        </a:xfrm>
      </p:grpSpPr>
      <p:sp>
        <p:nvSpPr>
          <p:cNvPr id="549" name="Google Shape;549;p52"/>
          <p:cNvSpPr/>
          <p:nvPr/>
        </p:nvSpPr>
        <p:spPr>
          <a:xfrm>
            <a:off x="-793775" y="-80042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0" name="Google Shape;550;p52"/>
          <p:cNvPicPr preferRelativeResize="0"/>
          <p:nvPr/>
        </p:nvPicPr>
        <p:blipFill>
          <a:blip r:embed="rId3">
            <a:alphaModFix/>
          </a:blip>
          <a:stretch>
            <a:fillRect/>
          </a:stretch>
        </p:blipFill>
        <p:spPr>
          <a:xfrm>
            <a:off x="5699850" y="104461"/>
            <a:ext cx="3347900" cy="2028827"/>
          </a:xfrm>
          <a:prstGeom prst="rect">
            <a:avLst/>
          </a:prstGeom>
          <a:noFill/>
          <a:ln>
            <a:noFill/>
          </a:ln>
        </p:spPr>
      </p:pic>
      <p:grpSp>
        <p:nvGrpSpPr>
          <p:cNvPr id="551" name="Google Shape;551;p52"/>
          <p:cNvGrpSpPr/>
          <p:nvPr/>
        </p:nvGrpSpPr>
        <p:grpSpPr>
          <a:xfrm flipH="1">
            <a:off x="256575" y="4506113"/>
            <a:ext cx="1154625" cy="430500"/>
            <a:chOff x="4042650" y="642025"/>
            <a:chExt cx="1154625" cy="430500"/>
          </a:xfrm>
        </p:grpSpPr>
        <p:sp>
          <p:nvSpPr>
            <p:cNvPr id="552" name="Google Shape;552;p52"/>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2"/>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52"/>
          <p:cNvSpPr/>
          <p:nvPr/>
        </p:nvSpPr>
        <p:spPr>
          <a:xfrm>
            <a:off x="7091100" y="300957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1pPr>
            <a:lvl2pPr lvl="1"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2pPr>
            <a:lvl3pPr lvl="2"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3pPr>
            <a:lvl4pPr lvl="3"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4pPr>
            <a:lvl5pPr lvl="4"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5pPr>
            <a:lvl6pPr lvl="5"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6pPr>
            <a:lvl7pPr lvl="6"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7pPr>
            <a:lvl8pPr lvl="7"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8pPr>
            <a:lvl9pPr lvl="8"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1pPr>
            <a:lvl2pPr marL="914400" lvl="1"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2pPr>
            <a:lvl3pPr marL="1371600" lvl="2"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3pPr>
            <a:lvl4pPr marL="1828800" lvl="3"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4pPr>
            <a:lvl5pPr marL="2286000" lvl="4"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5pPr>
            <a:lvl6pPr marL="2743200" lvl="5"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6pPr>
            <a:lvl7pPr marL="3200400" lvl="6"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7pPr>
            <a:lvl8pPr marL="3657600" lvl="7"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8pPr>
            <a:lvl9pPr marL="4114800" lvl="8"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8" r:id="rId6"/>
    <p:sldLayoutId id="2147483659" r:id="rId7"/>
    <p:sldLayoutId id="2147483688" r:id="rId8"/>
    <p:sldLayoutId id="2147483698" r:id="rId9"/>
    <p:sldLayoutId id="2147483699" r:id="rId10"/>
    <p:sldLayoutId id="2147483700" r:id="rId11"/>
    <p:sldLayoutId id="214748370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microsoft.com/office/2007/relationships/hdphoto" Target="../media/hdphoto4.wdp"/></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microsoft.com/office/2007/relationships/hdphoto" Target="../media/hdphoto4.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microsoft.com/office/2007/relationships/hdphoto" Target="../media/hdphoto5.wd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microsoft.com/office/2007/relationships/hdphoto" Target="../media/hdphoto2.wdp"/><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9.png"/><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2067C9-BEAB-DB98-F6E4-12A4DAF1ACEB}"/>
              </a:ext>
            </a:extLst>
          </p:cNvPr>
          <p:cNvSpPr txBox="1"/>
          <p:nvPr/>
        </p:nvSpPr>
        <p:spPr>
          <a:xfrm>
            <a:off x="2600827" y="910683"/>
            <a:ext cx="4953000" cy="400110"/>
          </a:xfrm>
          <a:prstGeom prst="rect">
            <a:avLst/>
          </a:prstGeom>
          <a:noFill/>
        </p:spPr>
        <p:txBody>
          <a:bodyPr wrap="square">
            <a:spAutoFit/>
          </a:bodyPr>
          <a:lstStyle/>
          <a:p>
            <a:pPr algn="ctr"/>
            <a:r>
              <a:rPr lang="en-IN" sz="2000" dirty="0">
                <a:solidFill>
                  <a:schemeClr val="bg1"/>
                </a:solidFill>
                <a:latin typeface="Times New Roman" panose="02020603050405020304" pitchFamily="18" charset="0"/>
                <a:cs typeface="Times New Roman" panose="02020603050405020304" pitchFamily="18" charset="0"/>
              </a:rPr>
              <a:t>SJM POLYTHENIC CHITRADURGA</a:t>
            </a:r>
          </a:p>
        </p:txBody>
      </p:sp>
      <p:sp>
        <p:nvSpPr>
          <p:cNvPr id="6" name="TextBox 5">
            <a:extLst>
              <a:ext uri="{FF2B5EF4-FFF2-40B4-BE49-F238E27FC236}">
                <a16:creationId xmlns:a16="http://schemas.microsoft.com/office/drawing/2014/main" id="{FFDF64CD-9553-F0C7-076E-8E28198717C0}"/>
              </a:ext>
            </a:extLst>
          </p:cNvPr>
          <p:cNvSpPr txBox="1"/>
          <p:nvPr/>
        </p:nvSpPr>
        <p:spPr>
          <a:xfrm>
            <a:off x="1764940" y="2057709"/>
            <a:ext cx="6156158" cy="830997"/>
          </a:xfrm>
          <a:prstGeom prst="rect">
            <a:avLst/>
          </a:prstGeom>
          <a:noFill/>
          <a:effectLst>
            <a:glow rad="965200">
              <a:schemeClr val="bg1">
                <a:alpha val="40000"/>
              </a:schemeClr>
            </a:glow>
          </a:effectLst>
        </p:spPr>
        <p:txBody>
          <a:bodyPr wrap="square">
            <a:spAutoFit/>
          </a:bodyPr>
          <a:lstStyle/>
          <a:p>
            <a:pPr algn="ctr"/>
            <a:r>
              <a:rPr lang="en-IN" sz="2400" b="1" dirty="0">
                <a:solidFill>
                  <a:schemeClr val="bg1"/>
                </a:solidFill>
                <a:latin typeface="Times New Roman" panose="02020603050405020304" pitchFamily="18" charset="0"/>
                <a:cs typeface="Times New Roman" panose="02020603050405020304" pitchFamily="18" charset="0"/>
              </a:rPr>
              <a:t>EMOTION BASED MUSIC RECOMMENDATION  </a:t>
            </a:r>
          </a:p>
        </p:txBody>
      </p:sp>
      <p:sp>
        <p:nvSpPr>
          <p:cNvPr id="8" name="TextBox 7">
            <a:extLst>
              <a:ext uri="{FF2B5EF4-FFF2-40B4-BE49-F238E27FC236}">
                <a16:creationId xmlns:a16="http://schemas.microsoft.com/office/drawing/2014/main" id="{C181F594-7C5C-19D8-D99D-F5639135E8AC}"/>
              </a:ext>
            </a:extLst>
          </p:cNvPr>
          <p:cNvSpPr txBox="1"/>
          <p:nvPr/>
        </p:nvSpPr>
        <p:spPr>
          <a:xfrm>
            <a:off x="1040731" y="3362789"/>
            <a:ext cx="4036596" cy="1323439"/>
          </a:xfrm>
          <a:prstGeom prst="rect">
            <a:avLst/>
          </a:prstGeom>
          <a:noFill/>
        </p:spPr>
        <p:txBody>
          <a:bodyPr wrap="square">
            <a:spAutoFit/>
          </a:bodyPr>
          <a:lstStyle/>
          <a:p>
            <a:r>
              <a:rPr lang="en-IN" sz="1600" dirty="0">
                <a:solidFill>
                  <a:schemeClr val="bg1"/>
                </a:solidFill>
                <a:latin typeface="Times New Roman" panose="02020603050405020304" pitchFamily="18" charset="0"/>
                <a:cs typeface="Times New Roman" panose="02020603050405020304" pitchFamily="18" charset="0"/>
              </a:rPr>
              <a:t>Presented By:</a:t>
            </a:r>
          </a:p>
          <a:p>
            <a:r>
              <a:rPr lang="en-IN" sz="1600" dirty="0">
                <a:solidFill>
                  <a:schemeClr val="bg1"/>
                </a:solidFill>
                <a:latin typeface="Times New Roman" panose="02020603050405020304" pitchFamily="18" charset="0"/>
                <a:cs typeface="Times New Roman" panose="02020603050405020304" pitchFamily="18" charset="0"/>
              </a:rPr>
              <a:t>Himanshu B A   		335CS20005</a:t>
            </a:r>
          </a:p>
          <a:p>
            <a:r>
              <a:rPr lang="en-IN" sz="1600" dirty="0">
                <a:solidFill>
                  <a:schemeClr val="bg1"/>
                </a:solidFill>
                <a:latin typeface="Times New Roman" panose="02020603050405020304" pitchFamily="18" charset="0"/>
                <a:cs typeface="Times New Roman" panose="02020603050405020304" pitchFamily="18" charset="0"/>
              </a:rPr>
              <a:t>Prashanth N	                  335CS20007</a:t>
            </a:r>
          </a:p>
          <a:p>
            <a:r>
              <a:rPr lang="en-IN" sz="1600" dirty="0">
                <a:solidFill>
                  <a:schemeClr val="bg1"/>
                </a:solidFill>
                <a:latin typeface="Times New Roman" panose="02020603050405020304" pitchFamily="18" charset="0"/>
                <a:cs typeface="Times New Roman" panose="02020603050405020304" pitchFamily="18" charset="0"/>
              </a:rPr>
              <a:t>Surya D                       	335CS20035</a:t>
            </a:r>
          </a:p>
          <a:p>
            <a:r>
              <a:rPr lang="en-IN" sz="1600" dirty="0" err="1">
                <a:solidFill>
                  <a:schemeClr val="bg1"/>
                </a:solidFill>
                <a:latin typeface="Times New Roman" panose="02020603050405020304" pitchFamily="18" charset="0"/>
                <a:cs typeface="Times New Roman" panose="02020603050405020304" pitchFamily="18" charset="0"/>
              </a:rPr>
              <a:t>Anurageshwar</a:t>
            </a:r>
            <a:r>
              <a:rPr lang="en-IN" sz="1600" dirty="0">
                <a:solidFill>
                  <a:schemeClr val="bg1"/>
                </a:solidFill>
                <a:latin typeface="Times New Roman" panose="02020603050405020304" pitchFamily="18" charset="0"/>
                <a:cs typeface="Times New Roman" panose="02020603050405020304" pitchFamily="18" charset="0"/>
              </a:rPr>
              <a:t> E           	335CS20036 </a:t>
            </a:r>
          </a:p>
        </p:txBody>
      </p:sp>
      <p:sp>
        <p:nvSpPr>
          <p:cNvPr id="10" name="TextBox 9">
            <a:extLst>
              <a:ext uri="{FF2B5EF4-FFF2-40B4-BE49-F238E27FC236}">
                <a16:creationId xmlns:a16="http://schemas.microsoft.com/office/drawing/2014/main" id="{888DE1B0-DC0D-03B4-3C2F-2D0B99FFD36B}"/>
              </a:ext>
            </a:extLst>
          </p:cNvPr>
          <p:cNvSpPr txBox="1"/>
          <p:nvPr/>
        </p:nvSpPr>
        <p:spPr>
          <a:xfrm>
            <a:off x="5387546" y="3500294"/>
            <a:ext cx="3157259" cy="584775"/>
          </a:xfrm>
          <a:prstGeom prst="rect">
            <a:avLst/>
          </a:prstGeom>
          <a:noFill/>
        </p:spPr>
        <p:txBody>
          <a:bodyPr wrap="square">
            <a:spAutoFit/>
          </a:bodyPr>
          <a:lstStyle/>
          <a:p>
            <a:r>
              <a:rPr lang="en-IN" sz="1600" dirty="0">
                <a:solidFill>
                  <a:schemeClr val="bg1"/>
                </a:solidFill>
                <a:latin typeface="Times New Roman" panose="02020603050405020304" pitchFamily="18" charset="0"/>
                <a:cs typeface="Times New Roman" panose="02020603050405020304" pitchFamily="18" charset="0"/>
              </a:rPr>
              <a:t>Under the Guidance of :</a:t>
            </a:r>
          </a:p>
          <a:p>
            <a:r>
              <a:rPr lang="en-IN" sz="1600" b="1" dirty="0">
                <a:solidFill>
                  <a:schemeClr val="bg1"/>
                </a:solidFill>
                <a:latin typeface="Times New Roman" panose="02020603050405020304" pitchFamily="18" charset="0"/>
                <a:cs typeface="Times New Roman" panose="02020603050405020304" pitchFamily="18" charset="0"/>
              </a:rPr>
              <a:t>Smt. Sudha G K</a:t>
            </a:r>
            <a:endParaRPr lang="en-IN" sz="1600" dirty="0">
              <a:solidFill>
                <a:schemeClr val="bg1"/>
              </a:solidFill>
              <a:latin typeface="Times New Roman" panose="02020603050405020304" pitchFamily="18" charset="0"/>
              <a:cs typeface="Times New Roman" panose="02020603050405020304" pitchFamily="18" charset="0"/>
            </a:endParaRPr>
          </a:p>
        </p:txBody>
      </p:sp>
      <p:pic>
        <p:nvPicPr>
          <p:cNvPr id="1026" name="Picture 2" descr="SJM Polytechnic Chitradurga">
            <a:extLst>
              <a:ext uri="{FF2B5EF4-FFF2-40B4-BE49-F238E27FC236}">
                <a16:creationId xmlns:a16="http://schemas.microsoft.com/office/drawing/2014/main" id="{95998EB3-A56A-CFC0-67DA-433FF97DF4D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8929" b="89286" l="4000" r="92889">
                        <a14:foregroundMark x1="78222" y1="79911" x2="91111" y2="77679"/>
                        <a14:foregroundMark x1="8000" y1="77679" x2="25778" y2="79911"/>
                        <a14:foregroundMark x1="4444" y1="79464" x2="12444" y2="79464"/>
                        <a14:foregroundMark x1="92889" y1="78125" x2="83111" y2="78571"/>
                        <a14:foregroundMark x1="40889" y1="12054" x2="52444" y2="8929"/>
                      </a14:backgroundRemoval>
                    </a14:imgEffect>
                  </a14:imgLayer>
                </a14:imgProps>
              </a:ext>
              <a:ext uri="{28A0092B-C50C-407E-A947-70E740481C1C}">
                <a14:useLocalDpi xmlns:a14="http://schemas.microsoft.com/office/drawing/2010/main" val="0"/>
              </a:ext>
            </a:extLst>
          </a:blip>
          <a:srcRect/>
          <a:stretch>
            <a:fillRect/>
          </a:stretch>
        </p:blipFill>
        <p:spPr bwMode="auto">
          <a:xfrm>
            <a:off x="796577" y="409695"/>
            <a:ext cx="1655371" cy="1648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569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00225 -0.34043 L 4.72222E-6 1.85185E-6 " pathEditMode="relative" rAng="0" ptsTypes="AA">
                                      <p:cBhvr>
                                        <p:cTn id="6" dur="750" fill="hold"/>
                                        <p:tgtEl>
                                          <p:spTgt spid="4"/>
                                        </p:tgtEl>
                                        <p:attrNameLst>
                                          <p:attrName>ppt_x</p:attrName>
                                          <p:attrName>ppt_y</p:attrName>
                                        </p:attrNameLst>
                                      </p:cBhvr>
                                      <p:rCtr x="87" y="17037"/>
                                    </p:animMotion>
                                  </p:childTnLst>
                                </p:cTn>
                              </p:par>
                              <p:par>
                                <p:cTn id="7" presetID="14" presetClass="entr" presetSubtype="1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randombar(horizontal)">
                                      <p:cBhvr>
                                        <p:cTn id="9" dur="750"/>
                                        <p:tgtEl>
                                          <p:spTgt spid="6"/>
                                        </p:tgtEl>
                                      </p:cBhvr>
                                    </p:animEffect>
                                  </p:childTnLst>
                                </p:cTn>
                              </p:par>
                              <p:par>
                                <p:cTn id="10" presetID="64" presetClass="path" presetSubtype="0" accel="50000" decel="50000" fill="hold" grpId="0" nodeType="withEffect">
                                  <p:stCondLst>
                                    <p:cond delay="0"/>
                                  </p:stCondLst>
                                  <p:childTnLst>
                                    <p:animMotion origin="layout" path="M -0.00295 0.34845 L -1.38889E-6 3.45679E-6 " pathEditMode="relative" rAng="0" ptsTypes="AA">
                                      <p:cBhvr>
                                        <p:cTn id="11" dur="750" fill="hold"/>
                                        <p:tgtEl>
                                          <p:spTgt spid="8"/>
                                        </p:tgtEl>
                                        <p:attrNameLst>
                                          <p:attrName>ppt_x</p:attrName>
                                          <p:attrName>ppt_y</p:attrName>
                                        </p:attrNameLst>
                                      </p:cBhvr>
                                      <p:rCtr x="122" y="-17315"/>
                                    </p:animMotion>
                                  </p:childTnLst>
                                </p:cTn>
                              </p:par>
                              <p:par>
                                <p:cTn id="12" presetID="64" presetClass="path" presetSubtype="0" accel="50000" decel="50000" fill="hold" grpId="0" nodeType="withEffect">
                                  <p:stCondLst>
                                    <p:cond delay="0"/>
                                  </p:stCondLst>
                                  <p:childTnLst>
                                    <p:animMotion origin="layout" path="M 0.00312 0.32624 L 3.33333E-6 4.32099E-6 " pathEditMode="relative" rAng="0" ptsTypes="AA">
                                      <p:cBhvr>
                                        <p:cTn id="13" dur="750" fill="hold"/>
                                        <p:tgtEl>
                                          <p:spTgt spid="10"/>
                                        </p:tgtEl>
                                        <p:attrNameLst>
                                          <p:attrName>ppt_x</p:attrName>
                                          <p:attrName>ppt_y</p:attrName>
                                        </p:attrNameLst>
                                      </p:cBhvr>
                                      <p:rCtr x="-226" y="-162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67"/>
          <p:cNvSpPr/>
          <p:nvPr/>
        </p:nvSpPr>
        <p:spPr>
          <a:xfrm>
            <a:off x="1660850" y="1885358"/>
            <a:ext cx="1372800" cy="13728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7"/>
          <p:cNvSpPr txBox="1">
            <a:spLocks noGrp="1"/>
          </p:cNvSpPr>
          <p:nvPr>
            <p:ph type="title"/>
          </p:nvPr>
        </p:nvSpPr>
        <p:spPr>
          <a:xfrm>
            <a:off x="3300350" y="1623358"/>
            <a:ext cx="4319100" cy="17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Research</a:t>
            </a:r>
            <a:br>
              <a:rPr lang="en-US" dirty="0"/>
            </a:br>
            <a:r>
              <a:rPr lang="en-US" dirty="0"/>
              <a:t>Methodology</a:t>
            </a:r>
            <a:endParaRPr dirty="0"/>
          </a:p>
        </p:txBody>
      </p:sp>
      <p:sp>
        <p:nvSpPr>
          <p:cNvPr id="2" name="Google Shape;593;p61">
            <a:extLst>
              <a:ext uri="{FF2B5EF4-FFF2-40B4-BE49-F238E27FC236}">
                <a16:creationId xmlns:a16="http://schemas.microsoft.com/office/drawing/2014/main" id="{53A99617-33A6-0B6C-DD36-1AF5049F5F80}"/>
              </a:ext>
            </a:extLst>
          </p:cNvPr>
          <p:cNvSpPr txBox="1">
            <a:spLocks/>
          </p:cNvSpPr>
          <p:nvPr/>
        </p:nvSpPr>
        <p:spPr>
          <a:xfrm>
            <a:off x="3033650" y="3519150"/>
            <a:ext cx="3744139" cy="3462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6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9pPr>
          </a:lstStyle>
          <a:p>
            <a:pPr marL="0" indent="0"/>
            <a:r>
              <a:rPr lang="en-US" sz="1400" i="1" dirty="0">
                <a:solidFill>
                  <a:schemeClr val="bg1"/>
                </a:solidFill>
                <a:latin typeface="IBM Plex Sans" panose="020B0503050203000203" pitchFamily="34" charset="0"/>
              </a:rPr>
              <a:t>Transforming interaction with hand gestures</a:t>
            </a:r>
          </a:p>
        </p:txBody>
      </p:sp>
      <p:sp>
        <p:nvSpPr>
          <p:cNvPr id="5" name="Google Shape;726;p67">
            <a:extLst>
              <a:ext uri="{FF2B5EF4-FFF2-40B4-BE49-F238E27FC236}">
                <a16:creationId xmlns:a16="http://schemas.microsoft.com/office/drawing/2014/main" id="{4ED0EA2A-C7E0-8AC2-6469-71A2D479706E}"/>
              </a:ext>
            </a:extLst>
          </p:cNvPr>
          <p:cNvSpPr txBox="1">
            <a:spLocks/>
          </p:cNvSpPr>
          <p:nvPr/>
        </p:nvSpPr>
        <p:spPr>
          <a:xfrm>
            <a:off x="1524550" y="2170454"/>
            <a:ext cx="1639500" cy="841800"/>
          </a:xfrm>
          <a:prstGeom prst="rect">
            <a:avLst/>
          </a:prstGeom>
          <a:noFill/>
          <a:ln>
            <a:noFill/>
          </a:ln>
          <a:effectLst>
            <a:outerShdw blurRad="142875"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9pPr>
          </a:lstStyle>
          <a:p>
            <a:r>
              <a:rPr lang="en" dirty="0"/>
              <a:t>04</a:t>
            </a:r>
          </a:p>
        </p:txBody>
      </p:sp>
    </p:spTree>
    <p:extLst>
      <p:ext uri="{BB962C8B-B14F-4D97-AF65-F5344CB8AC3E}">
        <p14:creationId xmlns:p14="http://schemas.microsoft.com/office/powerpoint/2010/main" val="199725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65"/>
          <p:cNvSpPr/>
          <p:nvPr/>
        </p:nvSpPr>
        <p:spPr>
          <a:xfrm>
            <a:off x="259777" y="233479"/>
            <a:ext cx="8624446" cy="4676542"/>
          </a:xfrm>
          <a:prstGeom prst="snip2DiagRect">
            <a:avLst>
              <a:gd name="adj1" fmla="val 0"/>
              <a:gd name="adj2" fmla="val 16667"/>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5"/>
          <p:cNvSpPr/>
          <p:nvPr/>
        </p:nvSpPr>
        <p:spPr>
          <a:xfrm>
            <a:off x="483615" y="569971"/>
            <a:ext cx="8176769" cy="4112787"/>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65"/>
          <p:cNvSpPr txBox="1">
            <a:spLocks noGrp="1"/>
          </p:cNvSpPr>
          <p:nvPr>
            <p:ph type="subTitle" idx="1"/>
          </p:nvPr>
        </p:nvSpPr>
        <p:spPr>
          <a:xfrm>
            <a:off x="729249" y="1534839"/>
            <a:ext cx="7685500" cy="2995422"/>
          </a:xfrm>
          <a:prstGeom prst="rect">
            <a:avLst/>
          </a:prstGeom>
        </p:spPr>
        <p:txBody>
          <a:bodyPr spcFirstLastPara="1" wrap="square" lIns="91425" tIns="91425" rIns="91425" bIns="91425" anchor="ctr" anchorCtr="0">
            <a:noAutofit/>
          </a:bodyPr>
          <a:lstStyle/>
          <a:p>
            <a:pPr marL="425450" indent="-285750" algn="l">
              <a:buFont typeface="Wingdings" panose="05000000000000000000" pitchFamily="2" charset="2"/>
              <a:buChar char="q"/>
            </a:pPr>
            <a:r>
              <a:rPr lang="en-US" sz="1600" b="1" u="sng" dirty="0">
                <a:solidFill>
                  <a:srgbClr val="E3E3E3"/>
                </a:solidFill>
                <a:latin typeface="Google Sans"/>
              </a:rPr>
              <a:t>Input Layer</a:t>
            </a:r>
            <a:r>
              <a:rPr lang="en-US" sz="1600" dirty="0">
                <a:solidFill>
                  <a:srgbClr val="E3E3E3"/>
                </a:solidFill>
                <a:latin typeface="Google Sans"/>
              </a:rPr>
              <a:t>: </a:t>
            </a:r>
            <a:r>
              <a:rPr lang="en-US" sz="1600" b="0" i="0" dirty="0">
                <a:solidFill>
                  <a:srgbClr val="E3E3E3"/>
                </a:solidFill>
                <a:effectLst/>
                <a:latin typeface="Google Sans"/>
              </a:rPr>
              <a:t>The input layer of the system captures the </a:t>
            </a:r>
            <a:r>
              <a:rPr lang="en-US" sz="1600" dirty="0">
                <a:solidFill>
                  <a:srgbClr val="E3E3E3"/>
                </a:solidFill>
                <a:latin typeface="Google Sans"/>
              </a:rPr>
              <a:t>face</a:t>
            </a:r>
            <a:r>
              <a:rPr lang="en-US" sz="1600" b="0" i="0" dirty="0">
                <a:solidFill>
                  <a:srgbClr val="E3E3E3"/>
                </a:solidFill>
                <a:effectLst/>
                <a:latin typeface="Google Sans"/>
              </a:rPr>
              <a:t> gestures in image or video format. The format depends on the application.</a:t>
            </a:r>
          </a:p>
          <a:p>
            <a:pPr marL="425450" indent="-285750" algn="l">
              <a:buFont typeface="Wingdings" panose="05000000000000000000" pitchFamily="2" charset="2"/>
              <a:buChar char="q"/>
            </a:pPr>
            <a:endParaRPr lang="en-US" sz="1600" dirty="0">
              <a:solidFill>
                <a:srgbClr val="E3E3E3"/>
              </a:solidFill>
              <a:latin typeface="Google Sans"/>
            </a:endParaRPr>
          </a:p>
          <a:p>
            <a:pPr marL="425450" indent="-285750" algn="l">
              <a:buFont typeface="Wingdings" panose="05000000000000000000" pitchFamily="2" charset="2"/>
              <a:buChar char="q"/>
            </a:pPr>
            <a:r>
              <a:rPr lang="en-US" sz="1600" b="1" u="sng" dirty="0">
                <a:solidFill>
                  <a:srgbClr val="E3E3E3"/>
                </a:solidFill>
                <a:latin typeface="Google Sans"/>
              </a:rPr>
              <a:t>Preprocessing Layer</a:t>
            </a:r>
            <a:r>
              <a:rPr lang="en-US" sz="1600" dirty="0">
                <a:solidFill>
                  <a:srgbClr val="E3E3E3"/>
                </a:solidFill>
                <a:latin typeface="Google Sans"/>
              </a:rPr>
              <a:t>: </a:t>
            </a:r>
            <a:r>
              <a:rPr lang="en-US" sz="1600" b="0" i="0" dirty="0">
                <a:solidFill>
                  <a:srgbClr val="E3E3E3"/>
                </a:solidFill>
                <a:effectLst/>
                <a:latin typeface="Google Sans"/>
              </a:rPr>
              <a:t>The input data is preprocessed to remove noise and enhance features. This can be done with techniques like color correction, enhancement, filtering, and normalization.</a:t>
            </a:r>
          </a:p>
          <a:p>
            <a:pPr marL="425450" indent="-285750" algn="l">
              <a:buFont typeface="Wingdings" panose="05000000000000000000" pitchFamily="2" charset="2"/>
              <a:buChar char="q"/>
            </a:pPr>
            <a:endParaRPr lang="en-US" dirty="0">
              <a:solidFill>
                <a:srgbClr val="000000"/>
              </a:solidFill>
              <a:latin typeface="Google Sans"/>
            </a:endParaRPr>
          </a:p>
          <a:p>
            <a:pPr marL="425450" indent="-285750" algn="l">
              <a:buFont typeface="Wingdings" panose="05000000000000000000" pitchFamily="2" charset="2"/>
              <a:buChar char="q"/>
            </a:pPr>
            <a:r>
              <a:rPr lang="en-US" sz="1600" b="1" u="sng" dirty="0">
                <a:solidFill>
                  <a:schemeClr val="bg1"/>
                </a:solidFill>
                <a:latin typeface="Google Sans"/>
              </a:rPr>
              <a:t>Face Detection Layer</a:t>
            </a:r>
            <a:r>
              <a:rPr lang="en-US" sz="1600" dirty="0">
                <a:solidFill>
                  <a:schemeClr val="bg1"/>
                </a:solidFill>
                <a:latin typeface="Google Sans"/>
              </a:rPr>
              <a:t>: </a:t>
            </a:r>
            <a:r>
              <a:rPr lang="en-US" sz="1600" dirty="0">
                <a:solidFill>
                  <a:srgbClr val="E3E3E3"/>
                </a:solidFill>
                <a:latin typeface="Google Sans"/>
              </a:rPr>
              <a:t>Face</a:t>
            </a:r>
            <a:r>
              <a:rPr lang="en-US" sz="1600" b="0" i="0" dirty="0">
                <a:solidFill>
                  <a:srgbClr val="E3E3E3"/>
                </a:solidFill>
                <a:effectLst/>
                <a:latin typeface="Google Sans"/>
              </a:rPr>
              <a:t> detection layer uses deep learning to find </a:t>
            </a:r>
            <a:r>
              <a:rPr lang="en-US" sz="1600" dirty="0">
                <a:solidFill>
                  <a:srgbClr val="E3E3E3"/>
                </a:solidFill>
                <a:latin typeface="Google Sans"/>
              </a:rPr>
              <a:t>Face</a:t>
            </a:r>
            <a:r>
              <a:rPr lang="en-US" sz="1600" b="0" i="0" dirty="0">
                <a:solidFill>
                  <a:srgbClr val="E3E3E3"/>
                </a:solidFill>
                <a:effectLst/>
                <a:latin typeface="Google Sans"/>
              </a:rPr>
              <a:t> in input data. Output is bounding box of </a:t>
            </a:r>
            <a:r>
              <a:rPr lang="en-US" sz="1600" dirty="0">
                <a:solidFill>
                  <a:srgbClr val="E3E3E3"/>
                </a:solidFill>
                <a:latin typeface="Google Sans"/>
              </a:rPr>
              <a:t>Face</a:t>
            </a:r>
            <a:r>
              <a:rPr lang="en-US" sz="1600" b="0" i="0" dirty="0">
                <a:solidFill>
                  <a:srgbClr val="E3E3E3"/>
                </a:solidFill>
                <a:effectLst/>
                <a:latin typeface="Google Sans"/>
              </a:rPr>
              <a:t> location.</a:t>
            </a:r>
            <a:endParaRPr lang="en-US" sz="1600" dirty="0">
              <a:solidFill>
                <a:schemeClr val="bg1"/>
              </a:solidFill>
              <a:latin typeface="Google Sans"/>
            </a:endParaRPr>
          </a:p>
        </p:txBody>
      </p:sp>
      <p:grpSp>
        <p:nvGrpSpPr>
          <p:cNvPr id="692" name="Google Shape;692;p65"/>
          <p:cNvGrpSpPr/>
          <p:nvPr/>
        </p:nvGrpSpPr>
        <p:grpSpPr>
          <a:xfrm rot="5400000">
            <a:off x="-95058" y="369900"/>
            <a:ext cx="871512" cy="467554"/>
            <a:chOff x="773350" y="518000"/>
            <a:chExt cx="2757950" cy="1479600"/>
          </a:xfrm>
        </p:grpSpPr>
        <p:sp>
          <p:nvSpPr>
            <p:cNvPr id="693" name="Google Shape;693;p65"/>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5"/>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5"/>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690;p65">
            <a:extLst>
              <a:ext uri="{FF2B5EF4-FFF2-40B4-BE49-F238E27FC236}">
                <a16:creationId xmlns:a16="http://schemas.microsoft.com/office/drawing/2014/main" id="{A9CBF703-437C-3CA5-3ACE-940B81E9EB98}"/>
              </a:ext>
            </a:extLst>
          </p:cNvPr>
          <p:cNvSpPr txBox="1">
            <a:spLocks/>
          </p:cNvSpPr>
          <p:nvPr/>
        </p:nvSpPr>
        <p:spPr>
          <a:xfrm>
            <a:off x="1589202" y="763597"/>
            <a:ext cx="6549134"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IBM Plex Sans"/>
              <a:buNone/>
              <a:defRPr sz="4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9pPr>
          </a:lstStyle>
          <a:p>
            <a:r>
              <a:rPr lang="en-US" sz="3600"/>
              <a:t>Architecture of System</a:t>
            </a:r>
            <a:endParaRPr lang="en-US" sz="3600" dirty="0"/>
          </a:p>
        </p:txBody>
      </p:sp>
      <p:grpSp>
        <p:nvGrpSpPr>
          <p:cNvPr id="6" name="Group 5">
            <a:extLst>
              <a:ext uri="{FF2B5EF4-FFF2-40B4-BE49-F238E27FC236}">
                <a16:creationId xmlns:a16="http://schemas.microsoft.com/office/drawing/2014/main" id="{8C551CD7-C467-2159-3DF1-3DDA68CD700C}"/>
              </a:ext>
            </a:extLst>
          </p:cNvPr>
          <p:cNvGrpSpPr/>
          <p:nvPr/>
        </p:nvGrpSpPr>
        <p:grpSpPr>
          <a:xfrm>
            <a:off x="505410" y="687999"/>
            <a:ext cx="1222459" cy="824772"/>
            <a:chOff x="435807" y="664077"/>
            <a:chExt cx="1222459" cy="824772"/>
          </a:xfrm>
        </p:grpSpPr>
        <p:sp>
          <p:nvSpPr>
            <p:cNvPr id="7" name="Google Shape;621;p63">
              <a:extLst>
                <a:ext uri="{FF2B5EF4-FFF2-40B4-BE49-F238E27FC236}">
                  <a16:creationId xmlns:a16="http://schemas.microsoft.com/office/drawing/2014/main" id="{CE1CEA3B-D896-3D5E-8BCF-F7CEE95E48E2}"/>
                </a:ext>
              </a:extLst>
            </p:cNvPr>
            <p:cNvSpPr/>
            <p:nvPr/>
          </p:nvSpPr>
          <p:spPr>
            <a:xfrm>
              <a:off x="637987" y="670749"/>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2" descr="line drawing of a building logo for architecture system">
              <a:extLst>
                <a:ext uri="{FF2B5EF4-FFF2-40B4-BE49-F238E27FC236}">
                  <a16:creationId xmlns:a16="http://schemas.microsoft.com/office/drawing/2014/main" id="{B801F155-670B-F6F5-3A9C-825D6A766524}"/>
                </a:ext>
              </a:extLst>
            </p:cNvPr>
            <p:cNvPicPr>
              <a:picLocks noChangeAspect="1" noChangeArrowheads="1"/>
            </p:cNvPicPr>
            <p:nvPr/>
          </p:nvPicPr>
          <p:blipFill rotWithShape="1">
            <a:blip r:embed="rId3">
              <a:duotone>
                <a:schemeClr val="accent5">
                  <a:shade val="45000"/>
                  <a:satMod val="135000"/>
                </a:schemeClr>
                <a:prstClr val="white"/>
              </a:duotone>
              <a:extLst>
                <a:ext uri="{BEBA8EAE-BF5A-486C-A8C5-ECC9F3942E4B}">
                  <a14:imgProps xmlns:a14="http://schemas.microsoft.com/office/drawing/2010/main">
                    <a14:imgLayer r:embed="rId4">
                      <a14:imgEffect>
                        <a14:backgroundRemoval t="10000" b="95000" l="10000" r="90000">
                          <a14:foregroundMark x1="28800" y1="95000" x2="28400" y2="86000"/>
                          <a14:foregroundMark x1="37600" y1="93000" x2="46800" y2="95000"/>
                          <a14:foregroundMark x1="54000" y1="93000" x2="63200" y2="94500"/>
                        </a14:backgroundRemoval>
                      </a14:imgEffect>
                      <a14:imgEffect>
                        <a14:brightnessContrast bright="40000" contrast="-40000"/>
                      </a14:imgEffect>
                    </a14:imgLayer>
                  </a14:imgProps>
                </a:ext>
                <a:ext uri="{28A0092B-C50C-407E-A947-70E740481C1C}">
                  <a14:useLocalDpi xmlns:a14="http://schemas.microsoft.com/office/drawing/2010/main" val="0"/>
                </a:ext>
              </a:extLst>
            </a:blip>
            <a:srcRect t="23238"/>
            <a:stretch/>
          </p:blipFill>
          <p:spPr bwMode="auto">
            <a:xfrm>
              <a:off x="435807" y="664077"/>
              <a:ext cx="1222459" cy="75071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96187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16042 0.00185 L 1.38889E-6 1.11111E-6 " pathEditMode="relative" rAng="0" ptsTypes="AA">
                                      <p:cBhvr>
                                        <p:cTn id="6" dur="750" fill="hold"/>
                                        <p:tgtEl>
                                          <p:spTgt spid="6"/>
                                        </p:tgtEl>
                                        <p:attrNameLst>
                                          <p:attrName>ppt_x</p:attrName>
                                          <p:attrName>ppt_y</p:attrName>
                                        </p:attrNameLst>
                                      </p:cBhvr>
                                      <p:rCtr x="8021" y="-93"/>
                                    </p:animMotion>
                                  </p:childTnLst>
                                </p:cTn>
                              </p:par>
                              <p:par>
                                <p:cTn id="7" presetID="42" presetClass="path" presetSubtype="0" accel="50000" decel="50000" fill="hold" grpId="0" nodeType="withEffect">
                                  <p:stCondLst>
                                    <p:cond delay="0"/>
                                  </p:stCondLst>
                                  <p:childTnLst>
                                    <p:animMotion origin="layout" path="M -0.00243 -0.31081 L -4.44444E-6 3.08642E-6 " pathEditMode="relative" rAng="0" ptsTypes="AA">
                                      <p:cBhvr>
                                        <p:cTn id="8" dur="750" fill="hold"/>
                                        <p:tgtEl>
                                          <p:spTgt spid="5"/>
                                        </p:tgtEl>
                                        <p:attrNameLst>
                                          <p:attrName>ppt_x</p:attrName>
                                          <p:attrName>ppt_y</p:attrName>
                                        </p:attrNameLst>
                                      </p:cBhvr>
                                      <p:rCtr x="122" y="155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65"/>
          <p:cNvSpPr/>
          <p:nvPr/>
        </p:nvSpPr>
        <p:spPr>
          <a:xfrm>
            <a:off x="259777" y="233479"/>
            <a:ext cx="8624446" cy="4676542"/>
          </a:xfrm>
          <a:prstGeom prst="snip2DiagRect">
            <a:avLst>
              <a:gd name="adj1" fmla="val 0"/>
              <a:gd name="adj2" fmla="val 16667"/>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5"/>
          <p:cNvSpPr/>
          <p:nvPr/>
        </p:nvSpPr>
        <p:spPr>
          <a:xfrm>
            <a:off x="483615" y="569971"/>
            <a:ext cx="8176769" cy="4112787"/>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5"/>
          <p:cNvSpPr txBox="1">
            <a:spLocks noGrp="1"/>
          </p:cNvSpPr>
          <p:nvPr>
            <p:ph type="title"/>
          </p:nvPr>
        </p:nvSpPr>
        <p:spPr>
          <a:xfrm>
            <a:off x="1519599" y="739675"/>
            <a:ext cx="6549134"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t>Architecture of System</a:t>
            </a:r>
            <a:endParaRPr sz="3600" dirty="0"/>
          </a:p>
        </p:txBody>
      </p:sp>
      <p:sp>
        <p:nvSpPr>
          <p:cNvPr id="691" name="Google Shape;691;p65"/>
          <p:cNvSpPr txBox="1">
            <a:spLocks noGrp="1"/>
          </p:cNvSpPr>
          <p:nvPr>
            <p:ph type="subTitle" idx="1"/>
          </p:nvPr>
        </p:nvSpPr>
        <p:spPr>
          <a:xfrm>
            <a:off x="729249" y="1534839"/>
            <a:ext cx="7685500" cy="2995422"/>
          </a:xfrm>
          <a:prstGeom prst="rect">
            <a:avLst/>
          </a:prstGeom>
        </p:spPr>
        <p:txBody>
          <a:bodyPr spcFirstLastPara="1" wrap="square" lIns="91425" tIns="91425" rIns="91425" bIns="91425" anchor="ctr" anchorCtr="0">
            <a:noAutofit/>
          </a:bodyPr>
          <a:lstStyle/>
          <a:p>
            <a:pPr marL="425450" indent="-285750" algn="l">
              <a:buFont typeface="Wingdings" panose="05000000000000000000" pitchFamily="2" charset="2"/>
              <a:buChar char="q"/>
            </a:pPr>
            <a:r>
              <a:rPr lang="en-US" sz="1600" b="1" u="sng" dirty="0">
                <a:solidFill>
                  <a:schemeClr val="bg1"/>
                </a:solidFill>
                <a:latin typeface="Google Sans"/>
              </a:rPr>
              <a:t>Landmark Detection Layer</a:t>
            </a:r>
            <a:r>
              <a:rPr lang="en-US" sz="1600" dirty="0">
                <a:solidFill>
                  <a:schemeClr val="bg1"/>
                </a:solidFill>
                <a:latin typeface="Google Sans"/>
              </a:rPr>
              <a:t>: </a:t>
            </a:r>
            <a:r>
              <a:rPr lang="en-US" sz="1600" b="0" i="0" dirty="0">
                <a:solidFill>
                  <a:srgbClr val="E3E3E3"/>
                </a:solidFill>
                <a:effectLst/>
                <a:latin typeface="Google Sans"/>
              </a:rPr>
              <a:t>After detecting the Face, the landmark detection layer identifies the key points on the </a:t>
            </a:r>
            <a:r>
              <a:rPr lang="en-US" sz="1600" dirty="0">
                <a:solidFill>
                  <a:srgbClr val="E3E3E3"/>
                </a:solidFill>
                <a:latin typeface="Google Sans"/>
              </a:rPr>
              <a:t>Face</a:t>
            </a:r>
            <a:r>
              <a:rPr lang="en-US" sz="1600" b="0" i="0" dirty="0">
                <a:solidFill>
                  <a:srgbClr val="E3E3E3"/>
                </a:solidFill>
                <a:effectLst/>
                <a:latin typeface="Google Sans"/>
              </a:rPr>
              <a:t> using machine learning. The output is a set of 3D coordinates of the </a:t>
            </a:r>
            <a:r>
              <a:rPr lang="en-US" sz="1600" dirty="0">
                <a:solidFill>
                  <a:srgbClr val="E3E3E3"/>
                </a:solidFill>
                <a:latin typeface="Google Sans"/>
              </a:rPr>
              <a:t>Face</a:t>
            </a:r>
            <a:r>
              <a:rPr lang="en-US" sz="1600" b="0" i="0" dirty="0">
                <a:solidFill>
                  <a:srgbClr val="E3E3E3"/>
                </a:solidFill>
                <a:effectLst/>
                <a:latin typeface="Google Sans"/>
              </a:rPr>
              <a:t> landmarks.</a:t>
            </a:r>
          </a:p>
          <a:p>
            <a:pPr marL="425450" indent="-285750" algn="l">
              <a:buFont typeface="Wingdings" panose="05000000000000000000" pitchFamily="2" charset="2"/>
              <a:buChar char="q"/>
            </a:pPr>
            <a:endParaRPr lang="en-US" sz="1600" dirty="0">
              <a:solidFill>
                <a:srgbClr val="E3E3E3"/>
              </a:solidFill>
              <a:latin typeface="Google Sans"/>
            </a:endParaRPr>
          </a:p>
          <a:p>
            <a:pPr marL="425450" indent="-285750" algn="l">
              <a:buFont typeface="Wingdings" panose="05000000000000000000" pitchFamily="2" charset="2"/>
              <a:buChar char="q"/>
            </a:pPr>
            <a:r>
              <a:rPr lang="en-US" sz="1600" b="1" u="sng" dirty="0">
                <a:solidFill>
                  <a:schemeClr val="bg1"/>
                </a:solidFill>
                <a:latin typeface="Google Sans"/>
              </a:rPr>
              <a:t>Emotion Recognition Layer</a:t>
            </a:r>
            <a:r>
              <a:rPr lang="en-US" sz="1600" dirty="0">
                <a:solidFill>
                  <a:schemeClr val="bg1"/>
                </a:solidFill>
                <a:latin typeface="Google Sans"/>
              </a:rPr>
              <a:t>: </a:t>
            </a:r>
            <a:r>
              <a:rPr lang="en-US" sz="1600" b="0" i="0" dirty="0">
                <a:solidFill>
                  <a:srgbClr val="E3E3E3"/>
                </a:solidFill>
                <a:effectLst/>
                <a:latin typeface="Google Sans"/>
              </a:rPr>
              <a:t>The </a:t>
            </a:r>
            <a:r>
              <a:rPr lang="en-US" sz="1600" dirty="0">
                <a:solidFill>
                  <a:srgbClr val="E3E3E3"/>
                </a:solidFill>
                <a:latin typeface="Google Sans"/>
              </a:rPr>
              <a:t>Face Emotion</a:t>
            </a:r>
            <a:r>
              <a:rPr lang="en-US" sz="1600" b="0" i="0" dirty="0">
                <a:solidFill>
                  <a:srgbClr val="E3E3E3"/>
                </a:solidFill>
                <a:effectLst/>
                <a:latin typeface="Google Sans"/>
              </a:rPr>
              <a:t> recognition layer uses machine learning to </a:t>
            </a:r>
            <a:r>
              <a:rPr lang="en-US" sz="1600" dirty="0">
                <a:solidFill>
                  <a:srgbClr val="E3E3E3"/>
                </a:solidFill>
                <a:latin typeface="Google Sans"/>
              </a:rPr>
              <a:t>Face Emotion</a:t>
            </a:r>
            <a:r>
              <a:rPr lang="en-US" sz="1600" b="0" i="0" dirty="0">
                <a:solidFill>
                  <a:srgbClr val="E3E3E3"/>
                </a:solidFill>
                <a:effectLst/>
                <a:latin typeface="Google Sans"/>
              </a:rPr>
              <a:t>. It can be trained on large datasets. The output is a label for the recognized </a:t>
            </a:r>
            <a:r>
              <a:rPr lang="en-US" sz="1600" dirty="0">
                <a:solidFill>
                  <a:srgbClr val="E3E3E3"/>
                </a:solidFill>
                <a:latin typeface="Google Sans"/>
              </a:rPr>
              <a:t>with emotion</a:t>
            </a:r>
            <a:r>
              <a:rPr lang="en-US" sz="1600" b="0" i="0" dirty="0">
                <a:solidFill>
                  <a:srgbClr val="E3E3E3"/>
                </a:solidFill>
                <a:effectLst/>
                <a:latin typeface="Google Sans"/>
              </a:rPr>
              <a:t>.</a:t>
            </a:r>
          </a:p>
          <a:p>
            <a:pPr marL="425450" indent="-285750" algn="l">
              <a:buFont typeface="Wingdings" panose="05000000000000000000" pitchFamily="2" charset="2"/>
              <a:buChar char="q"/>
            </a:pPr>
            <a:endParaRPr lang="en-US" sz="1600" dirty="0">
              <a:solidFill>
                <a:srgbClr val="E3E3E3"/>
              </a:solidFill>
              <a:latin typeface="Google Sans"/>
            </a:endParaRPr>
          </a:p>
          <a:p>
            <a:pPr marL="425450" indent="-285750" algn="l">
              <a:buFont typeface="Wingdings" panose="05000000000000000000" pitchFamily="2" charset="2"/>
              <a:buChar char="q"/>
            </a:pPr>
            <a:r>
              <a:rPr lang="en-US" sz="1600" b="1" u="sng" dirty="0">
                <a:solidFill>
                  <a:schemeClr val="bg1"/>
                </a:solidFill>
                <a:latin typeface="Google Sans"/>
              </a:rPr>
              <a:t>Output Layer</a:t>
            </a:r>
            <a:r>
              <a:rPr lang="en-US" sz="1600" dirty="0">
                <a:solidFill>
                  <a:schemeClr val="bg1"/>
                </a:solidFill>
                <a:latin typeface="Google Sans"/>
              </a:rPr>
              <a:t>: </a:t>
            </a:r>
            <a:r>
              <a:rPr lang="en-US" sz="1600" b="0" i="0" dirty="0">
                <a:solidFill>
                  <a:schemeClr val="bg1"/>
                </a:solidFill>
                <a:effectLst/>
                <a:latin typeface="Google Sans"/>
              </a:rPr>
              <a:t>The output layer of the system displays the recognized </a:t>
            </a:r>
            <a:r>
              <a:rPr lang="en-US" sz="1600" dirty="0">
                <a:solidFill>
                  <a:schemeClr val="bg1"/>
                </a:solidFill>
                <a:latin typeface="Google Sans"/>
              </a:rPr>
              <a:t>Face Emotion</a:t>
            </a:r>
            <a:r>
              <a:rPr lang="en-US" sz="1600" b="0" i="0" dirty="0">
                <a:solidFill>
                  <a:schemeClr val="bg1"/>
                </a:solidFill>
                <a:effectLst/>
                <a:latin typeface="Google Sans"/>
              </a:rPr>
              <a:t> and gives the song recommendation.</a:t>
            </a:r>
            <a:endParaRPr lang="en-US" sz="1600" dirty="0">
              <a:solidFill>
                <a:schemeClr val="bg1"/>
              </a:solidFill>
              <a:latin typeface="Google Sans"/>
            </a:endParaRPr>
          </a:p>
        </p:txBody>
      </p:sp>
      <p:grpSp>
        <p:nvGrpSpPr>
          <p:cNvPr id="692" name="Google Shape;692;p65"/>
          <p:cNvGrpSpPr/>
          <p:nvPr/>
        </p:nvGrpSpPr>
        <p:grpSpPr>
          <a:xfrm rot="5400000">
            <a:off x="-95058" y="369900"/>
            <a:ext cx="871512" cy="467554"/>
            <a:chOff x="773350" y="518000"/>
            <a:chExt cx="2757950" cy="1479600"/>
          </a:xfrm>
        </p:grpSpPr>
        <p:sp>
          <p:nvSpPr>
            <p:cNvPr id="693" name="Google Shape;693;p65"/>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5"/>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5"/>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roup 1">
            <a:extLst>
              <a:ext uri="{FF2B5EF4-FFF2-40B4-BE49-F238E27FC236}">
                <a16:creationId xmlns:a16="http://schemas.microsoft.com/office/drawing/2014/main" id="{8D42F809-444E-E9C5-4ADC-559AE8C40DD8}"/>
              </a:ext>
            </a:extLst>
          </p:cNvPr>
          <p:cNvGrpSpPr/>
          <p:nvPr/>
        </p:nvGrpSpPr>
        <p:grpSpPr>
          <a:xfrm>
            <a:off x="435807" y="664077"/>
            <a:ext cx="1222459" cy="824772"/>
            <a:chOff x="435807" y="664077"/>
            <a:chExt cx="1222459" cy="824772"/>
          </a:xfrm>
        </p:grpSpPr>
        <p:sp>
          <p:nvSpPr>
            <p:cNvPr id="4" name="Google Shape;621;p63">
              <a:extLst>
                <a:ext uri="{FF2B5EF4-FFF2-40B4-BE49-F238E27FC236}">
                  <a16:creationId xmlns:a16="http://schemas.microsoft.com/office/drawing/2014/main" id="{E6958054-563D-0128-EF1E-4A8E9AA38119}"/>
                </a:ext>
              </a:extLst>
            </p:cNvPr>
            <p:cNvSpPr/>
            <p:nvPr/>
          </p:nvSpPr>
          <p:spPr>
            <a:xfrm>
              <a:off x="637987" y="670749"/>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74" name="Picture 2" descr="line drawing of a building logo for architecture system">
              <a:extLst>
                <a:ext uri="{FF2B5EF4-FFF2-40B4-BE49-F238E27FC236}">
                  <a16:creationId xmlns:a16="http://schemas.microsoft.com/office/drawing/2014/main" id="{EC6A6DC3-D1AE-B3F1-62F4-A5A57B3C93DE}"/>
                </a:ext>
              </a:extLst>
            </p:cNvPr>
            <p:cNvPicPr>
              <a:picLocks noChangeAspect="1" noChangeArrowheads="1"/>
            </p:cNvPicPr>
            <p:nvPr/>
          </p:nvPicPr>
          <p:blipFill rotWithShape="1">
            <a:blip r:embed="rId3">
              <a:duotone>
                <a:schemeClr val="accent5">
                  <a:shade val="45000"/>
                  <a:satMod val="135000"/>
                </a:schemeClr>
                <a:prstClr val="white"/>
              </a:duotone>
              <a:extLst>
                <a:ext uri="{BEBA8EAE-BF5A-486C-A8C5-ECC9F3942E4B}">
                  <a14:imgProps xmlns:a14="http://schemas.microsoft.com/office/drawing/2010/main">
                    <a14:imgLayer r:embed="rId4">
                      <a14:imgEffect>
                        <a14:backgroundRemoval t="10000" b="95000" l="10000" r="90000">
                          <a14:foregroundMark x1="28800" y1="95000" x2="28400" y2="86000"/>
                          <a14:foregroundMark x1="37600" y1="93000" x2="46800" y2="95000"/>
                          <a14:foregroundMark x1="54000" y1="93000" x2="63200" y2="94500"/>
                        </a14:backgroundRemoval>
                      </a14:imgEffect>
                      <a14:imgEffect>
                        <a14:brightnessContrast bright="40000" contrast="-40000"/>
                      </a14:imgEffect>
                    </a14:imgLayer>
                  </a14:imgProps>
                </a:ext>
                <a:ext uri="{28A0092B-C50C-407E-A947-70E740481C1C}">
                  <a14:useLocalDpi xmlns:a14="http://schemas.microsoft.com/office/drawing/2010/main" val="0"/>
                </a:ext>
              </a:extLst>
            </a:blip>
            <a:srcRect t="23238"/>
            <a:stretch/>
          </p:blipFill>
          <p:spPr bwMode="auto">
            <a:xfrm>
              <a:off x="435807" y="664077"/>
              <a:ext cx="1222459" cy="75071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7727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16041 0.00185 L -4.72222E-6 -1.11111E-6 " pathEditMode="relative" rAng="0" ptsTypes="AA">
                                      <p:cBhvr>
                                        <p:cTn id="6" dur="750" fill="hold"/>
                                        <p:tgtEl>
                                          <p:spTgt spid="2"/>
                                        </p:tgtEl>
                                        <p:attrNameLst>
                                          <p:attrName>ppt_x</p:attrName>
                                          <p:attrName>ppt_y</p:attrName>
                                        </p:attrNameLst>
                                      </p:cBhvr>
                                      <p:rCtr x="8160" y="0"/>
                                    </p:animMotion>
                                  </p:childTnLst>
                                </p:cTn>
                              </p:par>
                              <p:par>
                                <p:cTn id="7" presetID="42" presetClass="path" presetSubtype="0" accel="50000" decel="50000" fill="hold" grpId="0" nodeType="withEffect">
                                  <p:stCondLst>
                                    <p:cond delay="0"/>
                                  </p:stCondLst>
                                  <p:childTnLst>
                                    <p:animMotion origin="layout" path="M -0.00243 -0.31081 L 1.66667E-6 4.07407E-6 " pathEditMode="relative" rAng="0" ptsTypes="AA">
                                      <p:cBhvr>
                                        <p:cTn id="8" dur="750" fill="hold"/>
                                        <p:tgtEl>
                                          <p:spTgt spid="690"/>
                                        </p:tgtEl>
                                        <p:attrNameLst>
                                          <p:attrName>ppt_x</p:attrName>
                                          <p:attrName>ppt_y</p:attrName>
                                        </p:attrNameLst>
                                      </p:cBhvr>
                                      <p:rCtr x="104" y="155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Google Shape;601;p61">
            <a:extLst>
              <a:ext uri="{FF2B5EF4-FFF2-40B4-BE49-F238E27FC236}">
                <a16:creationId xmlns:a16="http://schemas.microsoft.com/office/drawing/2014/main" id="{DB07F121-A8BF-A2EC-D9C0-1A4EC6984952}"/>
              </a:ext>
            </a:extLst>
          </p:cNvPr>
          <p:cNvSpPr/>
          <p:nvPr/>
        </p:nvSpPr>
        <p:spPr>
          <a:xfrm>
            <a:off x="2692351" y="3164134"/>
            <a:ext cx="1957505" cy="297371"/>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a:effectLst>
            <a:glow rad="139700">
              <a:schemeClr val="bg1">
                <a:alpha val="40000"/>
              </a:schemeClr>
            </a:glo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24" name="Google Shape;600;p61">
            <a:extLst>
              <a:ext uri="{FF2B5EF4-FFF2-40B4-BE49-F238E27FC236}">
                <a16:creationId xmlns:a16="http://schemas.microsoft.com/office/drawing/2014/main" id="{63A524A4-1B3C-207A-327F-AEE0DF2A26E6}"/>
              </a:ext>
            </a:extLst>
          </p:cNvPr>
          <p:cNvGrpSpPr/>
          <p:nvPr/>
        </p:nvGrpSpPr>
        <p:grpSpPr>
          <a:xfrm>
            <a:off x="5661030" y="3107064"/>
            <a:ext cx="2023533" cy="491701"/>
            <a:chOff x="1298650" y="3255600"/>
            <a:chExt cx="3427850" cy="639375"/>
          </a:xfrm>
          <a:effectLst>
            <a:glow rad="139700">
              <a:schemeClr val="bg1">
                <a:alpha val="40000"/>
              </a:schemeClr>
            </a:glow>
          </a:effectLst>
        </p:grpSpPr>
        <p:sp>
          <p:nvSpPr>
            <p:cNvPr id="1025" name="Google Shape;601;p61">
              <a:extLst>
                <a:ext uri="{FF2B5EF4-FFF2-40B4-BE49-F238E27FC236}">
                  <a16:creationId xmlns:a16="http://schemas.microsoft.com/office/drawing/2014/main" id="{563E7FC8-03E0-DC8D-AC1A-F23E4472F001}"/>
                </a:ext>
              </a:extLst>
            </p:cNvPr>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602;p61">
              <a:extLst>
                <a:ext uri="{FF2B5EF4-FFF2-40B4-BE49-F238E27FC236}">
                  <a16:creationId xmlns:a16="http://schemas.microsoft.com/office/drawing/2014/main" id="{B5C4F3E7-CF1D-33C8-AE44-FB56367338EB}"/>
                </a:ext>
              </a:extLst>
            </p:cNvPr>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1" name="Straight Connector 60">
            <a:extLst>
              <a:ext uri="{FF2B5EF4-FFF2-40B4-BE49-F238E27FC236}">
                <a16:creationId xmlns:a16="http://schemas.microsoft.com/office/drawing/2014/main" id="{EC20E8E3-4065-C970-76AC-DC2E623C353A}"/>
              </a:ext>
            </a:extLst>
          </p:cNvPr>
          <p:cNvCxnSpPr>
            <a:cxnSpLocks/>
          </p:cNvCxnSpPr>
          <p:nvPr/>
        </p:nvCxnSpPr>
        <p:spPr>
          <a:xfrm>
            <a:off x="7509933" y="2204085"/>
            <a:ext cx="0" cy="806294"/>
          </a:xfrm>
          <a:prstGeom prst="line">
            <a:avLst/>
          </a:prstGeom>
          <a:ln>
            <a:solidFill>
              <a:schemeClr val="bg1"/>
            </a:solidFill>
          </a:ln>
          <a:effectLst>
            <a:glow rad="139700">
              <a:schemeClr val="bg1">
                <a:alpha val="40000"/>
              </a:schemeClr>
            </a:glow>
          </a:effectLst>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9A7019CB-FB5F-8006-60FB-912E58791EEF}"/>
              </a:ext>
            </a:extLst>
          </p:cNvPr>
          <p:cNvGrpSpPr/>
          <p:nvPr/>
        </p:nvGrpSpPr>
        <p:grpSpPr>
          <a:xfrm>
            <a:off x="6369504" y="2987672"/>
            <a:ext cx="2525500" cy="723300"/>
            <a:chOff x="198825" y="2884855"/>
            <a:chExt cx="2525500" cy="723300"/>
          </a:xfrm>
          <a:effectLst>
            <a:glow rad="139700">
              <a:schemeClr val="bg1">
                <a:alpha val="40000"/>
              </a:schemeClr>
            </a:glow>
          </a:effectLst>
        </p:grpSpPr>
        <p:sp>
          <p:nvSpPr>
            <p:cNvPr id="7" name="Rectangle: Rounded Corners 6">
              <a:extLst>
                <a:ext uri="{FF2B5EF4-FFF2-40B4-BE49-F238E27FC236}">
                  <a16:creationId xmlns:a16="http://schemas.microsoft.com/office/drawing/2014/main" id="{984D4E27-90A8-C244-41CA-DF48556141DC}"/>
                </a:ext>
              </a:extLst>
            </p:cNvPr>
            <p:cNvSpPr/>
            <p:nvPr/>
          </p:nvSpPr>
          <p:spPr>
            <a:xfrm>
              <a:off x="198825" y="2884855"/>
              <a:ext cx="2525500" cy="723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Extraction</a:t>
              </a:r>
            </a:p>
          </p:txBody>
        </p:sp>
        <p:grpSp>
          <p:nvGrpSpPr>
            <p:cNvPr id="43" name="Group 42">
              <a:extLst>
                <a:ext uri="{FF2B5EF4-FFF2-40B4-BE49-F238E27FC236}">
                  <a16:creationId xmlns:a16="http://schemas.microsoft.com/office/drawing/2014/main" id="{AFAC2FD7-E7C1-D5CA-E354-77AC08F9846C}"/>
                </a:ext>
              </a:extLst>
            </p:cNvPr>
            <p:cNvGrpSpPr/>
            <p:nvPr/>
          </p:nvGrpSpPr>
          <p:grpSpPr>
            <a:xfrm>
              <a:off x="288159" y="3061317"/>
              <a:ext cx="360605" cy="370376"/>
              <a:chOff x="265930" y="1776827"/>
              <a:chExt cx="360605" cy="370376"/>
            </a:xfrm>
          </p:grpSpPr>
          <p:sp>
            <p:nvSpPr>
              <p:cNvPr id="44" name="Google Shape;621;p63">
                <a:extLst>
                  <a:ext uri="{FF2B5EF4-FFF2-40B4-BE49-F238E27FC236}">
                    <a16:creationId xmlns:a16="http://schemas.microsoft.com/office/drawing/2014/main" id="{6A60A294-EBBD-629A-AE73-BC09E779C1AE}"/>
                  </a:ext>
                </a:extLst>
              </p:cNvPr>
              <p:cNvSpPr/>
              <p:nvPr/>
            </p:nvSpPr>
            <p:spPr>
              <a:xfrm>
                <a:off x="265930" y="1776827"/>
                <a:ext cx="360605" cy="370376"/>
              </a:xfrm>
              <a:prstGeom prst="ellipse">
                <a:avLst/>
              </a:prstGeom>
              <a:solidFill>
                <a:schemeClr val="bg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95000"/>
                    </a:schemeClr>
                  </a:solidFill>
                </a:endParaRPr>
              </a:p>
            </p:txBody>
          </p:sp>
          <p:sp>
            <p:nvSpPr>
              <p:cNvPr id="45" name="Google Shape;631;p63">
                <a:extLst>
                  <a:ext uri="{FF2B5EF4-FFF2-40B4-BE49-F238E27FC236}">
                    <a16:creationId xmlns:a16="http://schemas.microsoft.com/office/drawing/2014/main" id="{62B6DDDE-9550-F2FB-BB67-7379D0084FB0}"/>
                  </a:ext>
                </a:extLst>
              </p:cNvPr>
              <p:cNvSpPr txBox="1">
                <a:spLocks/>
              </p:cNvSpPr>
              <p:nvPr/>
            </p:nvSpPr>
            <p:spPr>
              <a:xfrm>
                <a:off x="305093" y="1858299"/>
                <a:ext cx="267472" cy="212403"/>
              </a:xfrm>
              <a:prstGeom prst="rect">
                <a:avLst/>
              </a:prstGeom>
              <a:noFill/>
              <a:ln>
                <a:noFill/>
              </a:ln>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9pPr>
              </a:lstStyle>
              <a:p>
                <a:r>
                  <a:rPr lang="en" dirty="0"/>
                  <a:t>4</a:t>
                </a:r>
              </a:p>
            </p:txBody>
          </p:sp>
        </p:grpSp>
      </p:grpSp>
      <p:grpSp>
        <p:nvGrpSpPr>
          <p:cNvPr id="23" name="Google Shape;600;p61">
            <a:extLst>
              <a:ext uri="{FF2B5EF4-FFF2-40B4-BE49-F238E27FC236}">
                <a16:creationId xmlns:a16="http://schemas.microsoft.com/office/drawing/2014/main" id="{BFD49628-E847-D59B-EC72-94316AB27A0E}"/>
              </a:ext>
            </a:extLst>
          </p:cNvPr>
          <p:cNvGrpSpPr/>
          <p:nvPr/>
        </p:nvGrpSpPr>
        <p:grpSpPr>
          <a:xfrm>
            <a:off x="5668433" y="1641421"/>
            <a:ext cx="2023533" cy="491701"/>
            <a:chOff x="1298650" y="3255600"/>
            <a:chExt cx="3427850" cy="639375"/>
          </a:xfrm>
          <a:effectLst>
            <a:glow rad="139700">
              <a:schemeClr val="bg1">
                <a:alpha val="40000"/>
              </a:schemeClr>
            </a:glow>
          </a:effectLst>
        </p:grpSpPr>
        <p:sp>
          <p:nvSpPr>
            <p:cNvPr id="24" name="Google Shape;601;p61">
              <a:extLst>
                <a:ext uri="{FF2B5EF4-FFF2-40B4-BE49-F238E27FC236}">
                  <a16:creationId xmlns:a16="http://schemas.microsoft.com/office/drawing/2014/main" id="{5AAF6A4D-7A07-39FF-C573-6130FD42F368}"/>
                </a:ext>
              </a:extLst>
            </p:cNvPr>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02;p61">
              <a:extLst>
                <a:ext uri="{FF2B5EF4-FFF2-40B4-BE49-F238E27FC236}">
                  <a16:creationId xmlns:a16="http://schemas.microsoft.com/office/drawing/2014/main" id="{AE6FF3F8-CD4C-EF0E-C4EF-51EE82A6A00A}"/>
                </a:ext>
              </a:extLst>
            </p:cNvPr>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601;p61">
            <a:extLst>
              <a:ext uri="{FF2B5EF4-FFF2-40B4-BE49-F238E27FC236}">
                <a16:creationId xmlns:a16="http://schemas.microsoft.com/office/drawing/2014/main" id="{F7C6D4CC-80A9-F395-B4F9-3348E11AAEC1}"/>
              </a:ext>
            </a:extLst>
          </p:cNvPr>
          <p:cNvSpPr/>
          <p:nvPr/>
        </p:nvSpPr>
        <p:spPr>
          <a:xfrm>
            <a:off x="2680539" y="1846739"/>
            <a:ext cx="1957505" cy="297371"/>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a:effectLst>
            <a:glow rad="139700">
              <a:schemeClr val="bg1">
                <a:alpha val="40000"/>
              </a:schemeClr>
            </a:glo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Title 2">
            <a:extLst>
              <a:ext uri="{FF2B5EF4-FFF2-40B4-BE49-F238E27FC236}">
                <a16:creationId xmlns:a16="http://schemas.microsoft.com/office/drawing/2014/main" id="{1EB2B146-130D-E602-3F7F-909D9F40CEBA}"/>
              </a:ext>
            </a:extLst>
          </p:cNvPr>
          <p:cNvSpPr>
            <a:spLocks noGrp="1"/>
          </p:cNvSpPr>
          <p:nvPr>
            <p:ph type="title"/>
          </p:nvPr>
        </p:nvSpPr>
        <p:spPr>
          <a:xfrm>
            <a:off x="2910330" y="266473"/>
            <a:ext cx="2599267" cy="723300"/>
          </a:xfrm>
        </p:spPr>
        <p:txBody>
          <a:bodyPr/>
          <a:lstStyle/>
          <a:p>
            <a:r>
              <a:rPr lang="en-US" dirty="0"/>
              <a:t>Flow Chart</a:t>
            </a:r>
          </a:p>
        </p:txBody>
      </p:sp>
      <p:sp>
        <p:nvSpPr>
          <p:cNvPr id="4" name="Rectangle: Rounded Corners 3">
            <a:extLst>
              <a:ext uri="{FF2B5EF4-FFF2-40B4-BE49-F238E27FC236}">
                <a16:creationId xmlns:a16="http://schemas.microsoft.com/office/drawing/2014/main" id="{14C6B3FF-71FD-2EE0-6D97-6375DEDC4D83}"/>
              </a:ext>
            </a:extLst>
          </p:cNvPr>
          <p:cNvSpPr/>
          <p:nvPr/>
        </p:nvSpPr>
        <p:spPr>
          <a:xfrm>
            <a:off x="198826" y="1576540"/>
            <a:ext cx="2525500" cy="723300"/>
          </a:xfrm>
          <a:prstGeom prst="roundRect">
            <a:avLst/>
          </a:prstGeom>
          <a:effectLst>
            <a:glow rad="1397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Image Frame Acquisition</a:t>
            </a:r>
          </a:p>
        </p:txBody>
      </p:sp>
      <p:sp>
        <p:nvSpPr>
          <p:cNvPr id="5" name="Rectangle: Rounded Corners 4">
            <a:extLst>
              <a:ext uri="{FF2B5EF4-FFF2-40B4-BE49-F238E27FC236}">
                <a16:creationId xmlns:a16="http://schemas.microsoft.com/office/drawing/2014/main" id="{9FAB3991-B758-2327-CFDD-2E11D9676610}"/>
              </a:ext>
            </a:extLst>
          </p:cNvPr>
          <p:cNvSpPr/>
          <p:nvPr/>
        </p:nvSpPr>
        <p:spPr>
          <a:xfrm>
            <a:off x="3284165" y="1567441"/>
            <a:ext cx="2525500" cy="723300"/>
          </a:xfrm>
          <a:prstGeom prst="roundRect">
            <a:avLst/>
          </a:prstGeom>
          <a:effectLst>
            <a:glow rad="139700">
              <a:schemeClr val="bg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Face Segmentation</a:t>
            </a:r>
          </a:p>
        </p:txBody>
      </p:sp>
      <p:grpSp>
        <p:nvGrpSpPr>
          <p:cNvPr id="10" name="Google Shape;646;p63">
            <a:extLst>
              <a:ext uri="{FF2B5EF4-FFF2-40B4-BE49-F238E27FC236}">
                <a16:creationId xmlns:a16="http://schemas.microsoft.com/office/drawing/2014/main" id="{F4E3E449-A128-2824-FA7A-E74EFFE2D68F}"/>
              </a:ext>
            </a:extLst>
          </p:cNvPr>
          <p:cNvGrpSpPr/>
          <p:nvPr/>
        </p:nvGrpSpPr>
        <p:grpSpPr>
          <a:xfrm>
            <a:off x="3518152" y="1030509"/>
            <a:ext cx="1163678" cy="63948"/>
            <a:chOff x="3779200" y="1371600"/>
            <a:chExt cx="1992600" cy="109500"/>
          </a:xfrm>
        </p:grpSpPr>
        <p:sp>
          <p:nvSpPr>
            <p:cNvPr id="11" name="Google Shape;647;p63">
              <a:extLst>
                <a:ext uri="{FF2B5EF4-FFF2-40B4-BE49-F238E27FC236}">
                  <a16:creationId xmlns:a16="http://schemas.microsoft.com/office/drawing/2014/main" id="{B524420F-BE4D-9695-3FC0-C9B3EB04FDE8}"/>
                </a:ext>
              </a:extLst>
            </p:cNvPr>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48;p63">
              <a:extLst>
                <a:ext uri="{FF2B5EF4-FFF2-40B4-BE49-F238E27FC236}">
                  <a16:creationId xmlns:a16="http://schemas.microsoft.com/office/drawing/2014/main" id="{2336F5A5-35EC-1DE2-797D-D3FC78CCBCF7}"/>
                </a:ext>
              </a:extLst>
            </p:cNvPr>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649;p63">
              <a:extLst>
                <a:ext uri="{FF2B5EF4-FFF2-40B4-BE49-F238E27FC236}">
                  <a16:creationId xmlns:a16="http://schemas.microsoft.com/office/drawing/2014/main" id="{02082008-FBA0-E4CB-A5C6-B27C103A9B1F}"/>
                </a:ext>
              </a:extLst>
            </p:cNvPr>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50;p63">
              <a:extLst>
                <a:ext uri="{FF2B5EF4-FFF2-40B4-BE49-F238E27FC236}">
                  <a16:creationId xmlns:a16="http://schemas.microsoft.com/office/drawing/2014/main" id="{42673919-229E-E8A4-B40A-D05E409579B2}"/>
                </a:ext>
              </a:extLst>
            </p:cNvPr>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51;p63">
              <a:extLst>
                <a:ext uri="{FF2B5EF4-FFF2-40B4-BE49-F238E27FC236}">
                  <a16:creationId xmlns:a16="http://schemas.microsoft.com/office/drawing/2014/main" id="{88F22FE1-5369-4E9C-FD7B-C96D219C846E}"/>
                </a:ext>
              </a:extLst>
            </p:cNvPr>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52;p63">
              <a:extLst>
                <a:ext uri="{FF2B5EF4-FFF2-40B4-BE49-F238E27FC236}">
                  <a16:creationId xmlns:a16="http://schemas.microsoft.com/office/drawing/2014/main" id="{946A7613-5158-8C52-A443-5AF95AF075AD}"/>
                </a:ext>
              </a:extLst>
            </p:cNvPr>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roup 29">
            <a:extLst>
              <a:ext uri="{FF2B5EF4-FFF2-40B4-BE49-F238E27FC236}">
                <a16:creationId xmlns:a16="http://schemas.microsoft.com/office/drawing/2014/main" id="{F0CF1C05-6FFE-07E7-AAB7-5D6693B34E3B}"/>
              </a:ext>
            </a:extLst>
          </p:cNvPr>
          <p:cNvGrpSpPr/>
          <p:nvPr/>
        </p:nvGrpSpPr>
        <p:grpSpPr>
          <a:xfrm>
            <a:off x="248996" y="1773734"/>
            <a:ext cx="360605" cy="370376"/>
            <a:chOff x="265930" y="1776827"/>
            <a:chExt cx="360605" cy="370376"/>
          </a:xfrm>
        </p:grpSpPr>
        <p:sp>
          <p:nvSpPr>
            <p:cNvPr id="18" name="Google Shape;621;p63">
              <a:extLst>
                <a:ext uri="{FF2B5EF4-FFF2-40B4-BE49-F238E27FC236}">
                  <a16:creationId xmlns:a16="http://schemas.microsoft.com/office/drawing/2014/main" id="{FB55F36C-7FDD-E821-6F4D-214B012C8C5C}"/>
                </a:ext>
              </a:extLst>
            </p:cNvPr>
            <p:cNvSpPr/>
            <p:nvPr/>
          </p:nvSpPr>
          <p:spPr>
            <a:xfrm>
              <a:off x="265930" y="1776827"/>
              <a:ext cx="360605" cy="370376"/>
            </a:xfrm>
            <a:prstGeom prst="ellipse">
              <a:avLst/>
            </a:prstGeom>
            <a:solidFill>
              <a:schemeClr val="bg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95000"/>
                  </a:schemeClr>
                </a:solidFill>
              </a:endParaRPr>
            </a:p>
          </p:txBody>
        </p:sp>
        <p:sp>
          <p:nvSpPr>
            <p:cNvPr id="19" name="Google Shape;631;p63">
              <a:extLst>
                <a:ext uri="{FF2B5EF4-FFF2-40B4-BE49-F238E27FC236}">
                  <a16:creationId xmlns:a16="http://schemas.microsoft.com/office/drawing/2014/main" id="{88A0712E-0B3F-9D8E-8712-C6CF57894578}"/>
                </a:ext>
              </a:extLst>
            </p:cNvPr>
            <p:cNvSpPr txBox="1">
              <a:spLocks/>
            </p:cNvSpPr>
            <p:nvPr/>
          </p:nvSpPr>
          <p:spPr>
            <a:xfrm>
              <a:off x="305093" y="1858299"/>
              <a:ext cx="267472" cy="212403"/>
            </a:xfrm>
            <a:prstGeom prst="rect">
              <a:avLst/>
            </a:prstGeom>
            <a:noFill/>
            <a:ln>
              <a:noFill/>
            </a:ln>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9pPr>
            </a:lstStyle>
            <a:p>
              <a:r>
                <a:rPr lang="en" dirty="0"/>
                <a:t>1</a:t>
              </a:r>
            </a:p>
          </p:txBody>
        </p:sp>
      </p:grpSp>
      <p:grpSp>
        <p:nvGrpSpPr>
          <p:cNvPr id="31" name="Group 30">
            <a:extLst>
              <a:ext uri="{FF2B5EF4-FFF2-40B4-BE49-F238E27FC236}">
                <a16:creationId xmlns:a16="http://schemas.microsoft.com/office/drawing/2014/main" id="{3FFEAFCC-9B07-6155-CD94-0B6DCC207218}"/>
              </a:ext>
            </a:extLst>
          </p:cNvPr>
          <p:cNvGrpSpPr/>
          <p:nvPr/>
        </p:nvGrpSpPr>
        <p:grpSpPr>
          <a:xfrm>
            <a:off x="3352657" y="1765267"/>
            <a:ext cx="360605" cy="370376"/>
            <a:chOff x="265930" y="1776827"/>
            <a:chExt cx="360605" cy="370376"/>
          </a:xfrm>
        </p:grpSpPr>
        <p:sp>
          <p:nvSpPr>
            <p:cNvPr id="32" name="Google Shape;621;p63">
              <a:extLst>
                <a:ext uri="{FF2B5EF4-FFF2-40B4-BE49-F238E27FC236}">
                  <a16:creationId xmlns:a16="http://schemas.microsoft.com/office/drawing/2014/main" id="{F896BE1F-0337-4489-17A5-2C2720B40B75}"/>
                </a:ext>
              </a:extLst>
            </p:cNvPr>
            <p:cNvSpPr/>
            <p:nvPr/>
          </p:nvSpPr>
          <p:spPr>
            <a:xfrm>
              <a:off x="265930" y="1776827"/>
              <a:ext cx="360605" cy="370376"/>
            </a:xfrm>
            <a:prstGeom prst="ellipse">
              <a:avLst/>
            </a:prstGeom>
            <a:solidFill>
              <a:schemeClr val="bg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95000"/>
                  </a:schemeClr>
                </a:solidFill>
              </a:endParaRPr>
            </a:p>
          </p:txBody>
        </p:sp>
        <p:sp>
          <p:nvSpPr>
            <p:cNvPr id="33" name="Google Shape;631;p63">
              <a:extLst>
                <a:ext uri="{FF2B5EF4-FFF2-40B4-BE49-F238E27FC236}">
                  <a16:creationId xmlns:a16="http://schemas.microsoft.com/office/drawing/2014/main" id="{12BAD53C-60C3-1F6F-1E99-8459982D52BC}"/>
                </a:ext>
              </a:extLst>
            </p:cNvPr>
            <p:cNvSpPr txBox="1">
              <a:spLocks/>
            </p:cNvSpPr>
            <p:nvPr/>
          </p:nvSpPr>
          <p:spPr>
            <a:xfrm>
              <a:off x="305093" y="1858299"/>
              <a:ext cx="267472" cy="212403"/>
            </a:xfrm>
            <a:prstGeom prst="rect">
              <a:avLst/>
            </a:prstGeom>
            <a:noFill/>
            <a:ln>
              <a:noFill/>
            </a:ln>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9pPr>
            </a:lstStyle>
            <a:p>
              <a:r>
                <a:rPr lang="en" dirty="0"/>
                <a:t>2</a:t>
              </a:r>
            </a:p>
          </p:txBody>
        </p:sp>
      </p:grpSp>
      <p:grpSp>
        <p:nvGrpSpPr>
          <p:cNvPr id="37" name="Group 36">
            <a:extLst>
              <a:ext uri="{FF2B5EF4-FFF2-40B4-BE49-F238E27FC236}">
                <a16:creationId xmlns:a16="http://schemas.microsoft.com/office/drawing/2014/main" id="{B306F799-5DA1-B6CE-F156-13FDF4F89EAA}"/>
              </a:ext>
            </a:extLst>
          </p:cNvPr>
          <p:cNvGrpSpPr/>
          <p:nvPr/>
        </p:nvGrpSpPr>
        <p:grpSpPr>
          <a:xfrm>
            <a:off x="6369504" y="1567441"/>
            <a:ext cx="2525500" cy="723300"/>
            <a:chOff x="6369504" y="1567441"/>
            <a:chExt cx="2525500" cy="723300"/>
          </a:xfrm>
          <a:effectLst>
            <a:glow rad="139700">
              <a:schemeClr val="bg1">
                <a:alpha val="40000"/>
              </a:schemeClr>
            </a:glow>
          </a:effectLst>
        </p:grpSpPr>
        <p:sp>
          <p:nvSpPr>
            <p:cNvPr id="6" name="Rectangle: Rounded Corners 5">
              <a:extLst>
                <a:ext uri="{FF2B5EF4-FFF2-40B4-BE49-F238E27FC236}">
                  <a16:creationId xmlns:a16="http://schemas.microsoft.com/office/drawing/2014/main" id="{C9C213A5-214E-6310-81D1-183DACEA3FEA}"/>
                </a:ext>
              </a:extLst>
            </p:cNvPr>
            <p:cNvSpPr/>
            <p:nvPr/>
          </p:nvSpPr>
          <p:spPr>
            <a:xfrm>
              <a:off x="6369504" y="1567441"/>
              <a:ext cx="2525500" cy="723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Face Tracking</a:t>
              </a:r>
            </a:p>
          </p:txBody>
        </p:sp>
        <p:grpSp>
          <p:nvGrpSpPr>
            <p:cNvPr id="34" name="Group 33">
              <a:extLst>
                <a:ext uri="{FF2B5EF4-FFF2-40B4-BE49-F238E27FC236}">
                  <a16:creationId xmlns:a16="http://schemas.microsoft.com/office/drawing/2014/main" id="{16407C19-FD49-E036-F93F-E3C511D967FF}"/>
                </a:ext>
              </a:extLst>
            </p:cNvPr>
            <p:cNvGrpSpPr/>
            <p:nvPr/>
          </p:nvGrpSpPr>
          <p:grpSpPr>
            <a:xfrm>
              <a:off x="6499898" y="1765267"/>
              <a:ext cx="360605" cy="370376"/>
              <a:chOff x="265930" y="1776827"/>
              <a:chExt cx="360605" cy="370376"/>
            </a:xfrm>
          </p:grpSpPr>
          <p:sp>
            <p:nvSpPr>
              <p:cNvPr id="35" name="Google Shape;621;p63">
                <a:extLst>
                  <a:ext uri="{FF2B5EF4-FFF2-40B4-BE49-F238E27FC236}">
                    <a16:creationId xmlns:a16="http://schemas.microsoft.com/office/drawing/2014/main" id="{015E23C4-3147-3486-10C5-D7747B5B01D2}"/>
                  </a:ext>
                </a:extLst>
              </p:cNvPr>
              <p:cNvSpPr/>
              <p:nvPr/>
            </p:nvSpPr>
            <p:spPr>
              <a:xfrm>
                <a:off x="265930" y="1776827"/>
                <a:ext cx="360605" cy="370376"/>
              </a:xfrm>
              <a:prstGeom prst="ellipse">
                <a:avLst/>
              </a:prstGeom>
              <a:solidFill>
                <a:schemeClr val="bg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95000"/>
                    </a:schemeClr>
                  </a:solidFill>
                </a:endParaRPr>
              </a:p>
            </p:txBody>
          </p:sp>
          <p:sp>
            <p:nvSpPr>
              <p:cNvPr id="36" name="Google Shape;631;p63">
                <a:extLst>
                  <a:ext uri="{FF2B5EF4-FFF2-40B4-BE49-F238E27FC236}">
                    <a16:creationId xmlns:a16="http://schemas.microsoft.com/office/drawing/2014/main" id="{0F68E5C2-F473-E692-377F-671F68A61BEC}"/>
                  </a:ext>
                </a:extLst>
              </p:cNvPr>
              <p:cNvSpPr txBox="1">
                <a:spLocks/>
              </p:cNvSpPr>
              <p:nvPr/>
            </p:nvSpPr>
            <p:spPr>
              <a:xfrm>
                <a:off x="305093" y="1858299"/>
                <a:ext cx="267472" cy="212403"/>
              </a:xfrm>
              <a:prstGeom prst="rect">
                <a:avLst/>
              </a:prstGeom>
              <a:noFill/>
              <a:ln>
                <a:noFill/>
              </a:ln>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9pPr>
              </a:lstStyle>
              <a:p>
                <a:r>
                  <a:rPr lang="en" dirty="0"/>
                  <a:t>3</a:t>
                </a:r>
              </a:p>
            </p:txBody>
          </p:sp>
        </p:grpSp>
      </p:grpSp>
      <p:grpSp>
        <p:nvGrpSpPr>
          <p:cNvPr id="27" name="Group 26">
            <a:extLst>
              <a:ext uri="{FF2B5EF4-FFF2-40B4-BE49-F238E27FC236}">
                <a16:creationId xmlns:a16="http://schemas.microsoft.com/office/drawing/2014/main" id="{14C428D5-298A-FC72-D734-6435F1F3AA31}"/>
              </a:ext>
            </a:extLst>
          </p:cNvPr>
          <p:cNvGrpSpPr/>
          <p:nvPr/>
        </p:nvGrpSpPr>
        <p:grpSpPr>
          <a:xfrm>
            <a:off x="3284165" y="2931098"/>
            <a:ext cx="2525500" cy="723300"/>
            <a:chOff x="3284165" y="2884855"/>
            <a:chExt cx="2525500" cy="723300"/>
          </a:xfrm>
          <a:effectLst>
            <a:glow rad="139700">
              <a:schemeClr val="bg1">
                <a:alpha val="40000"/>
              </a:schemeClr>
            </a:glow>
          </a:effectLst>
        </p:grpSpPr>
        <p:sp>
          <p:nvSpPr>
            <p:cNvPr id="8" name="Rectangle: Rounded Corners 7">
              <a:extLst>
                <a:ext uri="{FF2B5EF4-FFF2-40B4-BE49-F238E27FC236}">
                  <a16:creationId xmlns:a16="http://schemas.microsoft.com/office/drawing/2014/main" id="{82168029-ED43-ACC5-6C24-6F89663B43BB}"/>
                </a:ext>
              </a:extLst>
            </p:cNvPr>
            <p:cNvSpPr/>
            <p:nvPr/>
          </p:nvSpPr>
          <p:spPr>
            <a:xfrm>
              <a:off x="3284165" y="2884855"/>
              <a:ext cx="2525500" cy="723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Face Emotion Classification</a:t>
              </a:r>
            </a:p>
          </p:txBody>
        </p:sp>
        <p:grpSp>
          <p:nvGrpSpPr>
            <p:cNvPr id="46" name="Group 45">
              <a:extLst>
                <a:ext uri="{FF2B5EF4-FFF2-40B4-BE49-F238E27FC236}">
                  <a16:creationId xmlns:a16="http://schemas.microsoft.com/office/drawing/2014/main" id="{24150287-146E-E785-C0BA-A4C0E9278A3C}"/>
                </a:ext>
              </a:extLst>
            </p:cNvPr>
            <p:cNvGrpSpPr/>
            <p:nvPr/>
          </p:nvGrpSpPr>
          <p:grpSpPr>
            <a:xfrm>
              <a:off x="3345253" y="3061317"/>
              <a:ext cx="360605" cy="370376"/>
              <a:chOff x="265930" y="1776827"/>
              <a:chExt cx="360605" cy="370376"/>
            </a:xfrm>
          </p:grpSpPr>
          <p:sp>
            <p:nvSpPr>
              <p:cNvPr id="47" name="Google Shape;621;p63">
                <a:extLst>
                  <a:ext uri="{FF2B5EF4-FFF2-40B4-BE49-F238E27FC236}">
                    <a16:creationId xmlns:a16="http://schemas.microsoft.com/office/drawing/2014/main" id="{80B9D1ED-177B-32F5-1AC8-AFB37F53217B}"/>
                  </a:ext>
                </a:extLst>
              </p:cNvPr>
              <p:cNvSpPr/>
              <p:nvPr/>
            </p:nvSpPr>
            <p:spPr>
              <a:xfrm>
                <a:off x="265930" y="1776827"/>
                <a:ext cx="360605" cy="370376"/>
              </a:xfrm>
              <a:prstGeom prst="ellipse">
                <a:avLst/>
              </a:prstGeom>
              <a:solidFill>
                <a:schemeClr val="bg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95000"/>
                    </a:schemeClr>
                  </a:solidFill>
                </a:endParaRPr>
              </a:p>
            </p:txBody>
          </p:sp>
          <p:sp>
            <p:nvSpPr>
              <p:cNvPr id="48" name="Google Shape;631;p63">
                <a:extLst>
                  <a:ext uri="{FF2B5EF4-FFF2-40B4-BE49-F238E27FC236}">
                    <a16:creationId xmlns:a16="http://schemas.microsoft.com/office/drawing/2014/main" id="{790F540E-6AF9-A5B8-6524-DAF0B5038CDC}"/>
                  </a:ext>
                </a:extLst>
              </p:cNvPr>
              <p:cNvSpPr txBox="1">
                <a:spLocks/>
              </p:cNvSpPr>
              <p:nvPr/>
            </p:nvSpPr>
            <p:spPr>
              <a:xfrm>
                <a:off x="305093" y="1858299"/>
                <a:ext cx="267472" cy="212403"/>
              </a:xfrm>
              <a:prstGeom prst="rect">
                <a:avLst/>
              </a:prstGeom>
              <a:noFill/>
              <a:ln>
                <a:noFill/>
              </a:ln>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9pPr>
              </a:lstStyle>
              <a:p>
                <a:r>
                  <a:rPr lang="en" dirty="0"/>
                  <a:t>5</a:t>
                </a:r>
              </a:p>
            </p:txBody>
          </p:sp>
        </p:grpSp>
      </p:grpSp>
      <p:grpSp>
        <p:nvGrpSpPr>
          <p:cNvPr id="26" name="Group 25">
            <a:extLst>
              <a:ext uri="{FF2B5EF4-FFF2-40B4-BE49-F238E27FC236}">
                <a16:creationId xmlns:a16="http://schemas.microsoft.com/office/drawing/2014/main" id="{38763B18-2171-68A0-8587-F78121676DE3}"/>
              </a:ext>
            </a:extLst>
          </p:cNvPr>
          <p:cNvGrpSpPr/>
          <p:nvPr/>
        </p:nvGrpSpPr>
        <p:grpSpPr>
          <a:xfrm>
            <a:off x="233845" y="2931098"/>
            <a:ext cx="2525500" cy="723300"/>
            <a:chOff x="6369504" y="2884855"/>
            <a:chExt cx="2525500" cy="723300"/>
          </a:xfrm>
          <a:effectLst>
            <a:glow rad="139700">
              <a:schemeClr val="bg1">
                <a:alpha val="40000"/>
              </a:schemeClr>
            </a:glow>
          </a:effectLst>
        </p:grpSpPr>
        <p:sp>
          <p:nvSpPr>
            <p:cNvPr id="9" name="Rectangle: Rounded Corners 8">
              <a:extLst>
                <a:ext uri="{FF2B5EF4-FFF2-40B4-BE49-F238E27FC236}">
                  <a16:creationId xmlns:a16="http://schemas.microsoft.com/office/drawing/2014/main" id="{F88D96FB-7205-D995-1AF2-746E87A1D7E8}"/>
                </a:ext>
              </a:extLst>
            </p:cNvPr>
            <p:cNvSpPr/>
            <p:nvPr/>
          </p:nvSpPr>
          <p:spPr>
            <a:xfrm>
              <a:off x="6369504" y="2884855"/>
              <a:ext cx="2525500" cy="723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Output Face               Emotion and song recommendation</a:t>
              </a:r>
            </a:p>
          </p:txBody>
        </p:sp>
        <p:grpSp>
          <p:nvGrpSpPr>
            <p:cNvPr id="49" name="Group 48">
              <a:extLst>
                <a:ext uri="{FF2B5EF4-FFF2-40B4-BE49-F238E27FC236}">
                  <a16:creationId xmlns:a16="http://schemas.microsoft.com/office/drawing/2014/main" id="{5A02AE0B-F2B8-F8CB-F649-81F937133062}"/>
                </a:ext>
              </a:extLst>
            </p:cNvPr>
            <p:cNvGrpSpPr/>
            <p:nvPr/>
          </p:nvGrpSpPr>
          <p:grpSpPr>
            <a:xfrm>
              <a:off x="6492494" y="3061317"/>
              <a:ext cx="360605" cy="370376"/>
              <a:chOff x="265930" y="1776827"/>
              <a:chExt cx="360605" cy="370376"/>
            </a:xfrm>
          </p:grpSpPr>
          <p:sp>
            <p:nvSpPr>
              <p:cNvPr id="50" name="Google Shape;621;p63">
                <a:extLst>
                  <a:ext uri="{FF2B5EF4-FFF2-40B4-BE49-F238E27FC236}">
                    <a16:creationId xmlns:a16="http://schemas.microsoft.com/office/drawing/2014/main" id="{1BA9FC24-FC9C-23A2-5C96-BF492A70FBB1}"/>
                  </a:ext>
                </a:extLst>
              </p:cNvPr>
              <p:cNvSpPr/>
              <p:nvPr/>
            </p:nvSpPr>
            <p:spPr>
              <a:xfrm>
                <a:off x="265930" y="1776827"/>
                <a:ext cx="360605" cy="370376"/>
              </a:xfrm>
              <a:prstGeom prst="ellipse">
                <a:avLst/>
              </a:prstGeom>
              <a:solidFill>
                <a:schemeClr val="bg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95000"/>
                    </a:schemeClr>
                  </a:solidFill>
                </a:endParaRPr>
              </a:p>
            </p:txBody>
          </p:sp>
          <p:sp>
            <p:nvSpPr>
              <p:cNvPr id="51" name="Google Shape;631;p63">
                <a:extLst>
                  <a:ext uri="{FF2B5EF4-FFF2-40B4-BE49-F238E27FC236}">
                    <a16:creationId xmlns:a16="http://schemas.microsoft.com/office/drawing/2014/main" id="{8614386B-156B-CD97-C045-34CA16735356}"/>
                  </a:ext>
                </a:extLst>
              </p:cNvPr>
              <p:cNvSpPr txBox="1">
                <a:spLocks/>
              </p:cNvSpPr>
              <p:nvPr/>
            </p:nvSpPr>
            <p:spPr>
              <a:xfrm>
                <a:off x="305093" y="1858299"/>
                <a:ext cx="267472" cy="212403"/>
              </a:xfrm>
              <a:prstGeom prst="rect">
                <a:avLst/>
              </a:prstGeom>
              <a:noFill/>
              <a:ln>
                <a:noFill/>
              </a:ln>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9pPr>
              </a:lstStyle>
              <a:p>
                <a:r>
                  <a:rPr lang="en" dirty="0"/>
                  <a:t>6</a:t>
                </a:r>
              </a:p>
            </p:txBody>
          </p:sp>
        </p:grpSp>
      </p:grpSp>
    </p:spTree>
    <p:extLst>
      <p:ext uri="{BB962C8B-B14F-4D97-AF65-F5344CB8AC3E}">
        <p14:creationId xmlns:p14="http://schemas.microsoft.com/office/powerpoint/2010/main" val="242039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barn(inVertical)">
                                      <p:cBhvr>
                                        <p:cTn id="11" dur="500"/>
                                        <p:tgtEl>
                                          <p:spTgt spid="23"/>
                                        </p:tgtEl>
                                      </p:cBhvr>
                                    </p:animEffect>
                                  </p:childTnLst>
                                </p:cTn>
                              </p:par>
                            </p:childTnLst>
                          </p:cTn>
                        </p:par>
                        <p:par>
                          <p:cTn id="12" fill="hold">
                            <p:stCondLst>
                              <p:cond delay="1000"/>
                            </p:stCondLst>
                            <p:childTnLst>
                              <p:par>
                                <p:cTn id="13" presetID="18" presetClass="entr" presetSubtype="12" fill="hold" nodeType="after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strips(downLeft)">
                                      <p:cBhvr>
                                        <p:cTn id="15" dur="500"/>
                                        <p:tgtEl>
                                          <p:spTgt spid="61"/>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024"/>
                                        </p:tgtEl>
                                        <p:attrNameLst>
                                          <p:attrName>style.visibility</p:attrName>
                                        </p:attrNameLst>
                                      </p:cBhvr>
                                      <p:to>
                                        <p:strVal val="visible"/>
                                      </p:to>
                                    </p:set>
                                    <p:animEffect transition="in" filter="wipe(down)">
                                      <p:cBhvr>
                                        <p:cTn id="19" dur="500"/>
                                        <p:tgtEl>
                                          <p:spTgt spid="1024"/>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028"/>
                                        </p:tgtEl>
                                        <p:attrNameLst>
                                          <p:attrName>style.visibility</p:attrName>
                                        </p:attrNameLst>
                                      </p:cBhvr>
                                      <p:to>
                                        <p:strVal val="visible"/>
                                      </p:to>
                                    </p:set>
                                    <p:animEffect transition="in" filter="wipe(down)">
                                      <p:cBhvr>
                                        <p:cTn id="23"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67"/>
          <p:cNvSpPr/>
          <p:nvPr/>
        </p:nvSpPr>
        <p:spPr>
          <a:xfrm>
            <a:off x="1660850" y="1885358"/>
            <a:ext cx="1372800" cy="13728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7"/>
          <p:cNvSpPr txBox="1">
            <a:spLocks noGrp="1"/>
          </p:cNvSpPr>
          <p:nvPr>
            <p:ph type="title"/>
          </p:nvPr>
        </p:nvSpPr>
        <p:spPr>
          <a:xfrm>
            <a:off x="3300350" y="1623358"/>
            <a:ext cx="4319100" cy="17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Data Collection &amp; Analysis</a:t>
            </a:r>
            <a:endParaRPr dirty="0"/>
          </a:p>
        </p:txBody>
      </p:sp>
      <p:sp>
        <p:nvSpPr>
          <p:cNvPr id="2" name="Google Shape;593;p61">
            <a:extLst>
              <a:ext uri="{FF2B5EF4-FFF2-40B4-BE49-F238E27FC236}">
                <a16:creationId xmlns:a16="http://schemas.microsoft.com/office/drawing/2014/main" id="{8063FE3D-03A1-EF82-67D3-8DDFE85AB476}"/>
              </a:ext>
            </a:extLst>
          </p:cNvPr>
          <p:cNvSpPr txBox="1">
            <a:spLocks/>
          </p:cNvSpPr>
          <p:nvPr/>
        </p:nvSpPr>
        <p:spPr>
          <a:xfrm>
            <a:off x="3033650" y="3720446"/>
            <a:ext cx="3744139" cy="3462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6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9pPr>
          </a:lstStyle>
          <a:p>
            <a:pPr marL="0" indent="0"/>
            <a:r>
              <a:rPr lang="en-US" sz="1400" i="1" dirty="0">
                <a:solidFill>
                  <a:schemeClr val="bg1"/>
                </a:solidFill>
                <a:latin typeface="IBM Plex Sans" panose="020B0503050203000203" pitchFamily="34" charset="0"/>
              </a:rPr>
              <a:t>Transforming interaction with hand gestures</a:t>
            </a:r>
          </a:p>
        </p:txBody>
      </p:sp>
      <p:sp>
        <p:nvSpPr>
          <p:cNvPr id="5" name="Google Shape;726;p67">
            <a:extLst>
              <a:ext uri="{FF2B5EF4-FFF2-40B4-BE49-F238E27FC236}">
                <a16:creationId xmlns:a16="http://schemas.microsoft.com/office/drawing/2014/main" id="{B44763B8-86F9-4AA0-31FA-0B3DB04993A3}"/>
              </a:ext>
            </a:extLst>
          </p:cNvPr>
          <p:cNvSpPr txBox="1">
            <a:spLocks/>
          </p:cNvSpPr>
          <p:nvPr/>
        </p:nvSpPr>
        <p:spPr>
          <a:xfrm>
            <a:off x="1524550" y="2150850"/>
            <a:ext cx="1639500" cy="841800"/>
          </a:xfrm>
          <a:prstGeom prst="rect">
            <a:avLst/>
          </a:prstGeom>
          <a:noFill/>
          <a:ln>
            <a:noFill/>
          </a:ln>
          <a:effectLst>
            <a:outerShdw blurRad="142875"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9pPr>
          </a:lstStyle>
          <a:p>
            <a:r>
              <a:rPr lang="en" dirty="0"/>
              <a:t>05</a:t>
            </a:r>
          </a:p>
        </p:txBody>
      </p:sp>
    </p:spTree>
    <p:extLst>
      <p:ext uri="{BB962C8B-B14F-4D97-AF65-F5344CB8AC3E}">
        <p14:creationId xmlns:p14="http://schemas.microsoft.com/office/powerpoint/2010/main" val="3337115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65"/>
          <p:cNvSpPr/>
          <p:nvPr/>
        </p:nvSpPr>
        <p:spPr>
          <a:xfrm>
            <a:off x="259777" y="233479"/>
            <a:ext cx="8624446" cy="4676542"/>
          </a:xfrm>
          <a:prstGeom prst="snip2DiagRect">
            <a:avLst>
              <a:gd name="adj1" fmla="val 0"/>
              <a:gd name="adj2" fmla="val 16667"/>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5"/>
          <p:cNvSpPr/>
          <p:nvPr/>
        </p:nvSpPr>
        <p:spPr>
          <a:xfrm>
            <a:off x="483615" y="569971"/>
            <a:ext cx="8176769" cy="4112787"/>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5"/>
          <p:cNvSpPr txBox="1">
            <a:spLocks noGrp="1"/>
          </p:cNvSpPr>
          <p:nvPr>
            <p:ph type="title"/>
          </p:nvPr>
        </p:nvSpPr>
        <p:spPr>
          <a:xfrm>
            <a:off x="1617377" y="718099"/>
            <a:ext cx="6549134"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t>Instruments for Data Collection</a:t>
            </a:r>
            <a:endParaRPr sz="2800" dirty="0"/>
          </a:p>
        </p:txBody>
      </p:sp>
      <p:sp>
        <p:nvSpPr>
          <p:cNvPr id="691" name="Google Shape;691;p65"/>
          <p:cNvSpPr txBox="1">
            <a:spLocks noGrp="1"/>
          </p:cNvSpPr>
          <p:nvPr>
            <p:ph type="subTitle" idx="1"/>
          </p:nvPr>
        </p:nvSpPr>
        <p:spPr>
          <a:xfrm>
            <a:off x="977489" y="1523306"/>
            <a:ext cx="7685500" cy="2995422"/>
          </a:xfrm>
          <a:prstGeom prst="rect">
            <a:avLst/>
          </a:prstGeom>
        </p:spPr>
        <p:txBody>
          <a:bodyPr spcFirstLastPara="1" wrap="square" lIns="91425" tIns="91425" rIns="91425" bIns="91425" anchor="ctr" anchorCtr="0">
            <a:noAutofit/>
          </a:bodyPr>
          <a:lstStyle/>
          <a:p>
            <a:pPr marL="139700" indent="0" algn="l"/>
            <a:r>
              <a:rPr lang="en-US" sz="1600" dirty="0">
                <a:solidFill>
                  <a:schemeClr val="bg1"/>
                </a:solidFill>
                <a:latin typeface="Google Sans"/>
              </a:rPr>
              <a:t>T</a:t>
            </a:r>
            <a:r>
              <a:rPr lang="en-US" sz="1600" b="0" i="0" u="none" strike="noStrike" baseline="0" dirty="0">
                <a:solidFill>
                  <a:schemeClr val="bg1"/>
                </a:solidFill>
                <a:latin typeface="Google Sans"/>
              </a:rPr>
              <a:t>he most common instruments used for hand gesture recognition include:</a:t>
            </a:r>
          </a:p>
          <a:p>
            <a:pPr marL="139700" indent="0" algn="l"/>
            <a:endParaRPr lang="en-US" sz="1600" dirty="0">
              <a:solidFill>
                <a:schemeClr val="bg1"/>
              </a:solidFill>
              <a:latin typeface="Google Sans"/>
            </a:endParaRPr>
          </a:p>
          <a:p>
            <a:pPr marL="425450" indent="-285750" algn="l">
              <a:buFont typeface="Wingdings" panose="05000000000000000000" pitchFamily="2" charset="2"/>
              <a:buChar char="q"/>
            </a:pPr>
            <a:r>
              <a:rPr lang="en-US" sz="1600" b="1" u="sng" dirty="0">
                <a:solidFill>
                  <a:schemeClr val="bg1"/>
                </a:solidFill>
                <a:latin typeface="Google Sans"/>
              </a:rPr>
              <a:t>Cameras</a:t>
            </a:r>
            <a:r>
              <a:rPr lang="en-US" sz="1600" dirty="0">
                <a:solidFill>
                  <a:schemeClr val="bg1"/>
                </a:solidFill>
                <a:latin typeface="Google Sans"/>
              </a:rPr>
              <a:t> are commonly used to recognize and interpret hand gestures. They capture images of the face, which are then analyzed. RGB, depth, and thermal cameras are commonly employed for this purpose.</a:t>
            </a:r>
          </a:p>
          <a:p>
            <a:pPr marL="425450" indent="-285750" algn="l">
              <a:buFont typeface="Wingdings" panose="05000000000000000000" pitchFamily="2" charset="2"/>
              <a:buChar char="q"/>
            </a:pPr>
            <a:endParaRPr lang="en-US" sz="1600" dirty="0">
              <a:solidFill>
                <a:schemeClr val="bg1"/>
              </a:solidFill>
              <a:latin typeface="Google Sans"/>
            </a:endParaRPr>
          </a:p>
          <a:p>
            <a:pPr marL="425450" indent="-285750" algn="l">
              <a:buFont typeface="Wingdings" panose="05000000000000000000" pitchFamily="2" charset="2"/>
              <a:buChar char="q"/>
            </a:pPr>
            <a:r>
              <a:rPr lang="en-US" sz="1600" b="1" i="0" u="sng" dirty="0">
                <a:solidFill>
                  <a:schemeClr val="bg1"/>
                </a:solidFill>
                <a:effectLst/>
                <a:latin typeface="Google Sans"/>
              </a:rPr>
              <a:t>Computer vision libraries</a:t>
            </a:r>
            <a:r>
              <a:rPr lang="en-US" sz="1600" b="0" i="0" dirty="0">
                <a:solidFill>
                  <a:schemeClr val="bg1"/>
                </a:solidFill>
                <a:effectLst/>
                <a:latin typeface="Google Sans"/>
              </a:rPr>
              <a:t> like OpenCV and Media Pipe offer pre-built tools for analyzing and processing image and video data, including pre-trained models for </a:t>
            </a:r>
            <a:r>
              <a:rPr lang="en-US" sz="1600" dirty="0">
                <a:solidFill>
                  <a:schemeClr val="bg1"/>
                </a:solidFill>
                <a:latin typeface="Google Sans"/>
              </a:rPr>
              <a:t>Face Emotion</a:t>
            </a:r>
            <a:r>
              <a:rPr lang="en-US" sz="1600" b="0" i="0" dirty="0">
                <a:solidFill>
                  <a:schemeClr val="bg1"/>
                </a:solidFill>
                <a:effectLst/>
                <a:latin typeface="Google Sans"/>
              </a:rPr>
              <a:t> recognition.</a:t>
            </a:r>
          </a:p>
          <a:p>
            <a:pPr marL="425450" indent="-285750" algn="l">
              <a:buFont typeface="Wingdings" panose="05000000000000000000" pitchFamily="2" charset="2"/>
              <a:buChar char="q"/>
            </a:pPr>
            <a:endParaRPr lang="en-US" sz="1600" dirty="0">
              <a:solidFill>
                <a:schemeClr val="bg1"/>
              </a:solidFill>
              <a:latin typeface="Google Sans"/>
            </a:endParaRPr>
          </a:p>
          <a:p>
            <a:pPr marL="425450" indent="-285750" algn="l">
              <a:buFont typeface="Wingdings" panose="05000000000000000000" pitchFamily="2" charset="2"/>
              <a:buChar char="q"/>
            </a:pPr>
            <a:r>
              <a:rPr lang="en-US" sz="1600" b="1" u="sng" dirty="0">
                <a:solidFill>
                  <a:schemeClr val="bg1"/>
                </a:solidFill>
                <a:latin typeface="Google Sans"/>
              </a:rPr>
              <a:t>Machine learning</a:t>
            </a:r>
            <a:r>
              <a:rPr lang="en-US" sz="1600" dirty="0">
                <a:solidFill>
                  <a:schemeClr val="bg1"/>
                </a:solidFill>
                <a:latin typeface="Google Sans"/>
              </a:rPr>
              <a:t> trains models to recognize and interpret face emotion using large datasets, enabling pattern recognition and predictions for new data.</a:t>
            </a:r>
          </a:p>
        </p:txBody>
      </p:sp>
      <p:grpSp>
        <p:nvGrpSpPr>
          <p:cNvPr id="692" name="Google Shape;692;p65"/>
          <p:cNvGrpSpPr/>
          <p:nvPr/>
        </p:nvGrpSpPr>
        <p:grpSpPr>
          <a:xfrm rot="5400000">
            <a:off x="-95058" y="369900"/>
            <a:ext cx="871512" cy="467554"/>
            <a:chOff x="773350" y="518000"/>
            <a:chExt cx="2757950" cy="1479600"/>
          </a:xfrm>
        </p:grpSpPr>
        <p:sp>
          <p:nvSpPr>
            <p:cNvPr id="693" name="Google Shape;693;p65"/>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5"/>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5"/>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roup 1">
            <a:extLst>
              <a:ext uri="{FF2B5EF4-FFF2-40B4-BE49-F238E27FC236}">
                <a16:creationId xmlns:a16="http://schemas.microsoft.com/office/drawing/2014/main" id="{50260939-57D7-453B-0740-3B05170A61B3}"/>
              </a:ext>
            </a:extLst>
          </p:cNvPr>
          <p:cNvGrpSpPr/>
          <p:nvPr/>
        </p:nvGrpSpPr>
        <p:grpSpPr>
          <a:xfrm>
            <a:off x="597255" y="670749"/>
            <a:ext cx="956023" cy="818100"/>
            <a:chOff x="597255" y="670749"/>
            <a:chExt cx="956023" cy="818100"/>
          </a:xfrm>
        </p:grpSpPr>
        <p:sp>
          <p:nvSpPr>
            <p:cNvPr id="4" name="Google Shape;621;p63">
              <a:extLst>
                <a:ext uri="{FF2B5EF4-FFF2-40B4-BE49-F238E27FC236}">
                  <a16:creationId xmlns:a16="http://schemas.microsoft.com/office/drawing/2014/main" id="{E6958054-563D-0128-EF1E-4A8E9AA38119}"/>
                </a:ext>
              </a:extLst>
            </p:cNvPr>
            <p:cNvSpPr/>
            <p:nvPr/>
          </p:nvSpPr>
          <p:spPr>
            <a:xfrm>
              <a:off x="637987" y="670749"/>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descr="Computer mouse and keyboard computer science logo">
              <a:extLst>
                <a:ext uri="{FF2B5EF4-FFF2-40B4-BE49-F238E27FC236}">
                  <a16:creationId xmlns:a16="http://schemas.microsoft.com/office/drawing/2014/main" id="{50E9C290-F9DC-068F-A6E2-94AFD3A4EC8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artisticPhotocopy/>
                      </a14:imgEffect>
                      <a14:imgEffect>
                        <a14:brightnessContrast bright="40000"/>
                      </a14:imgEffect>
                    </a14:imgLayer>
                  </a14:imgProps>
                </a:ext>
                <a:ext uri="{28A0092B-C50C-407E-A947-70E740481C1C}">
                  <a14:useLocalDpi xmlns:a14="http://schemas.microsoft.com/office/drawing/2010/main" val="0"/>
                </a:ext>
              </a:extLst>
            </a:blip>
            <a:srcRect l="12002" t="13456" r="4840" b="16667"/>
            <a:stretch/>
          </p:blipFill>
          <p:spPr bwMode="auto">
            <a:xfrm>
              <a:off x="597255" y="718099"/>
              <a:ext cx="956023" cy="64266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8873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16753 -0.0105 L -3.33333E-6 -1.97531E-6 " pathEditMode="relative" rAng="0" ptsTypes="AA">
                                      <p:cBhvr>
                                        <p:cTn id="6" dur="750" fill="hold"/>
                                        <p:tgtEl>
                                          <p:spTgt spid="2"/>
                                        </p:tgtEl>
                                        <p:attrNameLst>
                                          <p:attrName>ppt_x</p:attrName>
                                          <p:attrName>ppt_y</p:attrName>
                                        </p:attrNameLst>
                                      </p:cBhvr>
                                      <p:rCtr x="8229" y="463"/>
                                    </p:animMotion>
                                  </p:childTnLst>
                                </p:cTn>
                              </p:par>
                              <p:par>
                                <p:cTn id="7" presetID="42" presetClass="path" presetSubtype="0" accel="50000" decel="50000" fill="hold" grpId="0" nodeType="withEffect">
                                  <p:stCondLst>
                                    <p:cond delay="0"/>
                                  </p:stCondLst>
                                  <p:childTnLst>
                                    <p:animMotion origin="layout" path="M -0.00052 -0.29723 L 3.33333E-6 -1.7284E-6 " pathEditMode="relative" rAng="0" ptsTypes="AA">
                                      <p:cBhvr>
                                        <p:cTn id="8" dur="750" fill="hold"/>
                                        <p:tgtEl>
                                          <p:spTgt spid="690"/>
                                        </p:tgtEl>
                                        <p:attrNameLst>
                                          <p:attrName>ppt_x</p:attrName>
                                          <p:attrName>ppt_y</p:attrName>
                                        </p:attrNameLst>
                                      </p:cBhvr>
                                      <p:rCtr x="52" y="147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67"/>
          <p:cNvSpPr/>
          <p:nvPr/>
        </p:nvSpPr>
        <p:spPr>
          <a:xfrm>
            <a:off x="1660850" y="1885358"/>
            <a:ext cx="1372800" cy="13728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7"/>
          <p:cNvSpPr txBox="1">
            <a:spLocks noGrp="1"/>
          </p:cNvSpPr>
          <p:nvPr>
            <p:ph type="title"/>
          </p:nvPr>
        </p:nvSpPr>
        <p:spPr>
          <a:xfrm>
            <a:off x="3300349" y="1623358"/>
            <a:ext cx="4615983" cy="17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Results &amp; Improvements</a:t>
            </a:r>
            <a:endParaRPr dirty="0"/>
          </a:p>
        </p:txBody>
      </p:sp>
      <p:sp>
        <p:nvSpPr>
          <p:cNvPr id="2" name="Google Shape;593;p61">
            <a:extLst>
              <a:ext uri="{FF2B5EF4-FFF2-40B4-BE49-F238E27FC236}">
                <a16:creationId xmlns:a16="http://schemas.microsoft.com/office/drawing/2014/main" id="{2DCC02B9-5F03-9B67-6473-117B3BF2C99B}"/>
              </a:ext>
            </a:extLst>
          </p:cNvPr>
          <p:cNvSpPr txBox="1">
            <a:spLocks/>
          </p:cNvSpPr>
          <p:nvPr/>
        </p:nvSpPr>
        <p:spPr>
          <a:xfrm>
            <a:off x="3033650" y="3519150"/>
            <a:ext cx="3744139" cy="3462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6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9pPr>
          </a:lstStyle>
          <a:p>
            <a:pPr marL="0" indent="0"/>
            <a:r>
              <a:rPr lang="en-US" sz="1400" i="1" dirty="0">
                <a:solidFill>
                  <a:schemeClr val="bg1"/>
                </a:solidFill>
                <a:latin typeface="IBM Plex Sans" panose="020B0503050203000203" pitchFamily="34" charset="0"/>
              </a:rPr>
              <a:t>Transforming interaction with hand gestures</a:t>
            </a:r>
          </a:p>
        </p:txBody>
      </p:sp>
      <p:sp>
        <p:nvSpPr>
          <p:cNvPr id="5" name="Google Shape;726;p67">
            <a:extLst>
              <a:ext uri="{FF2B5EF4-FFF2-40B4-BE49-F238E27FC236}">
                <a16:creationId xmlns:a16="http://schemas.microsoft.com/office/drawing/2014/main" id="{CC1A9BFE-A470-68D3-5B68-4EF96DAF9DC5}"/>
              </a:ext>
            </a:extLst>
          </p:cNvPr>
          <p:cNvSpPr txBox="1">
            <a:spLocks/>
          </p:cNvSpPr>
          <p:nvPr/>
        </p:nvSpPr>
        <p:spPr>
          <a:xfrm>
            <a:off x="1527500" y="2196128"/>
            <a:ext cx="1639500" cy="841800"/>
          </a:xfrm>
          <a:prstGeom prst="rect">
            <a:avLst/>
          </a:prstGeom>
          <a:noFill/>
          <a:ln>
            <a:noFill/>
          </a:ln>
          <a:effectLst>
            <a:outerShdw blurRad="142875"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9pPr>
          </a:lstStyle>
          <a:p>
            <a:r>
              <a:rPr lang="en" dirty="0"/>
              <a:t>06</a:t>
            </a:r>
          </a:p>
        </p:txBody>
      </p:sp>
    </p:spTree>
    <p:extLst>
      <p:ext uri="{BB962C8B-B14F-4D97-AF65-F5344CB8AC3E}">
        <p14:creationId xmlns:p14="http://schemas.microsoft.com/office/powerpoint/2010/main" val="316692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65"/>
          <p:cNvSpPr/>
          <p:nvPr/>
        </p:nvSpPr>
        <p:spPr>
          <a:xfrm>
            <a:off x="259777" y="233479"/>
            <a:ext cx="8624446" cy="4676542"/>
          </a:xfrm>
          <a:prstGeom prst="snip2DiagRect">
            <a:avLst>
              <a:gd name="adj1" fmla="val 0"/>
              <a:gd name="adj2" fmla="val 16667"/>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5"/>
          <p:cNvSpPr/>
          <p:nvPr/>
        </p:nvSpPr>
        <p:spPr>
          <a:xfrm>
            <a:off x="483615" y="569971"/>
            <a:ext cx="8176769" cy="4112787"/>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5"/>
          <p:cNvSpPr txBox="1">
            <a:spLocks noGrp="1"/>
          </p:cNvSpPr>
          <p:nvPr>
            <p:ph type="title"/>
          </p:nvPr>
        </p:nvSpPr>
        <p:spPr>
          <a:xfrm>
            <a:off x="1617377" y="718099"/>
            <a:ext cx="3677434"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Results</a:t>
            </a:r>
            <a:endParaRPr sz="3200" dirty="0"/>
          </a:p>
        </p:txBody>
      </p:sp>
      <p:sp>
        <p:nvSpPr>
          <p:cNvPr id="691" name="Google Shape;691;p65"/>
          <p:cNvSpPr txBox="1">
            <a:spLocks noGrp="1"/>
          </p:cNvSpPr>
          <p:nvPr>
            <p:ph type="subTitle" idx="1"/>
          </p:nvPr>
        </p:nvSpPr>
        <p:spPr>
          <a:xfrm>
            <a:off x="977489" y="1497616"/>
            <a:ext cx="7685500" cy="2995422"/>
          </a:xfrm>
          <a:prstGeom prst="rect">
            <a:avLst/>
          </a:prstGeom>
        </p:spPr>
        <p:txBody>
          <a:bodyPr spcFirstLastPara="1" wrap="square" lIns="91425" tIns="91425" rIns="91425" bIns="91425" anchor="ctr" anchorCtr="0">
            <a:noAutofit/>
          </a:bodyPr>
          <a:lstStyle/>
          <a:p>
            <a:pPr marL="425450" indent="-285750" algn="l">
              <a:buFont typeface="Wingdings" panose="05000000000000000000" pitchFamily="2" charset="2"/>
              <a:buChar char="q"/>
            </a:pPr>
            <a:r>
              <a:rPr lang="en-US" sz="1600" b="1" i="0" u="sng" dirty="0">
                <a:solidFill>
                  <a:schemeClr val="bg1"/>
                </a:solidFill>
                <a:effectLst/>
                <a:latin typeface="Google Sans"/>
              </a:rPr>
              <a:t>Accuracy</a:t>
            </a:r>
            <a:r>
              <a:rPr lang="en-US" sz="1600" b="0" i="0" dirty="0">
                <a:solidFill>
                  <a:schemeClr val="bg1"/>
                </a:solidFill>
                <a:effectLst/>
                <a:latin typeface="Google Sans"/>
              </a:rPr>
              <a:t>: Measure the accuracy of the </a:t>
            </a:r>
            <a:r>
              <a:rPr lang="en-US" sz="1600" dirty="0">
                <a:solidFill>
                  <a:schemeClr val="bg1"/>
                </a:solidFill>
                <a:latin typeface="Google Sans"/>
              </a:rPr>
              <a:t>face</a:t>
            </a:r>
            <a:r>
              <a:rPr lang="en-US" sz="1600" b="0" i="0" dirty="0">
                <a:solidFill>
                  <a:schemeClr val="bg1"/>
                </a:solidFill>
                <a:effectLst/>
                <a:latin typeface="Google Sans"/>
              </a:rPr>
              <a:t> recognition system in correctly identifying and classifying different </a:t>
            </a:r>
            <a:r>
              <a:rPr lang="en-US" sz="1600" dirty="0">
                <a:solidFill>
                  <a:schemeClr val="bg1"/>
                </a:solidFill>
                <a:latin typeface="Google Sans"/>
              </a:rPr>
              <a:t>emotion</a:t>
            </a:r>
            <a:r>
              <a:rPr lang="en-US" sz="1600" b="0" i="0" dirty="0">
                <a:solidFill>
                  <a:schemeClr val="bg1"/>
                </a:solidFill>
                <a:effectLst/>
                <a:latin typeface="Google Sans"/>
              </a:rPr>
              <a:t>.</a:t>
            </a:r>
          </a:p>
          <a:p>
            <a:pPr marL="425450" indent="-285750" algn="l">
              <a:buFont typeface="Wingdings" panose="05000000000000000000" pitchFamily="2" charset="2"/>
              <a:buChar char="q"/>
            </a:pPr>
            <a:endParaRPr lang="en-US" sz="1600" b="0" i="0" dirty="0">
              <a:solidFill>
                <a:schemeClr val="bg1"/>
              </a:solidFill>
              <a:effectLst/>
              <a:latin typeface="Google Sans"/>
            </a:endParaRPr>
          </a:p>
          <a:p>
            <a:pPr marL="425450" indent="-285750" algn="l">
              <a:buFont typeface="Wingdings" panose="05000000000000000000" pitchFamily="2" charset="2"/>
              <a:buChar char="q"/>
            </a:pPr>
            <a:r>
              <a:rPr lang="en-US" sz="1600" b="1" i="0" u="sng" dirty="0">
                <a:solidFill>
                  <a:schemeClr val="bg1"/>
                </a:solidFill>
                <a:effectLst/>
                <a:latin typeface="Google Sans"/>
              </a:rPr>
              <a:t>Real-time Performance</a:t>
            </a:r>
            <a:r>
              <a:rPr lang="en-US" sz="1600" b="0" i="0" dirty="0">
                <a:solidFill>
                  <a:schemeClr val="bg1"/>
                </a:solidFill>
                <a:effectLst/>
                <a:latin typeface="Google Sans"/>
              </a:rPr>
              <a:t>: Evaluate the system's ability to process </a:t>
            </a:r>
            <a:r>
              <a:rPr lang="en-US" sz="1600" dirty="0">
                <a:solidFill>
                  <a:schemeClr val="bg1"/>
                </a:solidFill>
                <a:latin typeface="Google Sans"/>
              </a:rPr>
              <a:t>face</a:t>
            </a:r>
            <a:r>
              <a:rPr lang="en-US" sz="1600" b="0" i="0" dirty="0">
                <a:solidFill>
                  <a:schemeClr val="bg1"/>
                </a:solidFill>
                <a:effectLst/>
                <a:latin typeface="Google Sans"/>
              </a:rPr>
              <a:t> gestures in real-time, ensuring timely and responsive recognition.</a:t>
            </a:r>
          </a:p>
          <a:p>
            <a:pPr marL="425450" indent="-285750" algn="l">
              <a:buFont typeface="Wingdings" panose="05000000000000000000" pitchFamily="2" charset="2"/>
              <a:buChar char="q"/>
            </a:pPr>
            <a:endParaRPr lang="en-US" sz="1600" b="0" i="0" dirty="0">
              <a:solidFill>
                <a:schemeClr val="bg1"/>
              </a:solidFill>
              <a:effectLst/>
              <a:latin typeface="Google Sans"/>
            </a:endParaRPr>
          </a:p>
          <a:p>
            <a:pPr marL="425450" indent="-285750" algn="l">
              <a:buFont typeface="Wingdings" panose="05000000000000000000" pitchFamily="2" charset="2"/>
              <a:buChar char="q"/>
            </a:pPr>
            <a:r>
              <a:rPr lang="en-US" sz="1600" b="1" i="0" u="sng" dirty="0">
                <a:solidFill>
                  <a:schemeClr val="bg1"/>
                </a:solidFill>
                <a:effectLst/>
                <a:latin typeface="Google Sans"/>
              </a:rPr>
              <a:t>Robustness</a:t>
            </a:r>
            <a:r>
              <a:rPr lang="en-US" sz="1600" b="0" i="0" dirty="0">
                <a:solidFill>
                  <a:schemeClr val="bg1"/>
                </a:solidFill>
                <a:effectLst/>
                <a:latin typeface="Google Sans"/>
              </a:rPr>
              <a:t>: Assess the system's reliability and stability across various environmental conditions, such as lighting variations or background noise.</a:t>
            </a:r>
          </a:p>
          <a:p>
            <a:pPr marL="425450" indent="-285750" algn="l">
              <a:buFont typeface="Wingdings" panose="05000000000000000000" pitchFamily="2" charset="2"/>
              <a:buChar char="q"/>
            </a:pPr>
            <a:endParaRPr lang="en-US" sz="1600" b="0" i="0" dirty="0">
              <a:solidFill>
                <a:schemeClr val="bg1"/>
              </a:solidFill>
              <a:effectLst/>
              <a:latin typeface="Google Sans"/>
            </a:endParaRPr>
          </a:p>
          <a:p>
            <a:pPr marL="425450" indent="-285750">
              <a:buFont typeface="Wingdings" panose="05000000000000000000" pitchFamily="2" charset="2"/>
              <a:buChar char="q"/>
            </a:pPr>
            <a:r>
              <a:rPr lang="en-US" sz="1600" b="1" i="0" u="sng" dirty="0">
                <a:solidFill>
                  <a:schemeClr val="bg1"/>
                </a:solidFill>
                <a:effectLst/>
                <a:latin typeface="Google Sans"/>
              </a:rPr>
              <a:t>User Experience</a:t>
            </a:r>
            <a:r>
              <a:rPr lang="en-US" sz="1600" b="0" i="0" dirty="0">
                <a:solidFill>
                  <a:schemeClr val="bg1"/>
                </a:solidFill>
                <a:effectLst/>
                <a:latin typeface="Google Sans"/>
              </a:rPr>
              <a:t>: Gather feedback from users to evaluate the system's ease of use, intuitiveness, and overall satisfaction.</a:t>
            </a:r>
          </a:p>
          <a:p>
            <a:pPr marL="425450" indent="-285750" algn="l">
              <a:buFont typeface="Wingdings" panose="05000000000000000000" pitchFamily="2" charset="2"/>
              <a:buChar char="q"/>
            </a:pPr>
            <a:endParaRPr lang="en-US" sz="1600" dirty="0">
              <a:solidFill>
                <a:schemeClr val="bg1"/>
              </a:solidFill>
              <a:latin typeface="Google Sans"/>
            </a:endParaRPr>
          </a:p>
        </p:txBody>
      </p:sp>
      <p:grpSp>
        <p:nvGrpSpPr>
          <p:cNvPr id="692" name="Google Shape;692;p65"/>
          <p:cNvGrpSpPr/>
          <p:nvPr/>
        </p:nvGrpSpPr>
        <p:grpSpPr>
          <a:xfrm rot="5400000">
            <a:off x="-95058" y="369900"/>
            <a:ext cx="871512" cy="467554"/>
            <a:chOff x="773350" y="518000"/>
            <a:chExt cx="2757950" cy="1479600"/>
          </a:xfrm>
        </p:grpSpPr>
        <p:sp>
          <p:nvSpPr>
            <p:cNvPr id="693" name="Google Shape;693;p65"/>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5"/>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5"/>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roup 2">
            <a:extLst>
              <a:ext uri="{FF2B5EF4-FFF2-40B4-BE49-F238E27FC236}">
                <a16:creationId xmlns:a16="http://schemas.microsoft.com/office/drawing/2014/main" id="{7C1B83B4-4508-1C18-612B-DBC185DDE103}"/>
              </a:ext>
            </a:extLst>
          </p:cNvPr>
          <p:cNvGrpSpPr/>
          <p:nvPr/>
        </p:nvGrpSpPr>
        <p:grpSpPr>
          <a:xfrm>
            <a:off x="637987" y="670749"/>
            <a:ext cx="818100" cy="818100"/>
            <a:chOff x="637987" y="670749"/>
            <a:chExt cx="818100" cy="818100"/>
          </a:xfrm>
        </p:grpSpPr>
        <p:sp>
          <p:nvSpPr>
            <p:cNvPr id="4" name="Google Shape;621;p63">
              <a:extLst>
                <a:ext uri="{FF2B5EF4-FFF2-40B4-BE49-F238E27FC236}">
                  <a16:creationId xmlns:a16="http://schemas.microsoft.com/office/drawing/2014/main" id="{E6958054-563D-0128-EF1E-4A8E9AA38119}"/>
                </a:ext>
              </a:extLst>
            </p:cNvPr>
            <p:cNvSpPr/>
            <p:nvPr/>
          </p:nvSpPr>
          <p:spPr>
            <a:xfrm>
              <a:off x="637987" y="670749"/>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Google Shape;3914;p121">
              <a:extLst>
                <a:ext uri="{FF2B5EF4-FFF2-40B4-BE49-F238E27FC236}">
                  <a16:creationId xmlns:a16="http://schemas.microsoft.com/office/drawing/2014/main" id="{E6E6F787-68CA-0774-BDDE-408637B76881}"/>
                </a:ext>
              </a:extLst>
            </p:cNvPr>
            <p:cNvSpPr/>
            <p:nvPr/>
          </p:nvSpPr>
          <p:spPr>
            <a:xfrm>
              <a:off x="727331" y="804035"/>
              <a:ext cx="590764" cy="586974"/>
            </a:xfrm>
            <a:custGeom>
              <a:avLst/>
              <a:gdLst/>
              <a:ahLst/>
              <a:cxnLst/>
              <a:rect l="l" t="t" r="r" b="b"/>
              <a:pathLst>
                <a:path w="17815" h="20559" extrusionOk="0">
                  <a:moveTo>
                    <a:pt x="5501" y="4975"/>
                  </a:moveTo>
                  <a:cubicBezTo>
                    <a:pt x="5659" y="4975"/>
                    <a:pt x="5817" y="5035"/>
                    <a:pt x="5938" y="5156"/>
                  </a:cubicBezTo>
                  <a:cubicBezTo>
                    <a:pt x="6058" y="5277"/>
                    <a:pt x="6118" y="5426"/>
                    <a:pt x="6118" y="5607"/>
                  </a:cubicBezTo>
                  <a:cubicBezTo>
                    <a:pt x="6118" y="5759"/>
                    <a:pt x="6058" y="5908"/>
                    <a:pt x="5938" y="6029"/>
                  </a:cubicBezTo>
                  <a:cubicBezTo>
                    <a:pt x="5817" y="6150"/>
                    <a:pt x="5659" y="6210"/>
                    <a:pt x="5501" y="6210"/>
                  </a:cubicBezTo>
                  <a:cubicBezTo>
                    <a:pt x="5343" y="6210"/>
                    <a:pt x="5185" y="6150"/>
                    <a:pt x="5065" y="6029"/>
                  </a:cubicBezTo>
                  <a:cubicBezTo>
                    <a:pt x="4944" y="5908"/>
                    <a:pt x="4852" y="5759"/>
                    <a:pt x="4852" y="5607"/>
                  </a:cubicBezTo>
                  <a:cubicBezTo>
                    <a:pt x="4852" y="5426"/>
                    <a:pt x="4944" y="5277"/>
                    <a:pt x="5065" y="5156"/>
                  </a:cubicBezTo>
                  <a:cubicBezTo>
                    <a:pt x="5185" y="5035"/>
                    <a:pt x="5343" y="4975"/>
                    <a:pt x="5501" y="4975"/>
                  </a:cubicBezTo>
                  <a:close/>
                  <a:moveTo>
                    <a:pt x="5185" y="9646"/>
                  </a:moveTo>
                  <a:cubicBezTo>
                    <a:pt x="5516" y="9646"/>
                    <a:pt x="5788" y="9948"/>
                    <a:pt x="5788" y="10281"/>
                  </a:cubicBezTo>
                  <a:cubicBezTo>
                    <a:pt x="5788" y="10611"/>
                    <a:pt x="5516" y="10912"/>
                    <a:pt x="5185" y="10912"/>
                  </a:cubicBezTo>
                  <a:cubicBezTo>
                    <a:pt x="4823" y="10912"/>
                    <a:pt x="4551" y="10611"/>
                    <a:pt x="4551" y="10281"/>
                  </a:cubicBezTo>
                  <a:cubicBezTo>
                    <a:pt x="4551" y="9948"/>
                    <a:pt x="4823" y="9646"/>
                    <a:pt x="5185" y="9646"/>
                  </a:cubicBezTo>
                  <a:close/>
                  <a:moveTo>
                    <a:pt x="5501" y="14349"/>
                  </a:moveTo>
                  <a:cubicBezTo>
                    <a:pt x="5659" y="14349"/>
                    <a:pt x="5817" y="14409"/>
                    <a:pt x="5938" y="14530"/>
                  </a:cubicBezTo>
                  <a:cubicBezTo>
                    <a:pt x="6058" y="14650"/>
                    <a:pt x="6118" y="14802"/>
                    <a:pt x="6118" y="14952"/>
                  </a:cubicBezTo>
                  <a:cubicBezTo>
                    <a:pt x="6118" y="15133"/>
                    <a:pt x="6058" y="15285"/>
                    <a:pt x="5938" y="15405"/>
                  </a:cubicBezTo>
                  <a:cubicBezTo>
                    <a:pt x="5817" y="15526"/>
                    <a:pt x="5659" y="15586"/>
                    <a:pt x="5501" y="15586"/>
                  </a:cubicBezTo>
                  <a:cubicBezTo>
                    <a:pt x="5343" y="15586"/>
                    <a:pt x="5185" y="15526"/>
                    <a:pt x="5065" y="15405"/>
                  </a:cubicBezTo>
                  <a:cubicBezTo>
                    <a:pt x="4944" y="15285"/>
                    <a:pt x="4852" y="15133"/>
                    <a:pt x="4852" y="14952"/>
                  </a:cubicBezTo>
                  <a:cubicBezTo>
                    <a:pt x="4852" y="14802"/>
                    <a:pt x="4944" y="14650"/>
                    <a:pt x="5065" y="14530"/>
                  </a:cubicBezTo>
                  <a:cubicBezTo>
                    <a:pt x="5185" y="14409"/>
                    <a:pt x="5343" y="14349"/>
                    <a:pt x="5501" y="14349"/>
                  </a:cubicBezTo>
                  <a:close/>
                  <a:moveTo>
                    <a:pt x="14137" y="4674"/>
                  </a:moveTo>
                  <a:lnTo>
                    <a:pt x="15073" y="5578"/>
                  </a:lnTo>
                  <a:lnTo>
                    <a:pt x="15073" y="14983"/>
                  </a:lnTo>
                  <a:lnTo>
                    <a:pt x="14137" y="15888"/>
                  </a:lnTo>
                  <a:lnTo>
                    <a:pt x="9856" y="15888"/>
                  </a:lnTo>
                  <a:lnTo>
                    <a:pt x="9856" y="14711"/>
                  </a:lnTo>
                  <a:lnTo>
                    <a:pt x="13474" y="14711"/>
                  </a:lnTo>
                  <a:cubicBezTo>
                    <a:pt x="13715" y="14711"/>
                    <a:pt x="13896" y="14530"/>
                    <a:pt x="13896" y="14289"/>
                  </a:cubicBezTo>
                  <a:lnTo>
                    <a:pt x="13896" y="12089"/>
                  </a:lnTo>
                  <a:cubicBezTo>
                    <a:pt x="13896" y="11848"/>
                    <a:pt x="13715" y="11667"/>
                    <a:pt x="13474" y="11667"/>
                  </a:cubicBezTo>
                  <a:cubicBezTo>
                    <a:pt x="13264" y="11667"/>
                    <a:pt x="13083" y="11848"/>
                    <a:pt x="13083" y="12089"/>
                  </a:cubicBezTo>
                  <a:lnTo>
                    <a:pt x="13083" y="13898"/>
                  </a:lnTo>
                  <a:lnTo>
                    <a:pt x="9856" y="13898"/>
                  </a:lnTo>
                  <a:lnTo>
                    <a:pt x="9856" y="6663"/>
                  </a:lnTo>
                  <a:lnTo>
                    <a:pt x="13083" y="6663"/>
                  </a:lnTo>
                  <a:lnTo>
                    <a:pt x="13083" y="8472"/>
                  </a:lnTo>
                  <a:cubicBezTo>
                    <a:pt x="13083" y="8682"/>
                    <a:pt x="13264" y="8863"/>
                    <a:pt x="13474" y="8863"/>
                  </a:cubicBezTo>
                  <a:cubicBezTo>
                    <a:pt x="13715" y="8863"/>
                    <a:pt x="13896" y="8682"/>
                    <a:pt x="13896" y="8472"/>
                  </a:cubicBezTo>
                  <a:lnTo>
                    <a:pt x="13896" y="6270"/>
                  </a:lnTo>
                  <a:cubicBezTo>
                    <a:pt x="13896" y="6029"/>
                    <a:pt x="13715" y="5848"/>
                    <a:pt x="13474" y="5848"/>
                  </a:cubicBezTo>
                  <a:lnTo>
                    <a:pt x="9856" y="5848"/>
                  </a:lnTo>
                  <a:lnTo>
                    <a:pt x="9856" y="4674"/>
                  </a:lnTo>
                  <a:close/>
                  <a:moveTo>
                    <a:pt x="7445" y="784"/>
                  </a:moveTo>
                  <a:cubicBezTo>
                    <a:pt x="8320" y="784"/>
                    <a:pt x="9073" y="1539"/>
                    <a:pt x="9073" y="2412"/>
                  </a:cubicBezTo>
                  <a:lnTo>
                    <a:pt x="9073" y="7355"/>
                  </a:lnTo>
                  <a:lnTo>
                    <a:pt x="7807" y="7355"/>
                  </a:lnTo>
                  <a:lnTo>
                    <a:pt x="6753" y="6270"/>
                  </a:lnTo>
                  <a:cubicBezTo>
                    <a:pt x="6842" y="6060"/>
                    <a:pt x="6902" y="5848"/>
                    <a:pt x="6902" y="5607"/>
                  </a:cubicBezTo>
                  <a:cubicBezTo>
                    <a:pt x="6902" y="5216"/>
                    <a:pt x="6782" y="4855"/>
                    <a:pt x="6511" y="4582"/>
                  </a:cubicBezTo>
                  <a:cubicBezTo>
                    <a:pt x="6225" y="4311"/>
                    <a:pt x="5855" y="4175"/>
                    <a:pt x="5489" y="4175"/>
                  </a:cubicBezTo>
                  <a:cubicBezTo>
                    <a:pt x="5124" y="4175"/>
                    <a:pt x="4762" y="4311"/>
                    <a:pt x="4491" y="4582"/>
                  </a:cubicBezTo>
                  <a:cubicBezTo>
                    <a:pt x="4220" y="4855"/>
                    <a:pt x="4069" y="5216"/>
                    <a:pt x="4069" y="5607"/>
                  </a:cubicBezTo>
                  <a:cubicBezTo>
                    <a:pt x="4069" y="5969"/>
                    <a:pt x="4220" y="6330"/>
                    <a:pt x="4491" y="6603"/>
                  </a:cubicBezTo>
                  <a:cubicBezTo>
                    <a:pt x="4763" y="6873"/>
                    <a:pt x="5125" y="7025"/>
                    <a:pt x="5487" y="7025"/>
                  </a:cubicBezTo>
                  <a:cubicBezTo>
                    <a:pt x="5728" y="7025"/>
                    <a:pt x="5969" y="6965"/>
                    <a:pt x="6179" y="6844"/>
                  </a:cubicBezTo>
                  <a:lnTo>
                    <a:pt x="7356" y="8019"/>
                  </a:lnTo>
                  <a:cubicBezTo>
                    <a:pt x="7445" y="8110"/>
                    <a:pt x="7536" y="8139"/>
                    <a:pt x="7657" y="8139"/>
                  </a:cubicBezTo>
                  <a:lnTo>
                    <a:pt x="9073" y="8139"/>
                  </a:lnTo>
                  <a:lnTo>
                    <a:pt x="9073" y="9887"/>
                  </a:lnTo>
                  <a:lnTo>
                    <a:pt x="6540" y="9887"/>
                  </a:lnTo>
                  <a:cubicBezTo>
                    <a:pt x="6360" y="9285"/>
                    <a:pt x="5817" y="8863"/>
                    <a:pt x="5185" y="8863"/>
                  </a:cubicBezTo>
                  <a:cubicBezTo>
                    <a:pt x="4401" y="8863"/>
                    <a:pt x="3738" y="9497"/>
                    <a:pt x="3738" y="10281"/>
                  </a:cubicBezTo>
                  <a:cubicBezTo>
                    <a:pt x="3738" y="11064"/>
                    <a:pt x="4401" y="11696"/>
                    <a:pt x="5185" y="11696"/>
                  </a:cubicBezTo>
                  <a:cubicBezTo>
                    <a:pt x="5817" y="11696"/>
                    <a:pt x="6360" y="11274"/>
                    <a:pt x="6540" y="10671"/>
                  </a:cubicBezTo>
                  <a:lnTo>
                    <a:pt x="9073" y="10671"/>
                  </a:lnTo>
                  <a:lnTo>
                    <a:pt x="9073" y="12420"/>
                  </a:lnTo>
                  <a:lnTo>
                    <a:pt x="7626" y="12420"/>
                  </a:lnTo>
                  <a:cubicBezTo>
                    <a:pt x="7505" y="12420"/>
                    <a:pt x="7416" y="12451"/>
                    <a:pt x="7356" y="12511"/>
                  </a:cubicBezTo>
                  <a:lnTo>
                    <a:pt x="6179" y="13717"/>
                  </a:lnTo>
                  <a:cubicBezTo>
                    <a:pt x="5967" y="13599"/>
                    <a:pt x="5732" y="13541"/>
                    <a:pt x="5497" y="13541"/>
                  </a:cubicBezTo>
                  <a:cubicBezTo>
                    <a:pt x="5131" y="13541"/>
                    <a:pt x="4767" y="13682"/>
                    <a:pt x="4491" y="13958"/>
                  </a:cubicBezTo>
                  <a:cubicBezTo>
                    <a:pt x="4220" y="14228"/>
                    <a:pt x="4069" y="14590"/>
                    <a:pt x="4069" y="14952"/>
                  </a:cubicBezTo>
                  <a:cubicBezTo>
                    <a:pt x="4069" y="15345"/>
                    <a:pt x="4220" y="15707"/>
                    <a:pt x="4491" y="15977"/>
                  </a:cubicBezTo>
                  <a:cubicBezTo>
                    <a:pt x="4763" y="16249"/>
                    <a:pt x="5125" y="16399"/>
                    <a:pt x="5487" y="16399"/>
                  </a:cubicBezTo>
                  <a:cubicBezTo>
                    <a:pt x="5848" y="16399"/>
                    <a:pt x="6210" y="16249"/>
                    <a:pt x="6511" y="15977"/>
                  </a:cubicBezTo>
                  <a:cubicBezTo>
                    <a:pt x="6753" y="15707"/>
                    <a:pt x="6902" y="15345"/>
                    <a:pt x="6902" y="14952"/>
                  </a:cubicBezTo>
                  <a:cubicBezTo>
                    <a:pt x="6902" y="14711"/>
                    <a:pt x="6842" y="14501"/>
                    <a:pt x="6753" y="14289"/>
                  </a:cubicBezTo>
                  <a:lnTo>
                    <a:pt x="7807" y="13203"/>
                  </a:lnTo>
                  <a:lnTo>
                    <a:pt x="9073" y="13203"/>
                  </a:lnTo>
                  <a:lnTo>
                    <a:pt x="9073" y="18147"/>
                  </a:lnTo>
                  <a:cubicBezTo>
                    <a:pt x="9073" y="19023"/>
                    <a:pt x="8320" y="19775"/>
                    <a:pt x="7445" y="19775"/>
                  </a:cubicBezTo>
                  <a:cubicBezTo>
                    <a:pt x="6782" y="19775"/>
                    <a:pt x="6179" y="19353"/>
                    <a:pt x="5938" y="18750"/>
                  </a:cubicBezTo>
                  <a:cubicBezTo>
                    <a:pt x="6239" y="18721"/>
                    <a:pt x="6511" y="18629"/>
                    <a:pt x="6782" y="18509"/>
                  </a:cubicBezTo>
                  <a:cubicBezTo>
                    <a:pt x="7175" y="18299"/>
                    <a:pt x="7536" y="18058"/>
                    <a:pt x="7838" y="17756"/>
                  </a:cubicBezTo>
                  <a:cubicBezTo>
                    <a:pt x="8019" y="17605"/>
                    <a:pt x="7987" y="17334"/>
                    <a:pt x="7838" y="17183"/>
                  </a:cubicBezTo>
                  <a:cubicBezTo>
                    <a:pt x="7762" y="17108"/>
                    <a:pt x="7656" y="17070"/>
                    <a:pt x="7551" y="17070"/>
                  </a:cubicBezTo>
                  <a:cubicBezTo>
                    <a:pt x="7445" y="17070"/>
                    <a:pt x="7340" y="17108"/>
                    <a:pt x="7264" y="17183"/>
                  </a:cubicBezTo>
                  <a:cubicBezTo>
                    <a:pt x="7054" y="17424"/>
                    <a:pt x="6753" y="17636"/>
                    <a:pt x="6451" y="17756"/>
                  </a:cubicBezTo>
                  <a:cubicBezTo>
                    <a:pt x="6118" y="17906"/>
                    <a:pt x="5788" y="17998"/>
                    <a:pt x="5426" y="18027"/>
                  </a:cubicBezTo>
                  <a:cubicBezTo>
                    <a:pt x="3888" y="17998"/>
                    <a:pt x="2653" y="16732"/>
                    <a:pt x="2653" y="15193"/>
                  </a:cubicBezTo>
                  <a:cubicBezTo>
                    <a:pt x="2653" y="14711"/>
                    <a:pt x="2774" y="14228"/>
                    <a:pt x="3015" y="13806"/>
                  </a:cubicBezTo>
                  <a:cubicBezTo>
                    <a:pt x="3075" y="13717"/>
                    <a:pt x="3075" y="13597"/>
                    <a:pt x="3044" y="13476"/>
                  </a:cubicBezTo>
                  <a:cubicBezTo>
                    <a:pt x="2983" y="13384"/>
                    <a:pt x="2923" y="13295"/>
                    <a:pt x="2802" y="13235"/>
                  </a:cubicBezTo>
                  <a:cubicBezTo>
                    <a:pt x="1597" y="12752"/>
                    <a:pt x="813" y="11576"/>
                    <a:pt x="813" y="10281"/>
                  </a:cubicBezTo>
                  <a:cubicBezTo>
                    <a:pt x="813" y="8954"/>
                    <a:pt x="1597" y="7809"/>
                    <a:pt x="2802" y="7326"/>
                  </a:cubicBezTo>
                  <a:cubicBezTo>
                    <a:pt x="3044" y="7174"/>
                    <a:pt x="3104" y="6994"/>
                    <a:pt x="3015" y="6752"/>
                  </a:cubicBezTo>
                  <a:cubicBezTo>
                    <a:pt x="2774" y="6330"/>
                    <a:pt x="2653" y="5848"/>
                    <a:pt x="2653" y="5366"/>
                  </a:cubicBezTo>
                  <a:cubicBezTo>
                    <a:pt x="2653" y="3830"/>
                    <a:pt x="3888" y="2564"/>
                    <a:pt x="5426" y="2532"/>
                  </a:cubicBezTo>
                  <a:cubicBezTo>
                    <a:pt x="5788" y="2564"/>
                    <a:pt x="6118" y="2653"/>
                    <a:pt x="6451" y="2805"/>
                  </a:cubicBezTo>
                  <a:cubicBezTo>
                    <a:pt x="6753" y="2925"/>
                    <a:pt x="7054" y="3135"/>
                    <a:pt x="7264" y="3376"/>
                  </a:cubicBezTo>
                  <a:cubicBezTo>
                    <a:pt x="7356" y="3468"/>
                    <a:pt x="7445" y="3497"/>
                    <a:pt x="7565" y="3497"/>
                  </a:cubicBezTo>
                  <a:cubicBezTo>
                    <a:pt x="7657" y="3497"/>
                    <a:pt x="7778" y="3468"/>
                    <a:pt x="7838" y="3376"/>
                  </a:cubicBezTo>
                  <a:cubicBezTo>
                    <a:pt x="7987" y="3227"/>
                    <a:pt x="8019" y="2954"/>
                    <a:pt x="7838" y="2805"/>
                  </a:cubicBezTo>
                  <a:cubicBezTo>
                    <a:pt x="7536" y="2503"/>
                    <a:pt x="7175" y="2262"/>
                    <a:pt x="6782" y="2050"/>
                  </a:cubicBezTo>
                  <a:cubicBezTo>
                    <a:pt x="6511" y="1929"/>
                    <a:pt x="6239" y="1840"/>
                    <a:pt x="5938" y="1809"/>
                  </a:cubicBezTo>
                  <a:cubicBezTo>
                    <a:pt x="6179" y="1206"/>
                    <a:pt x="6782" y="784"/>
                    <a:pt x="7445" y="784"/>
                  </a:cubicBezTo>
                  <a:close/>
                  <a:moveTo>
                    <a:pt x="7445" y="0"/>
                  </a:moveTo>
                  <a:cubicBezTo>
                    <a:pt x="6331" y="0"/>
                    <a:pt x="5395" y="723"/>
                    <a:pt x="5093" y="1748"/>
                  </a:cubicBezTo>
                  <a:cubicBezTo>
                    <a:pt x="4249" y="1840"/>
                    <a:pt x="3497" y="2202"/>
                    <a:pt x="2894" y="2805"/>
                  </a:cubicBezTo>
                  <a:cubicBezTo>
                    <a:pt x="2200" y="3497"/>
                    <a:pt x="1838" y="4401"/>
                    <a:pt x="1838" y="5366"/>
                  </a:cubicBezTo>
                  <a:cubicBezTo>
                    <a:pt x="1838" y="5848"/>
                    <a:pt x="1929" y="6301"/>
                    <a:pt x="2110" y="6752"/>
                  </a:cubicBezTo>
                  <a:cubicBezTo>
                    <a:pt x="1568" y="7054"/>
                    <a:pt x="1054" y="7476"/>
                    <a:pt x="692" y="8019"/>
                  </a:cubicBezTo>
                  <a:cubicBezTo>
                    <a:pt x="241" y="8682"/>
                    <a:pt x="0" y="9465"/>
                    <a:pt x="0" y="10281"/>
                  </a:cubicBezTo>
                  <a:cubicBezTo>
                    <a:pt x="0" y="11788"/>
                    <a:pt x="813" y="13114"/>
                    <a:pt x="2110" y="13806"/>
                  </a:cubicBezTo>
                  <a:cubicBezTo>
                    <a:pt x="1929" y="14228"/>
                    <a:pt x="1838" y="14711"/>
                    <a:pt x="1838" y="15193"/>
                  </a:cubicBezTo>
                  <a:cubicBezTo>
                    <a:pt x="1838" y="16158"/>
                    <a:pt x="2200" y="17062"/>
                    <a:pt x="2894" y="17725"/>
                  </a:cubicBezTo>
                  <a:cubicBezTo>
                    <a:pt x="3497" y="18359"/>
                    <a:pt x="4249" y="18721"/>
                    <a:pt x="5093" y="18810"/>
                  </a:cubicBezTo>
                  <a:cubicBezTo>
                    <a:pt x="5395" y="19835"/>
                    <a:pt x="6331" y="20559"/>
                    <a:pt x="7445" y="20559"/>
                  </a:cubicBezTo>
                  <a:cubicBezTo>
                    <a:pt x="8771" y="20559"/>
                    <a:pt x="9856" y="19474"/>
                    <a:pt x="9856" y="18147"/>
                  </a:cubicBezTo>
                  <a:lnTo>
                    <a:pt x="9856" y="16700"/>
                  </a:lnTo>
                  <a:lnTo>
                    <a:pt x="10942" y="16700"/>
                  </a:lnTo>
                  <a:lnTo>
                    <a:pt x="10942" y="18207"/>
                  </a:lnTo>
                  <a:cubicBezTo>
                    <a:pt x="10942" y="18449"/>
                    <a:pt x="11122" y="18629"/>
                    <a:pt x="11364" y="18629"/>
                  </a:cubicBezTo>
                  <a:cubicBezTo>
                    <a:pt x="11576" y="18629"/>
                    <a:pt x="11757" y="18449"/>
                    <a:pt x="11757" y="18207"/>
                  </a:cubicBezTo>
                  <a:lnTo>
                    <a:pt x="11757" y="16700"/>
                  </a:lnTo>
                  <a:lnTo>
                    <a:pt x="12842" y="16700"/>
                  </a:lnTo>
                  <a:lnTo>
                    <a:pt x="12842" y="18207"/>
                  </a:lnTo>
                  <a:cubicBezTo>
                    <a:pt x="12842" y="18449"/>
                    <a:pt x="13023" y="18629"/>
                    <a:pt x="13264" y="18629"/>
                  </a:cubicBezTo>
                  <a:cubicBezTo>
                    <a:pt x="13474" y="18629"/>
                    <a:pt x="13655" y="18449"/>
                    <a:pt x="13655" y="18207"/>
                  </a:cubicBezTo>
                  <a:lnTo>
                    <a:pt x="13655" y="16700"/>
                  </a:lnTo>
                  <a:lnTo>
                    <a:pt x="14318" y="16700"/>
                  </a:lnTo>
                  <a:cubicBezTo>
                    <a:pt x="14409" y="16700"/>
                    <a:pt x="14530" y="16671"/>
                    <a:pt x="14590" y="16580"/>
                  </a:cubicBezTo>
                  <a:lnTo>
                    <a:pt x="15765" y="15405"/>
                  </a:lnTo>
                  <a:cubicBezTo>
                    <a:pt x="15825" y="15345"/>
                    <a:pt x="15885" y="15253"/>
                    <a:pt x="15885" y="15133"/>
                  </a:cubicBezTo>
                  <a:lnTo>
                    <a:pt x="15885" y="14470"/>
                  </a:lnTo>
                  <a:lnTo>
                    <a:pt x="17393" y="14470"/>
                  </a:lnTo>
                  <a:cubicBezTo>
                    <a:pt x="17634" y="14470"/>
                    <a:pt x="17815" y="14289"/>
                    <a:pt x="17815" y="14079"/>
                  </a:cubicBezTo>
                  <a:cubicBezTo>
                    <a:pt x="17815" y="13867"/>
                    <a:pt x="17634" y="13686"/>
                    <a:pt x="17393" y="13686"/>
                  </a:cubicBezTo>
                  <a:lnTo>
                    <a:pt x="15885" y="13686"/>
                  </a:lnTo>
                  <a:lnTo>
                    <a:pt x="15885" y="12572"/>
                  </a:lnTo>
                  <a:lnTo>
                    <a:pt x="17393" y="12572"/>
                  </a:lnTo>
                  <a:cubicBezTo>
                    <a:pt x="17634" y="12572"/>
                    <a:pt x="17815" y="12391"/>
                    <a:pt x="17815" y="12179"/>
                  </a:cubicBezTo>
                  <a:cubicBezTo>
                    <a:pt x="17815" y="11969"/>
                    <a:pt x="17634" y="11788"/>
                    <a:pt x="17393" y="11788"/>
                  </a:cubicBezTo>
                  <a:lnTo>
                    <a:pt x="15885" y="11788"/>
                  </a:lnTo>
                  <a:lnTo>
                    <a:pt x="15885" y="10671"/>
                  </a:lnTo>
                  <a:lnTo>
                    <a:pt x="17393" y="10671"/>
                  </a:lnTo>
                  <a:cubicBezTo>
                    <a:pt x="17634" y="10671"/>
                    <a:pt x="17815" y="10490"/>
                    <a:pt x="17815" y="10281"/>
                  </a:cubicBezTo>
                  <a:cubicBezTo>
                    <a:pt x="17815" y="10068"/>
                    <a:pt x="17634" y="9887"/>
                    <a:pt x="17393" y="9887"/>
                  </a:cubicBezTo>
                  <a:lnTo>
                    <a:pt x="15885" y="9887"/>
                  </a:lnTo>
                  <a:lnTo>
                    <a:pt x="15885" y="8773"/>
                  </a:lnTo>
                  <a:lnTo>
                    <a:pt x="17393" y="8773"/>
                  </a:lnTo>
                  <a:cubicBezTo>
                    <a:pt x="17634" y="8773"/>
                    <a:pt x="17815" y="8592"/>
                    <a:pt x="17815" y="8380"/>
                  </a:cubicBezTo>
                  <a:cubicBezTo>
                    <a:pt x="17815" y="8170"/>
                    <a:pt x="17634" y="7990"/>
                    <a:pt x="17393" y="7990"/>
                  </a:cubicBezTo>
                  <a:lnTo>
                    <a:pt x="15885" y="7990"/>
                  </a:lnTo>
                  <a:lnTo>
                    <a:pt x="15885" y="6873"/>
                  </a:lnTo>
                  <a:lnTo>
                    <a:pt x="17393" y="6873"/>
                  </a:lnTo>
                  <a:cubicBezTo>
                    <a:pt x="17634" y="6873"/>
                    <a:pt x="17815" y="6692"/>
                    <a:pt x="17815" y="6482"/>
                  </a:cubicBezTo>
                  <a:cubicBezTo>
                    <a:pt x="17815" y="6270"/>
                    <a:pt x="17634" y="6089"/>
                    <a:pt x="17393" y="6089"/>
                  </a:cubicBezTo>
                  <a:lnTo>
                    <a:pt x="15885" y="6089"/>
                  </a:lnTo>
                  <a:lnTo>
                    <a:pt x="15885" y="5426"/>
                  </a:lnTo>
                  <a:cubicBezTo>
                    <a:pt x="15885" y="5305"/>
                    <a:pt x="15825" y="5216"/>
                    <a:pt x="15765" y="5156"/>
                  </a:cubicBezTo>
                  <a:lnTo>
                    <a:pt x="14590" y="3979"/>
                  </a:lnTo>
                  <a:cubicBezTo>
                    <a:pt x="14530" y="3890"/>
                    <a:pt x="14409" y="3859"/>
                    <a:pt x="14318" y="3859"/>
                  </a:cubicBezTo>
                  <a:lnTo>
                    <a:pt x="13655" y="3859"/>
                  </a:lnTo>
                  <a:lnTo>
                    <a:pt x="13655" y="2351"/>
                  </a:lnTo>
                  <a:cubicBezTo>
                    <a:pt x="13655" y="2110"/>
                    <a:pt x="13474" y="1929"/>
                    <a:pt x="13264" y="1929"/>
                  </a:cubicBezTo>
                  <a:cubicBezTo>
                    <a:pt x="13023" y="1929"/>
                    <a:pt x="12842" y="2110"/>
                    <a:pt x="12842" y="2351"/>
                  </a:cubicBezTo>
                  <a:lnTo>
                    <a:pt x="12842" y="3859"/>
                  </a:lnTo>
                  <a:lnTo>
                    <a:pt x="11757" y="3859"/>
                  </a:lnTo>
                  <a:lnTo>
                    <a:pt x="11757" y="2351"/>
                  </a:lnTo>
                  <a:cubicBezTo>
                    <a:pt x="11757" y="2110"/>
                    <a:pt x="11576" y="1929"/>
                    <a:pt x="11364" y="1929"/>
                  </a:cubicBezTo>
                  <a:cubicBezTo>
                    <a:pt x="11122" y="1929"/>
                    <a:pt x="10942" y="2110"/>
                    <a:pt x="10942" y="2351"/>
                  </a:cubicBezTo>
                  <a:lnTo>
                    <a:pt x="10942" y="3859"/>
                  </a:lnTo>
                  <a:lnTo>
                    <a:pt x="9856" y="3859"/>
                  </a:lnTo>
                  <a:lnTo>
                    <a:pt x="9856" y="2412"/>
                  </a:lnTo>
                  <a:cubicBezTo>
                    <a:pt x="9856" y="1085"/>
                    <a:pt x="8771" y="0"/>
                    <a:pt x="74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97133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00087 -0.31111 L -3.33333E-6 3.20988E-6 " pathEditMode="relative" rAng="0" ptsTypes="AA">
                                      <p:cBhvr>
                                        <p:cTn id="6" dur="750" fill="hold"/>
                                        <p:tgtEl>
                                          <p:spTgt spid="690"/>
                                        </p:tgtEl>
                                        <p:attrNameLst>
                                          <p:attrName>ppt_x</p:attrName>
                                          <p:attrName>ppt_y</p:attrName>
                                        </p:attrNameLst>
                                      </p:cBhvr>
                                      <p:rCtr x="0" y="15648"/>
                                    </p:animMotion>
                                  </p:childTnLst>
                                </p:cTn>
                              </p:par>
                              <p:par>
                                <p:cTn id="7" presetID="63" presetClass="path" presetSubtype="0" accel="50000" decel="50000" fill="hold" nodeType="withEffect">
                                  <p:stCondLst>
                                    <p:cond delay="0"/>
                                  </p:stCondLst>
                                  <p:childTnLst>
                                    <p:animMotion origin="layout" path="M -0.16302 0.00031 L 2.22222E-6 4.81481E-6 " pathEditMode="relative" rAng="0" ptsTypes="AA">
                                      <p:cBhvr>
                                        <p:cTn id="8" dur="750" fill="hold"/>
                                        <p:tgtEl>
                                          <p:spTgt spid="3"/>
                                        </p:tgtEl>
                                        <p:attrNameLst>
                                          <p:attrName>ppt_x</p:attrName>
                                          <p:attrName>ppt_y</p:attrName>
                                        </p:attrNameLst>
                                      </p:cBhvr>
                                      <p:rCtr x="81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82"/>
          <p:cNvSpPr/>
          <p:nvPr/>
        </p:nvSpPr>
        <p:spPr>
          <a:xfrm>
            <a:off x="999342" y="1221550"/>
            <a:ext cx="2370600" cy="15798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82"/>
          <p:cNvSpPr/>
          <p:nvPr/>
        </p:nvSpPr>
        <p:spPr>
          <a:xfrm>
            <a:off x="5533975" y="1207993"/>
            <a:ext cx="2370600" cy="15798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82"/>
          <p:cNvSpPr/>
          <p:nvPr/>
        </p:nvSpPr>
        <p:spPr>
          <a:xfrm>
            <a:off x="1256358" y="2984175"/>
            <a:ext cx="2370600" cy="15798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82"/>
          <p:cNvSpPr/>
          <p:nvPr/>
        </p:nvSpPr>
        <p:spPr>
          <a:xfrm>
            <a:off x="5779459" y="2984174"/>
            <a:ext cx="2370600" cy="15798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82"/>
          <p:cNvSpPr txBox="1">
            <a:spLocks noGrp="1"/>
          </p:cNvSpPr>
          <p:nvPr>
            <p:ph type="title"/>
          </p:nvPr>
        </p:nvSpPr>
        <p:spPr>
          <a:xfrm>
            <a:off x="720000" y="43891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Examples</a:t>
            </a:r>
            <a:endParaRPr dirty="0"/>
          </a:p>
        </p:txBody>
      </p:sp>
      <p:sp>
        <p:nvSpPr>
          <p:cNvPr id="11" name="Arrow: Striped Right 10">
            <a:extLst>
              <a:ext uri="{FF2B5EF4-FFF2-40B4-BE49-F238E27FC236}">
                <a16:creationId xmlns:a16="http://schemas.microsoft.com/office/drawing/2014/main" id="{A116E453-3CB8-4FDC-C50B-E660250369A3}"/>
              </a:ext>
            </a:extLst>
          </p:cNvPr>
          <p:cNvSpPr/>
          <p:nvPr/>
        </p:nvSpPr>
        <p:spPr>
          <a:xfrm>
            <a:off x="3659311" y="1677015"/>
            <a:ext cx="1585295" cy="668867"/>
          </a:xfrm>
          <a:prstGeom prst="stripedRightArrow">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Arrow: Striped Right 17">
            <a:extLst>
              <a:ext uri="{FF2B5EF4-FFF2-40B4-BE49-F238E27FC236}">
                <a16:creationId xmlns:a16="http://schemas.microsoft.com/office/drawing/2014/main" id="{17648350-E3BC-AD9E-982A-0B82FE94ADC8}"/>
              </a:ext>
            </a:extLst>
          </p:cNvPr>
          <p:cNvSpPr/>
          <p:nvPr/>
        </p:nvSpPr>
        <p:spPr>
          <a:xfrm>
            <a:off x="3910561" y="3370348"/>
            <a:ext cx="1585295" cy="668867"/>
          </a:xfrm>
          <a:prstGeom prst="stripedRightArrow">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Google Shape;593;p61">
            <a:extLst>
              <a:ext uri="{FF2B5EF4-FFF2-40B4-BE49-F238E27FC236}">
                <a16:creationId xmlns:a16="http://schemas.microsoft.com/office/drawing/2014/main" id="{711B670A-23AF-735F-173B-059E64F4FB31}"/>
              </a:ext>
            </a:extLst>
          </p:cNvPr>
          <p:cNvSpPr txBox="1">
            <a:spLocks/>
          </p:cNvSpPr>
          <p:nvPr/>
        </p:nvSpPr>
        <p:spPr>
          <a:xfrm>
            <a:off x="7618856" y="3209109"/>
            <a:ext cx="432893" cy="11658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6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9pPr>
          </a:lstStyle>
          <a:p>
            <a:pPr marL="0" indent="0"/>
            <a:r>
              <a:rPr lang="en-US" b="1" i="1" dirty="0">
                <a:solidFill>
                  <a:schemeClr val="bg1"/>
                </a:solidFill>
                <a:latin typeface="IBM Plex Sans" panose="020B0503050203000203" pitchFamily="34" charset="0"/>
              </a:rPr>
              <a:t>S</a:t>
            </a:r>
          </a:p>
          <a:p>
            <a:pPr marL="0" indent="0"/>
            <a:r>
              <a:rPr lang="en-US" b="1" i="1" dirty="0">
                <a:solidFill>
                  <a:schemeClr val="bg1"/>
                </a:solidFill>
                <a:latin typeface="IBM Plex Sans" panose="020B0503050203000203" pitchFamily="34" charset="0"/>
              </a:rPr>
              <a:t>A</a:t>
            </a:r>
          </a:p>
          <a:p>
            <a:pPr marL="0" indent="0"/>
            <a:r>
              <a:rPr lang="en-US" b="1" i="1" dirty="0">
                <a:solidFill>
                  <a:schemeClr val="bg1"/>
                </a:solidFill>
                <a:latin typeface="IBM Plex Sans" panose="020B0503050203000203" pitchFamily="34" charset="0"/>
              </a:rPr>
              <a:t>D</a:t>
            </a:r>
          </a:p>
        </p:txBody>
      </p:sp>
      <p:sp>
        <p:nvSpPr>
          <p:cNvPr id="24" name="Google Shape;593;p61">
            <a:extLst>
              <a:ext uri="{FF2B5EF4-FFF2-40B4-BE49-F238E27FC236}">
                <a16:creationId xmlns:a16="http://schemas.microsoft.com/office/drawing/2014/main" id="{F892F5DE-6639-3651-5586-DC4490FAF763}"/>
              </a:ext>
            </a:extLst>
          </p:cNvPr>
          <p:cNvSpPr txBox="1">
            <a:spLocks/>
          </p:cNvSpPr>
          <p:nvPr/>
        </p:nvSpPr>
        <p:spPr>
          <a:xfrm>
            <a:off x="5563012" y="1179992"/>
            <a:ext cx="432893" cy="11658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6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9pPr>
          </a:lstStyle>
          <a:p>
            <a:pPr marL="0" indent="0"/>
            <a:r>
              <a:rPr lang="en-US" b="1" i="1" dirty="0">
                <a:solidFill>
                  <a:schemeClr val="bg1"/>
                </a:solidFill>
                <a:latin typeface="IBM Plex Sans" panose="020B0503050203000203" pitchFamily="34" charset="0"/>
              </a:rPr>
              <a:t>D</a:t>
            </a:r>
          </a:p>
          <a:p>
            <a:pPr marL="0" indent="0"/>
            <a:r>
              <a:rPr lang="en-US" b="1" i="1" dirty="0">
                <a:solidFill>
                  <a:schemeClr val="bg1"/>
                </a:solidFill>
                <a:latin typeface="IBM Plex Sans" panose="020B0503050203000203" pitchFamily="34" charset="0"/>
              </a:rPr>
              <a:t>E</a:t>
            </a:r>
          </a:p>
          <a:p>
            <a:pPr marL="0" indent="0"/>
            <a:r>
              <a:rPr lang="en-US" b="1" i="1" dirty="0">
                <a:solidFill>
                  <a:schemeClr val="bg1"/>
                </a:solidFill>
                <a:latin typeface="IBM Plex Sans" panose="020B0503050203000203" pitchFamily="34" charset="0"/>
              </a:rPr>
              <a:t>T</a:t>
            </a:r>
          </a:p>
          <a:p>
            <a:pPr marL="0" indent="0"/>
            <a:r>
              <a:rPr lang="en-US" b="1" i="1" dirty="0">
                <a:solidFill>
                  <a:schemeClr val="bg1"/>
                </a:solidFill>
                <a:latin typeface="IBM Plex Sans" panose="020B0503050203000203" pitchFamily="34" charset="0"/>
              </a:rPr>
              <a:t>E</a:t>
            </a:r>
          </a:p>
          <a:p>
            <a:pPr marL="0" indent="0"/>
            <a:r>
              <a:rPr lang="en-US" b="1" i="1" dirty="0">
                <a:solidFill>
                  <a:schemeClr val="bg1"/>
                </a:solidFill>
                <a:latin typeface="IBM Plex Sans" panose="020B0503050203000203" pitchFamily="34" charset="0"/>
              </a:rPr>
              <a:t>C</a:t>
            </a:r>
          </a:p>
          <a:p>
            <a:pPr marL="0" indent="0"/>
            <a:r>
              <a:rPr lang="en-US" b="1" i="1" dirty="0">
                <a:solidFill>
                  <a:schemeClr val="bg1"/>
                </a:solidFill>
                <a:latin typeface="IBM Plex Sans" panose="020B0503050203000203" pitchFamily="34" charset="0"/>
              </a:rPr>
              <a:t>T</a:t>
            </a:r>
          </a:p>
        </p:txBody>
      </p:sp>
      <p:sp>
        <p:nvSpPr>
          <p:cNvPr id="25" name="Google Shape;593;p61">
            <a:extLst>
              <a:ext uri="{FF2B5EF4-FFF2-40B4-BE49-F238E27FC236}">
                <a16:creationId xmlns:a16="http://schemas.microsoft.com/office/drawing/2014/main" id="{E4720877-7304-59CA-0D49-C6AA5CD278F0}"/>
              </a:ext>
            </a:extLst>
          </p:cNvPr>
          <p:cNvSpPr txBox="1">
            <a:spLocks/>
          </p:cNvSpPr>
          <p:nvPr/>
        </p:nvSpPr>
        <p:spPr>
          <a:xfrm>
            <a:off x="7421117" y="1426949"/>
            <a:ext cx="432893" cy="11658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6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9pPr>
          </a:lstStyle>
          <a:p>
            <a:pPr marL="0" indent="0"/>
            <a:r>
              <a:rPr lang="en-US" b="1" i="1" dirty="0">
                <a:solidFill>
                  <a:schemeClr val="bg1"/>
                </a:solidFill>
                <a:latin typeface="IBM Plex Sans" panose="020B0503050203000203" pitchFamily="34" charset="0"/>
              </a:rPr>
              <a:t>HA</a:t>
            </a:r>
          </a:p>
          <a:p>
            <a:pPr marL="0" indent="0"/>
            <a:r>
              <a:rPr lang="en-US" b="1" i="1" dirty="0">
                <a:solidFill>
                  <a:schemeClr val="bg1"/>
                </a:solidFill>
                <a:latin typeface="IBM Plex Sans" panose="020B0503050203000203" pitchFamily="34" charset="0"/>
              </a:rPr>
              <a:t>P</a:t>
            </a:r>
          </a:p>
          <a:p>
            <a:pPr marL="0" indent="0"/>
            <a:r>
              <a:rPr lang="en-US" b="1" i="1" dirty="0">
                <a:solidFill>
                  <a:schemeClr val="bg1"/>
                </a:solidFill>
                <a:latin typeface="IBM Plex Sans" panose="020B0503050203000203" pitchFamily="34" charset="0"/>
              </a:rPr>
              <a:t>P</a:t>
            </a:r>
          </a:p>
          <a:p>
            <a:pPr marL="0" indent="0"/>
            <a:r>
              <a:rPr lang="en-US" b="1" i="1" dirty="0">
                <a:solidFill>
                  <a:schemeClr val="bg1"/>
                </a:solidFill>
                <a:latin typeface="IBM Plex Sans" panose="020B0503050203000203" pitchFamily="34" charset="0"/>
              </a:rPr>
              <a:t>Y</a:t>
            </a:r>
          </a:p>
        </p:txBody>
      </p:sp>
      <p:sp>
        <p:nvSpPr>
          <p:cNvPr id="26" name="Google Shape;593;p61">
            <a:extLst>
              <a:ext uri="{FF2B5EF4-FFF2-40B4-BE49-F238E27FC236}">
                <a16:creationId xmlns:a16="http://schemas.microsoft.com/office/drawing/2014/main" id="{D4EB28A7-D9F5-AB58-781B-502D3A3ABB83}"/>
              </a:ext>
            </a:extLst>
          </p:cNvPr>
          <p:cNvSpPr txBox="1">
            <a:spLocks/>
          </p:cNvSpPr>
          <p:nvPr/>
        </p:nvSpPr>
        <p:spPr>
          <a:xfrm>
            <a:off x="5877768" y="2984174"/>
            <a:ext cx="432893" cy="11658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6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9pPr>
          </a:lstStyle>
          <a:p>
            <a:pPr marL="0" indent="0"/>
            <a:r>
              <a:rPr lang="en-US" b="1" i="1" dirty="0">
                <a:solidFill>
                  <a:schemeClr val="bg1"/>
                </a:solidFill>
                <a:latin typeface="IBM Plex Sans" panose="020B0503050203000203" pitchFamily="34" charset="0"/>
              </a:rPr>
              <a:t>D</a:t>
            </a:r>
          </a:p>
          <a:p>
            <a:pPr marL="0" indent="0"/>
            <a:r>
              <a:rPr lang="en-US" b="1" i="1" dirty="0">
                <a:solidFill>
                  <a:schemeClr val="bg1"/>
                </a:solidFill>
                <a:latin typeface="IBM Plex Sans" panose="020B0503050203000203" pitchFamily="34" charset="0"/>
              </a:rPr>
              <a:t>E</a:t>
            </a:r>
          </a:p>
          <a:p>
            <a:pPr marL="0" indent="0"/>
            <a:r>
              <a:rPr lang="en-US" b="1" i="1" dirty="0">
                <a:solidFill>
                  <a:schemeClr val="bg1"/>
                </a:solidFill>
                <a:latin typeface="IBM Plex Sans" panose="020B0503050203000203" pitchFamily="34" charset="0"/>
              </a:rPr>
              <a:t>T</a:t>
            </a:r>
          </a:p>
          <a:p>
            <a:pPr marL="0" indent="0"/>
            <a:r>
              <a:rPr lang="en-US" b="1" i="1" dirty="0">
                <a:solidFill>
                  <a:schemeClr val="bg1"/>
                </a:solidFill>
                <a:latin typeface="IBM Plex Sans" panose="020B0503050203000203" pitchFamily="34" charset="0"/>
              </a:rPr>
              <a:t>E</a:t>
            </a:r>
          </a:p>
          <a:p>
            <a:pPr marL="0" indent="0"/>
            <a:r>
              <a:rPr lang="en-US" b="1" i="1" dirty="0">
                <a:solidFill>
                  <a:schemeClr val="bg1"/>
                </a:solidFill>
                <a:latin typeface="IBM Plex Sans" panose="020B0503050203000203" pitchFamily="34" charset="0"/>
              </a:rPr>
              <a:t>C</a:t>
            </a:r>
          </a:p>
          <a:p>
            <a:pPr marL="0" indent="0"/>
            <a:r>
              <a:rPr lang="en-US" b="1" i="1" dirty="0">
                <a:solidFill>
                  <a:schemeClr val="bg1"/>
                </a:solidFill>
                <a:latin typeface="IBM Plex Sans" panose="020B0503050203000203" pitchFamily="34" charset="0"/>
              </a:rPr>
              <a:t>T</a:t>
            </a:r>
          </a:p>
        </p:txBody>
      </p:sp>
      <p:pic>
        <p:nvPicPr>
          <p:cNvPr id="4" name="Picture 3">
            <a:extLst>
              <a:ext uri="{FF2B5EF4-FFF2-40B4-BE49-F238E27FC236}">
                <a16:creationId xmlns:a16="http://schemas.microsoft.com/office/drawing/2014/main" id="{924D8451-41CA-51C8-AF82-B39CF9ACCFD5}"/>
              </a:ext>
            </a:extLst>
          </p:cNvPr>
          <p:cNvPicPr>
            <a:picLocks noChangeAspect="1"/>
          </p:cNvPicPr>
          <p:nvPr/>
        </p:nvPicPr>
        <p:blipFill>
          <a:blip r:embed="rId3"/>
          <a:stretch>
            <a:fillRect/>
          </a:stretch>
        </p:blipFill>
        <p:spPr>
          <a:xfrm>
            <a:off x="6177703" y="1311863"/>
            <a:ext cx="1153771" cy="1396063"/>
          </a:xfrm>
          <a:prstGeom prst="rect">
            <a:avLst/>
          </a:prstGeom>
        </p:spPr>
      </p:pic>
      <p:pic>
        <p:nvPicPr>
          <p:cNvPr id="6" name="Picture 5">
            <a:extLst>
              <a:ext uri="{FF2B5EF4-FFF2-40B4-BE49-F238E27FC236}">
                <a16:creationId xmlns:a16="http://schemas.microsoft.com/office/drawing/2014/main" id="{361507FD-E8F5-A13C-94B3-404A15365DB5}"/>
              </a:ext>
            </a:extLst>
          </p:cNvPr>
          <p:cNvPicPr>
            <a:picLocks noChangeAspect="1"/>
          </p:cNvPicPr>
          <p:nvPr/>
        </p:nvPicPr>
        <p:blipFill>
          <a:blip r:embed="rId4"/>
          <a:stretch>
            <a:fillRect/>
          </a:stretch>
        </p:blipFill>
        <p:spPr>
          <a:xfrm>
            <a:off x="6413253" y="3020201"/>
            <a:ext cx="1103011" cy="1507745"/>
          </a:xfrm>
          <a:prstGeom prst="rect">
            <a:avLst/>
          </a:prstGeom>
        </p:spPr>
      </p:pic>
      <p:pic>
        <p:nvPicPr>
          <p:cNvPr id="10" name="Picture 9">
            <a:extLst>
              <a:ext uri="{FF2B5EF4-FFF2-40B4-BE49-F238E27FC236}">
                <a16:creationId xmlns:a16="http://schemas.microsoft.com/office/drawing/2014/main" id="{33C421FD-B6D9-2114-DEF2-7361D3C69425}"/>
              </a:ext>
            </a:extLst>
          </p:cNvPr>
          <p:cNvPicPr>
            <a:picLocks noChangeAspect="1"/>
          </p:cNvPicPr>
          <p:nvPr/>
        </p:nvPicPr>
        <p:blipFill>
          <a:blip r:embed="rId5"/>
          <a:stretch>
            <a:fillRect/>
          </a:stretch>
        </p:blipFill>
        <p:spPr>
          <a:xfrm>
            <a:off x="1527645" y="1311863"/>
            <a:ext cx="1312114" cy="1453691"/>
          </a:xfrm>
          <a:prstGeom prst="rect">
            <a:avLst/>
          </a:prstGeom>
        </p:spPr>
      </p:pic>
      <p:pic>
        <p:nvPicPr>
          <p:cNvPr id="19" name="Picture 18">
            <a:extLst>
              <a:ext uri="{FF2B5EF4-FFF2-40B4-BE49-F238E27FC236}">
                <a16:creationId xmlns:a16="http://schemas.microsoft.com/office/drawing/2014/main" id="{E4AD7586-84BE-B43D-E759-7771BC35978C}"/>
              </a:ext>
            </a:extLst>
          </p:cNvPr>
          <p:cNvPicPr>
            <a:picLocks noChangeAspect="1"/>
          </p:cNvPicPr>
          <p:nvPr/>
        </p:nvPicPr>
        <p:blipFill>
          <a:blip r:embed="rId6"/>
          <a:stretch>
            <a:fillRect/>
          </a:stretch>
        </p:blipFill>
        <p:spPr>
          <a:xfrm>
            <a:off x="1826873" y="3089480"/>
            <a:ext cx="1135699" cy="1405148"/>
          </a:xfrm>
          <a:prstGeom prst="rect">
            <a:avLst/>
          </a:prstGeom>
        </p:spPr>
      </p:pic>
    </p:spTree>
    <p:extLst>
      <p:ext uri="{BB962C8B-B14F-4D97-AF65-F5344CB8AC3E}">
        <p14:creationId xmlns:p14="http://schemas.microsoft.com/office/powerpoint/2010/main" val="423685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629;p63">
            <a:extLst>
              <a:ext uri="{FF2B5EF4-FFF2-40B4-BE49-F238E27FC236}">
                <a16:creationId xmlns:a16="http://schemas.microsoft.com/office/drawing/2014/main" id="{189BFE81-501D-661B-F8F7-97D2053BC2A9}"/>
              </a:ext>
            </a:extLst>
          </p:cNvPr>
          <p:cNvSpPr txBox="1">
            <a:spLocks/>
          </p:cNvSpPr>
          <p:nvPr/>
        </p:nvSpPr>
        <p:spPr>
          <a:xfrm>
            <a:off x="1511398" y="2013112"/>
            <a:ext cx="1066247"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en-US" sz="1800" dirty="0"/>
              <a:t>ANGRY</a:t>
            </a:r>
          </a:p>
        </p:txBody>
      </p:sp>
      <p:sp>
        <p:nvSpPr>
          <p:cNvPr id="22" name="Google Shape;629;p63">
            <a:extLst>
              <a:ext uri="{FF2B5EF4-FFF2-40B4-BE49-F238E27FC236}">
                <a16:creationId xmlns:a16="http://schemas.microsoft.com/office/drawing/2014/main" id="{EE92C8A2-5672-2323-F420-163C3832D068}"/>
              </a:ext>
            </a:extLst>
          </p:cNvPr>
          <p:cNvSpPr txBox="1">
            <a:spLocks/>
          </p:cNvSpPr>
          <p:nvPr/>
        </p:nvSpPr>
        <p:spPr>
          <a:xfrm>
            <a:off x="3610660" y="2013112"/>
            <a:ext cx="96134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en-US" sz="1800" dirty="0"/>
              <a:t>HAPPY</a:t>
            </a:r>
          </a:p>
        </p:txBody>
      </p:sp>
      <p:sp>
        <p:nvSpPr>
          <p:cNvPr id="23" name="Google Shape;629;p63">
            <a:extLst>
              <a:ext uri="{FF2B5EF4-FFF2-40B4-BE49-F238E27FC236}">
                <a16:creationId xmlns:a16="http://schemas.microsoft.com/office/drawing/2014/main" id="{608BA01F-488B-D008-D6C2-682392EEE596}"/>
              </a:ext>
            </a:extLst>
          </p:cNvPr>
          <p:cNvSpPr txBox="1">
            <a:spLocks/>
          </p:cNvSpPr>
          <p:nvPr/>
        </p:nvSpPr>
        <p:spPr>
          <a:xfrm>
            <a:off x="5732861" y="1984129"/>
            <a:ext cx="1582324"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en-US" sz="1800" dirty="0"/>
              <a:t>SUPRISED</a:t>
            </a:r>
          </a:p>
        </p:txBody>
      </p:sp>
      <p:sp>
        <p:nvSpPr>
          <p:cNvPr id="24" name="Google Shape;629;p63">
            <a:extLst>
              <a:ext uri="{FF2B5EF4-FFF2-40B4-BE49-F238E27FC236}">
                <a16:creationId xmlns:a16="http://schemas.microsoft.com/office/drawing/2014/main" id="{67D1AFAB-1775-C773-0B6C-D9985675A7E1}"/>
              </a:ext>
            </a:extLst>
          </p:cNvPr>
          <p:cNvSpPr txBox="1">
            <a:spLocks/>
          </p:cNvSpPr>
          <p:nvPr/>
        </p:nvSpPr>
        <p:spPr>
          <a:xfrm>
            <a:off x="5193381" y="4173884"/>
            <a:ext cx="101644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en-US" sz="1800" dirty="0"/>
              <a:t>SMILE</a:t>
            </a:r>
          </a:p>
        </p:txBody>
      </p:sp>
      <p:sp>
        <p:nvSpPr>
          <p:cNvPr id="25" name="Google Shape;629;p63">
            <a:extLst>
              <a:ext uri="{FF2B5EF4-FFF2-40B4-BE49-F238E27FC236}">
                <a16:creationId xmlns:a16="http://schemas.microsoft.com/office/drawing/2014/main" id="{3C8C5EE4-8A35-A52E-EAF7-E52EEFB2D8F2}"/>
              </a:ext>
            </a:extLst>
          </p:cNvPr>
          <p:cNvSpPr txBox="1">
            <a:spLocks/>
          </p:cNvSpPr>
          <p:nvPr/>
        </p:nvSpPr>
        <p:spPr>
          <a:xfrm>
            <a:off x="2912897" y="4127605"/>
            <a:ext cx="1180987"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en-US" sz="1800" dirty="0"/>
              <a:t>FEARFUL</a:t>
            </a:r>
          </a:p>
        </p:txBody>
      </p:sp>
      <p:pic>
        <p:nvPicPr>
          <p:cNvPr id="4" name="Picture 3">
            <a:extLst>
              <a:ext uri="{FF2B5EF4-FFF2-40B4-BE49-F238E27FC236}">
                <a16:creationId xmlns:a16="http://schemas.microsoft.com/office/drawing/2014/main" id="{097CD7D7-0CC9-5C55-E66C-47901D0873A3}"/>
              </a:ext>
            </a:extLst>
          </p:cNvPr>
          <p:cNvPicPr>
            <a:picLocks noChangeAspect="1"/>
          </p:cNvPicPr>
          <p:nvPr/>
        </p:nvPicPr>
        <p:blipFill>
          <a:blip r:embed="rId2"/>
          <a:stretch>
            <a:fillRect/>
          </a:stretch>
        </p:blipFill>
        <p:spPr>
          <a:xfrm>
            <a:off x="1446395" y="576744"/>
            <a:ext cx="1124178" cy="1505717"/>
          </a:xfrm>
          <a:prstGeom prst="rect">
            <a:avLst/>
          </a:prstGeom>
        </p:spPr>
      </p:pic>
      <p:pic>
        <p:nvPicPr>
          <p:cNvPr id="8" name="Picture 7">
            <a:extLst>
              <a:ext uri="{FF2B5EF4-FFF2-40B4-BE49-F238E27FC236}">
                <a16:creationId xmlns:a16="http://schemas.microsoft.com/office/drawing/2014/main" id="{DB5976C3-8F6C-62CB-D3AD-0CCB6E780EA3}"/>
              </a:ext>
            </a:extLst>
          </p:cNvPr>
          <p:cNvPicPr>
            <a:picLocks noChangeAspect="1"/>
          </p:cNvPicPr>
          <p:nvPr/>
        </p:nvPicPr>
        <p:blipFill>
          <a:blip r:embed="rId3"/>
          <a:stretch>
            <a:fillRect/>
          </a:stretch>
        </p:blipFill>
        <p:spPr>
          <a:xfrm>
            <a:off x="3528291" y="560194"/>
            <a:ext cx="1124178" cy="1476141"/>
          </a:xfrm>
          <a:prstGeom prst="rect">
            <a:avLst/>
          </a:prstGeom>
        </p:spPr>
      </p:pic>
      <p:pic>
        <p:nvPicPr>
          <p:cNvPr id="12" name="Picture 11">
            <a:extLst>
              <a:ext uri="{FF2B5EF4-FFF2-40B4-BE49-F238E27FC236}">
                <a16:creationId xmlns:a16="http://schemas.microsoft.com/office/drawing/2014/main" id="{DFC20B6F-621D-FC2B-96CC-B2E14E683D58}"/>
              </a:ext>
            </a:extLst>
          </p:cNvPr>
          <p:cNvPicPr>
            <a:picLocks noChangeAspect="1"/>
          </p:cNvPicPr>
          <p:nvPr/>
        </p:nvPicPr>
        <p:blipFill>
          <a:blip r:embed="rId4"/>
          <a:stretch>
            <a:fillRect/>
          </a:stretch>
        </p:blipFill>
        <p:spPr>
          <a:xfrm>
            <a:off x="5768148" y="509917"/>
            <a:ext cx="1301688" cy="1476141"/>
          </a:xfrm>
          <a:prstGeom prst="rect">
            <a:avLst/>
          </a:prstGeom>
        </p:spPr>
      </p:pic>
      <p:pic>
        <p:nvPicPr>
          <p:cNvPr id="15" name="Picture 14">
            <a:extLst>
              <a:ext uri="{FF2B5EF4-FFF2-40B4-BE49-F238E27FC236}">
                <a16:creationId xmlns:a16="http://schemas.microsoft.com/office/drawing/2014/main" id="{AB0ED0FB-A348-8517-8102-58E5F9E0E77D}"/>
              </a:ext>
            </a:extLst>
          </p:cNvPr>
          <p:cNvPicPr>
            <a:picLocks noChangeAspect="1"/>
          </p:cNvPicPr>
          <p:nvPr/>
        </p:nvPicPr>
        <p:blipFill>
          <a:blip r:embed="rId5"/>
          <a:stretch>
            <a:fillRect/>
          </a:stretch>
        </p:blipFill>
        <p:spPr>
          <a:xfrm>
            <a:off x="4961383" y="2571750"/>
            <a:ext cx="1140184" cy="1605992"/>
          </a:xfrm>
          <a:prstGeom prst="rect">
            <a:avLst/>
          </a:prstGeom>
        </p:spPr>
      </p:pic>
      <p:pic>
        <p:nvPicPr>
          <p:cNvPr id="20" name="Picture 19">
            <a:extLst>
              <a:ext uri="{FF2B5EF4-FFF2-40B4-BE49-F238E27FC236}">
                <a16:creationId xmlns:a16="http://schemas.microsoft.com/office/drawing/2014/main" id="{C670EF40-5B58-E015-DE45-700217C46EF8}"/>
              </a:ext>
            </a:extLst>
          </p:cNvPr>
          <p:cNvPicPr>
            <a:picLocks noChangeAspect="1"/>
          </p:cNvPicPr>
          <p:nvPr/>
        </p:nvPicPr>
        <p:blipFill>
          <a:blip r:embed="rId6"/>
          <a:stretch>
            <a:fillRect/>
          </a:stretch>
        </p:blipFill>
        <p:spPr>
          <a:xfrm>
            <a:off x="2967591" y="2621887"/>
            <a:ext cx="1017070" cy="1505718"/>
          </a:xfrm>
          <a:prstGeom prst="rect">
            <a:avLst/>
          </a:prstGeom>
        </p:spPr>
      </p:pic>
    </p:spTree>
    <p:extLst>
      <p:ext uri="{BB962C8B-B14F-4D97-AF65-F5344CB8AC3E}">
        <p14:creationId xmlns:p14="http://schemas.microsoft.com/office/powerpoint/2010/main" val="2211470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61"/>
          <p:cNvSpPr/>
          <p:nvPr/>
        </p:nvSpPr>
        <p:spPr>
          <a:xfrm rot="10800000" flipH="1">
            <a:off x="4402392" y="321450"/>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61"/>
          <p:cNvSpPr/>
          <p:nvPr/>
        </p:nvSpPr>
        <p:spPr>
          <a:xfrm>
            <a:off x="301550" y="2292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61"/>
          <p:cNvSpPr txBox="1">
            <a:spLocks noGrp="1"/>
          </p:cNvSpPr>
          <p:nvPr>
            <p:ph type="ctrTitle"/>
          </p:nvPr>
        </p:nvSpPr>
        <p:spPr>
          <a:xfrm>
            <a:off x="5017459" y="950603"/>
            <a:ext cx="4039223" cy="2545482"/>
          </a:xfrm>
          <a:prstGeom prst="rect">
            <a:avLst/>
          </a:prstGeom>
        </p:spPr>
        <p:txBody>
          <a:bodyPr spcFirstLastPara="1" wrap="square" lIns="91425" tIns="91425" rIns="91425" bIns="91425" anchor="b" anchorCtr="0">
            <a:noAutofit/>
          </a:bodyPr>
          <a:lstStyle/>
          <a:p>
            <a:pPr lvl="0"/>
            <a:r>
              <a:rPr lang="en-IN" sz="3600" dirty="0">
                <a:solidFill>
                  <a:schemeClr val="bg1"/>
                </a:solidFill>
                <a:latin typeface="Times New Roman" panose="02020603050405020304" pitchFamily="18" charset="0"/>
                <a:cs typeface="Times New Roman" panose="02020603050405020304" pitchFamily="18" charset="0"/>
              </a:rPr>
              <a:t>EMOTION BASED MUSIC </a:t>
            </a:r>
            <a:r>
              <a:rPr lang="en-IN" sz="2800" dirty="0">
                <a:solidFill>
                  <a:schemeClr val="bg1"/>
                </a:solidFill>
                <a:latin typeface="Times New Roman" panose="02020603050405020304" pitchFamily="18" charset="0"/>
                <a:cs typeface="Times New Roman" panose="02020603050405020304" pitchFamily="18" charset="0"/>
              </a:rPr>
              <a:t>RECOMMENDATION </a:t>
            </a:r>
            <a:endParaRPr sz="3600" dirty="0"/>
          </a:p>
        </p:txBody>
      </p:sp>
      <p:pic>
        <p:nvPicPr>
          <p:cNvPr id="595" name="Google Shape;595;p61"/>
          <p:cNvPicPr preferRelativeResize="0"/>
          <p:nvPr/>
        </p:nvPicPr>
        <p:blipFill>
          <a:blip r:embed="rId3">
            <a:alphaModFix/>
          </a:blip>
          <a:stretch>
            <a:fillRect/>
          </a:stretch>
        </p:blipFill>
        <p:spPr>
          <a:xfrm>
            <a:off x="2884117" y="-259000"/>
            <a:ext cx="2441750" cy="1479701"/>
          </a:xfrm>
          <a:prstGeom prst="rect">
            <a:avLst/>
          </a:prstGeom>
          <a:noFill/>
          <a:ln>
            <a:noFill/>
          </a:ln>
        </p:spPr>
      </p:pic>
      <p:pic>
        <p:nvPicPr>
          <p:cNvPr id="596" name="Google Shape;596;p61"/>
          <p:cNvPicPr preferRelativeResize="0"/>
          <p:nvPr/>
        </p:nvPicPr>
        <p:blipFill>
          <a:blip r:embed="rId3">
            <a:alphaModFix/>
          </a:blip>
          <a:stretch>
            <a:fillRect/>
          </a:stretch>
        </p:blipFill>
        <p:spPr>
          <a:xfrm>
            <a:off x="243067" y="3469125"/>
            <a:ext cx="2441750" cy="1479701"/>
          </a:xfrm>
          <a:prstGeom prst="rect">
            <a:avLst/>
          </a:prstGeom>
          <a:noFill/>
          <a:ln>
            <a:noFill/>
          </a:ln>
        </p:spPr>
      </p:pic>
      <p:grpSp>
        <p:nvGrpSpPr>
          <p:cNvPr id="597" name="Google Shape;597;p61"/>
          <p:cNvGrpSpPr/>
          <p:nvPr/>
        </p:nvGrpSpPr>
        <p:grpSpPr>
          <a:xfrm>
            <a:off x="3663700" y="4429725"/>
            <a:ext cx="3765075" cy="484600"/>
            <a:chOff x="198225" y="4390550"/>
            <a:chExt cx="3765075" cy="484600"/>
          </a:xfrm>
        </p:grpSpPr>
        <p:sp>
          <p:nvSpPr>
            <p:cNvPr id="598" name="Google Shape;598;p61"/>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61"/>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61"/>
          <p:cNvGrpSpPr/>
          <p:nvPr/>
        </p:nvGrpSpPr>
        <p:grpSpPr>
          <a:xfrm>
            <a:off x="5716150" y="279150"/>
            <a:ext cx="3427850" cy="639375"/>
            <a:chOff x="1298650" y="3255600"/>
            <a:chExt cx="3427850" cy="639375"/>
          </a:xfrm>
        </p:grpSpPr>
        <p:sp>
          <p:nvSpPr>
            <p:cNvPr id="601" name="Google Shape;601;p61"/>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61"/>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61"/>
          <p:cNvGrpSpPr/>
          <p:nvPr/>
        </p:nvGrpSpPr>
        <p:grpSpPr>
          <a:xfrm rot="5400000">
            <a:off x="344613" y="743886"/>
            <a:ext cx="871512" cy="467554"/>
            <a:chOff x="773350" y="518000"/>
            <a:chExt cx="2757950" cy="1479600"/>
          </a:xfrm>
        </p:grpSpPr>
        <p:sp>
          <p:nvSpPr>
            <p:cNvPr id="604" name="Google Shape;604;p61"/>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61"/>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61"/>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The ABC of building a content-based music recommender system | by Euge  Inzaugarat | Towards Data Science">
            <a:extLst>
              <a:ext uri="{FF2B5EF4-FFF2-40B4-BE49-F238E27FC236}">
                <a16:creationId xmlns:a16="http://schemas.microsoft.com/office/drawing/2014/main" id="{7A3A1627-0C10-85E5-F80F-41CE3770F2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019" y="1361357"/>
            <a:ext cx="4155918" cy="21598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592"/>
                                        </p:tgtEl>
                                        <p:attrNameLst>
                                          <p:attrName>style.visibility</p:attrName>
                                        </p:attrNameLst>
                                      </p:cBhvr>
                                      <p:to>
                                        <p:strVal val="visible"/>
                                      </p:to>
                                    </p:set>
                                    <p:anim by="(-#ppt_w*2)" calcmode="lin" valueType="num">
                                      <p:cBhvr rctx="PPT">
                                        <p:cTn id="7" dur="125" autoRev="1" fill="hold">
                                          <p:stCondLst>
                                            <p:cond delay="0"/>
                                          </p:stCondLst>
                                        </p:cTn>
                                        <p:tgtEl>
                                          <p:spTgt spid="592"/>
                                        </p:tgtEl>
                                        <p:attrNameLst>
                                          <p:attrName>ppt_w</p:attrName>
                                        </p:attrNameLst>
                                      </p:cBhvr>
                                    </p:anim>
                                    <p:anim by="(#ppt_w*0.50)" calcmode="lin" valueType="num">
                                      <p:cBhvr>
                                        <p:cTn id="8" dur="125" decel="50000" autoRev="1" fill="hold">
                                          <p:stCondLst>
                                            <p:cond delay="0"/>
                                          </p:stCondLst>
                                        </p:cTn>
                                        <p:tgtEl>
                                          <p:spTgt spid="592"/>
                                        </p:tgtEl>
                                        <p:attrNameLst>
                                          <p:attrName>ppt_x</p:attrName>
                                        </p:attrNameLst>
                                      </p:cBhvr>
                                    </p:anim>
                                    <p:anim from="(-#ppt_h/2)" to="(#ppt_y)" calcmode="lin" valueType="num">
                                      <p:cBhvr>
                                        <p:cTn id="9" dur="250" fill="hold">
                                          <p:stCondLst>
                                            <p:cond delay="0"/>
                                          </p:stCondLst>
                                        </p:cTn>
                                        <p:tgtEl>
                                          <p:spTgt spid="592"/>
                                        </p:tgtEl>
                                        <p:attrNameLst>
                                          <p:attrName>ppt_y</p:attrName>
                                        </p:attrNameLst>
                                      </p:cBhvr>
                                    </p:anim>
                                    <p:animRot by="21600000">
                                      <p:cBhvr>
                                        <p:cTn id="10" dur="250" fill="hold">
                                          <p:stCondLst>
                                            <p:cond delay="0"/>
                                          </p:stCondLst>
                                        </p:cTn>
                                        <p:tgtEl>
                                          <p:spTgt spid="59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67"/>
          <p:cNvSpPr/>
          <p:nvPr/>
        </p:nvSpPr>
        <p:spPr>
          <a:xfrm>
            <a:off x="1660850" y="1885358"/>
            <a:ext cx="1372800" cy="13728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7"/>
          <p:cNvSpPr txBox="1">
            <a:spLocks noGrp="1"/>
          </p:cNvSpPr>
          <p:nvPr>
            <p:ph type="title"/>
          </p:nvPr>
        </p:nvSpPr>
        <p:spPr>
          <a:xfrm>
            <a:off x="3300350" y="1623358"/>
            <a:ext cx="4319100" cy="17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Conclusion</a:t>
            </a:r>
            <a:endParaRPr dirty="0"/>
          </a:p>
        </p:txBody>
      </p:sp>
      <p:sp>
        <p:nvSpPr>
          <p:cNvPr id="726" name="Google Shape;726;p67"/>
          <p:cNvSpPr txBox="1">
            <a:spLocks noGrp="1"/>
          </p:cNvSpPr>
          <p:nvPr>
            <p:ph type="title" idx="2"/>
          </p:nvPr>
        </p:nvSpPr>
        <p:spPr>
          <a:xfrm>
            <a:off x="1527500" y="2146350"/>
            <a:ext cx="1639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2" name="Google Shape;593;p61">
            <a:extLst>
              <a:ext uri="{FF2B5EF4-FFF2-40B4-BE49-F238E27FC236}">
                <a16:creationId xmlns:a16="http://schemas.microsoft.com/office/drawing/2014/main" id="{529C4C77-1716-65DC-C17C-7A1CD53ED80D}"/>
              </a:ext>
            </a:extLst>
          </p:cNvPr>
          <p:cNvSpPr txBox="1">
            <a:spLocks/>
          </p:cNvSpPr>
          <p:nvPr/>
        </p:nvSpPr>
        <p:spPr>
          <a:xfrm>
            <a:off x="3033650" y="3174044"/>
            <a:ext cx="3744139" cy="3462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6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9pPr>
          </a:lstStyle>
          <a:p>
            <a:pPr marL="0" indent="0"/>
            <a:endParaRPr lang="en-US" sz="1400" i="1" dirty="0">
              <a:solidFill>
                <a:schemeClr val="bg1"/>
              </a:solidFill>
              <a:latin typeface="IBM Plex Sans" panose="020B0503050203000203" pitchFamily="34" charset="0"/>
            </a:endParaRPr>
          </a:p>
        </p:txBody>
      </p:sp>
    </p:spTree>
    <p:extLst>
      <p:ext uri="{BB962C8B-B14F-4D97-AF65-F5344CB8AC3E}">
        <p14:creationId xmlns:p14="http://schemas.microsoft.com/office/powerpoint/2010/main" val="2076459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26"/>
                                        </p:tgtEl>
                                        <p:attrNameLst>
                                          <p:attrName>style.visibility</p:attrName>
                                        </p:attrNameLst>
                                      </p:cBhvr>
                                      <p:to>
                                        <p:strVal val="visible"/>
                                      </p:to>
                                    </p:set>
                                    <p:animEffect transition="in" filter="barn(inVertical)">
                                      <p:cBhvr>
                                        <p:cTn id="7" dur="500"/>
                                        <p:tgtEl>
                                          <p:spTgt spid="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65"/>
          <p:cNvSpPr/>
          <p:nvPr/>
        </p:nvSpPr>
        <p:spPr>
          <a:xfrm>
            <a:off x="259777" y="270212"/>
            <a:ext cx="8624446" cy="4676542"/>
          </a:xfrm>
          <a:prstGeom prst="snip2DiagRect">
            <a:avLst>
              <a:gd name="adj1" fmla="val 0"/>
              <a:gd name="adj2" fmla="val 16667"/>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5"/>
          <p:cNvSpPr/>
          <p:nvPr/>
        </p:nvSpPr>
        <p:spPr>
          <a:xfrm>
            <a:off x="483615" y="569971"/>
            <a:ext cx="8176769" cy="4112787"/>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5"/>
          <p:cNvSpPr txBox="1">
            <a:spLocks noGrp="1"/>
          </p:cNvSpPr>
          <p:nvPr>
            <p:ph type="title"/>
          </p:nvPr>
        </p:nvSpPr>
        <p:spPr>
          <a:xfrm>
            <a:off x="1335611" y="771140"/>
            <a:ext cx="4591200" cy="5365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Conclusion</a:t>
            </a:r>
            <a:endParaRPr sz="3200" dirty="0"/>
          </a:p>
        </p:txBody>
      </p:sp>
      <p:sp>
        <p:nvSpPr>
          <p:cNvPr id="691" name="Google Shape;691;p65"/>
          <p:cNvSpPr txBox="1">
            <a:spLocks noGrp="1"/>
          </p:cNvSpPr>
          <p:nvPr>
            <p:ph type="subTitle" idx="1"/>
          </p:nvPr>
        </p:nvSpPr>
        <p:spPr>
          <a:xfrm>
            <a:off x="729249" y="1322198"/>
            <a:ext cx="7685500" cy="2997887"/>
          </a:xfrm>
          <a:prstGeom prst="rect">
            <a:avLst/>
          </a:prstGeom>
        </p:spPr>
        <p:txBody>
          <a:bodyPr spcFirstLastPara="1" wrap="square" lIns="91425" tIns="91425" rIns="91425" bIns="91425" anchor="ctr" anchorCtr="0">
            <a:noAutofit/>
          </a:bodyPr>
          <a:lstStyle/>
          <a:p>
            <a:pPr marL="425450" indent="-285750" algn="l">
              <a:buFont typeface="Wingdings" panose="05000000000000000000" pitchFamily="2" charset="2"/>
              <a:buChar char="q"/>
            </a:pPr>
            <a:r>
              <a:rPr lang="en-US" sz="1700" b="0" i="0" u="none" strike="noStrike" baseline="0" dirty="0">
                <a:solidFill>
                  <a:schemeClr val="bg1"/>
                </a:solidFill>
                <a:latin typeface="Google Sans"/>
              </a:rPr>
              <a:t>In conclusion, </a:t>
            </a:r>
            <a:r>
              <a:rPr lang="en-US" sz="1700" dirty="0">
                <a:solidFill>
                  <a:schemeClr val="bg1"/>
                </a:solidFill>
                <a:latin typeface="Google Sans"/>
              </a:rPr>
              <a:t>face</a:t>
            </a:r>
            <a:r>
              <a:rPr lang="en-US" sz="1700" b="0" i="0" u="none" strike="noStrike" baseline="0" dirty="0">
                <a:solidFill>
                  <a:schemeClr val="bg1"/>
                </a:solidFill>
                <a:latin typeface="Google Sans"/>
              </a:rPr>
              <a:t> recognition using Media Pipe is a promising technology that can be used in a wide range of applications.</a:t>
            </a:r>
          </a:p>
          <a:p>
            <a:pPr marL="139700" indent="0" algn="l"/>
            <a:endParaRPr lang="en-US" sz="1700" b="0" i="0" u="none" strike="noStrike" baseline="0" dirty="0">
              <a:solidFill>
                <a:schemeClr val="bg1"/>
              </a:solidFill>
              <a:latin typeface="Google Sans"/>
            </a:endParaRPr>
          </a:p>
          <a:p>
            <a:pPr marL="425450" indent="-285750" algn="l">
              <a:buFont typeface="Wingdings" panose="05000000000000000000" pitchFamily="2" charset="2"/>
              <a:buChar char="q"/>
            </a:pPr>
            <a:r>
              <a:rPr lang="en-US" sz="1700" b="0" i="0" u="none" strike="noStrike" baseline="0" dirty="0">
                <a:solidFill>
                  <a:schemeClr val="bg1"/>
                </a:solidFill>
                <a:latin typeface="Google Sans"/>
              </a:rPr>
              <a:t>By leveraging the power of computer vision and machine learning, </a:t>
            </a:r>
            <a:r>
              <a:rPr lang="en-US" sz="1700" dirty="0">
                <a:solidFill>
                  <a:schemeClr val="bg1"/>
                </a:solidFill>
                <a:latin typeface="Google Sans"/>
              </a:rPr>
              <a:t>our team</a:t>
            </a:r>
            <a:r>
              <a:rPr lang="en-US" sz="1700" b="0" i="0" u="none" strike="noStrike" baseline="0" dirty="0">
                <a:solidFill>
                  <a:schemeClr val="bg1"/>
                </a:solidFill>
                <a:latin typeface="Google Sans"/>
              </a:rPr>
              <a:t> can enable natural and intuitive interactions with technology.</a:t>
            </a:r>
          </a:p>
          <a:p>
            <a:pPr marL="425450" indent="-285750" algn="l">
              <a:buFont typeface="Wingdings" panose="05000000000000000000" pitchFamily="2" charset="2"/>
              <a:buChar char="q"/>
            </a:pPr>
            <a:endParaRPr lang="en-US" sz="1700" b="0" i="0" u="none" strike="noStrike" baseline="0" dirty="0">
              <a:solidFill>
                <a:schemeClr val="bg1"/>
              </a:solidFill>
              <a:latin typeface="Google Sans"/>
            </a:endParaRPr>
          </a:p>
          <a:p>
            <a:pPr marL="425450" indent="-285750" algn="l">
              <a:buFont typeface="Wingdings" panose="05000000000000000000" pitchFamily="2" charset="2"/>
              <a:buChar char="q"/>
            </a:pPr>
            <a:r>
              <a:rPr lang="en-US" sz="1700" b="0" i="0" u="none" strike="noStrike" baseline="0" dirty="0">
                <a:solidFill>
                  <a:schemeClr val="bg1"/>
                </a:solidFill>
                <a:latin typeface="Google Sans"/>
              </a:rPr>
              <a:t>As the technology continues to evolve and improve, we can expect to see even more innovative applications of </a:t>
            </a:r>
            <a:r>
              <a:rPr lang="en-US" sz="1700" dirty="0">
                <a:solidFill>
                  <a:schemeClr val="bg1"/>
                </a:solidFill>
                <a:latin typeface="Google Sans"/>
              </a:rPr>
              <a:t>face</a:t>
            </a:r>
            <a:r>
              <a:rPr lang="en-US" sz="1700" b="0" i="0" u="none" strike="noStrike" baseline="0" dirty="0">
                <a:solidFill>
                  <a:schemeClr val="bg1"/>
                </a:solidFill>
                <a:latin typeface="Google Sans"/>
              </a:rPr>
              <a:t> recognition in the future.</a:t>
            </a:r>
            <a:endParaRPr lang="en-US" sz="1700" dirty="0">
              <a:solidFill>
                <a:schemeClr val="bg1"/>
              </a:solidFill>
              <a:latin typeface="Google Sans"/>
            </a:endParaRPr>
          </a:p>
        </p:txBody>
      </p:sp>
      <p:grpSp>
        <p:nvGrpSpPr>
          <p:cNvPr id="692" name="Google Shape;692;p65"/>
          <p:cNvGrpSpPr/>
          <p:nvPr/>
        </p:nvGrpSpPr>
        <p:grpSpPr>
          <a:xfrm rot="5400000">
            <a:off x="-95058" y="369900"/>
            <a:ext cx="871512" cy="467554"/>
            <a:chOff x="773350" y="518000"/>
            <a:chExt cx="2757950" cy="1479600"/>
          </a:xfrm>
        </p:grpSpPr>
        <p:sp>
          <p:nvSpPr>
            <p:cNvPr id="693" name="Google Shape;693;p65"/>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5"/>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5"/>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roup 1">
            <a:extLst>
              <a:ext uri="{FF2B5EF4-FFF2-40B4-BE49-F238E27FC236}">
                <a16:creationId xmlns:a16="http://schemas.microsoft.com/office/drawing/2014/main" id="{7ADFB21C-5738-8AD6-FBC9-C73AAC64A624}"/>
              </a:ext>
            </a:extLst>
          </p:cNvPr>
          <p:cNvGrpSpPr/>
          <p:nvPr/>
        </p:nvGrpSpPr>
        <p:grpSpPr>
          <a:xfrm>
            <a:off x="635865" y="670749"/>
            <a:ext cx="701868" cy="651450"/>
            <a:chOff x="635865" y="670749"/>
            <a:chExt cx="701868" cy="651450"/>
          </a:xfrm>
        </p:grpSpPr>
        <p:sp>
          <p:nvSpPr>
            <p:cNvPr id="4" name="Google Shape;621;p63">
              <a:extLst>
                <a:ext uri="{FF2B5EF4-FFF2-40B4-BE49-F238E27FC236}">
                  <a16:creationId xmlns:a16="http://schemas.microsoft.com/office/drawing/2014/main" id="{E6958054-563D-0128-EF1E-4A8E9AA38119}"/>
                </a:ext>
              </a:extLst>
            </p:cNvPr>
            <p:cNvSpPr/>
            <p:nvPr/>
          </p:nvSpPr>
          <p:spPr>
            <a:xfrm>
              <a:off x="637987" y="670749"/>
              <a:ext cx="699746" cy="65145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31;p63">
              <a:extLst>
                <a:ext uri="{FF2B5EF4-FFF2-40B4-BE49-F238E27FC236}">
                  <a16:creationId xmlns:a16="http://schemas.microsoft.com/office/drawing/2014/main" id="{53EF07B5-71EC-5D42-B8CE-9A1DAFFFECF0}"/>
                </a:ext>
              </a:extLst>
            </p:cNvPr>
            <p:cNvSpPr txBox="1">
              <a:spLocks/>
            </p:cNvSpPr>
            <p:nvPr/>
          </p:nvSpPr>
          <p:spPr>
            <a:xfrm>
              <a:off x="635865" y="797277"/>
              <a:ext cx="699746" cy="39839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400" b="1" dirty="0">
                  <a:solidFill>
                    <a:schemeClr val="bg1"/>
                  </a:solidFill>
                  <a:latin typeface="IBM Plex Sans" panose="020B0503050203000203" pitchFamily="34" charset="0"/>
                </a:rPr>
                <a:t>07</a:t>
              </a:r>
            </a:p>
          </p:txBody>
        </p:sp>
      </p:grpSp>
    </p:spTree>
    <p:extLst>
      <p:ext uri="{BB962C8B-B14F-4D97-AF65-F5344CB8AC3E}">
        <p14:creationId xmlns:p14="http://schemas.microsoft.com/office/powerpoint/2010/main" val="331823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00017 -0.25401 L 5E-6 -4.93827E-7 " pathEditMode="relative" rAng="0" ptsTypes="AA">
                                      <p:cBhvr>
                                        <p:cTn id="6" dur="750" fill="hold"/>
                                        <p:tgtEl>
                                          <p:spTgt spid="690"/>
                                        </p:tgtEl>
                                        <p:attrNameLst>
                                          <p:attrName>ppt_x</p:attrName>
                                          <p:attrName>ppt_y</p:attrName>
                                        </p:attrNameLst>
                                      </p:cBhvr>
                                      <p:rCtr x="0" y="12685"/>
                                    </p:animMotion>
                                  </p:childTnLst>
                                </p:cTn>
                              </p:par>
                              <p:par>
                                <p:cTn id="7" presetID="63" presetClass="path" presetSubtype="0" accel="50000" decel="50000" fill="hold" nodeType="withEffect">
                                  <p:stCondLst>
                                    <p:cond delay="0"/>
                                  </p:stCondLst>
                                  <p:childTnLst>
                                    <p:animMotion origin="layout" path="M -0.14653 0.00555 L -1.66667E-6 -7.40741E-7 " pathEditMode="relative" rAng="0" ptsTypes="AA">
                                      <p:cBhvr>
                                        <p:cTn id="8" dur="750" fill="hold"/>
                                        <p:tgtEl>
                                          <p:spTgt spid="2"/>
                                        </p:tgtEl>
                                        <p:attrNameLst>
                                          <p:attrName>ppt_x</p:attrName>
                                          <p:attrName>ppt_y</p:attrName>
                                        </p:attrNameLst>
                                      </p:cBhvr>
                                      <p:rCtr x="7292" y="-43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useBgFill="1">
        <p:nvSpPr>
          <p:cNvPr id="1048" name="Google Shape;1048;p82"/>
          <p:cNvSpPr txBox="1">
            <a:spLocks noGrp="1"/>
          </p:cNvSpPr>
          <p:nvPr>
            <p:ph type="title"/>
          </p:nvPr>
        </p:nvSpPr>
        <p:spPr>
          <a:xfrm>
            <a:off x="2631017" y="427289"/>
            <a:ext cx="3572479"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Meet Our Team</a:t>
            </a:r>
            <a:endParaRPr dirty="0"/>
          </a:p>
        </p:txBody>
      </p:sp>
      <p:sp>
        <p:nvSpPr>
          <p:cNvPr id="1044" name="Google Shape;1044;p82"/>
          <p:cNvSpPr/>
          <p:nvPr/>
        </p:nvSpPr>
        <p:spPr>
          <a:xfrm>
            <a:off x="1405551" y="1263014"/>
            <a:ext cx="2370600" cy="15798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51;p82">
            <a:extLst>
              <a:ext uri="{FF2B5EF4-FFF2-40B4-BE49-F238E27FC236}">
                <a16:creationId xmlns:a16="http://schemas.microsoft.com/office/drawing/2014/main" id="{4B82E5A0-432B-84E6-5115-67205C82FCC4}"/>
              </a:ext>
            </a:extLst>
          </p:cNvPr>
          <p:cNvSpPr txBox="1">
            <a:spLocks/>
          </p:cNvSpPr>
          <p:nvPr/>
        </p:nvSpPr>
        <p:spPr>
          <a:xfrm>
            <a:off x="1496401" y="1976532"/>
            <a:ext cx="21888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en-US" dirty="0"/>
              <a:t>Himanshu </a:t>
            </a:r>
          </a:p>
          <a:p>
            <a:r>
              <a:rPr lang="en-US" dirty="0"/>
              <a:t>B A</a:t>
            </a:r>
          </a:p>
        </p:txBody>
      </p:sp>
      <p:sp>
        <p:nvSpPr>
          <p:cNvPr id="1045" name="Google Shape;1045;p82"/>
          <p:cNvSpPr/>
          <p:nvPr/>
        </p:nvSpPr>
        <p:spPr>
          <a:xfrm>
            <a:off x="4916026" y="1249450"/>
            <a:ext cx="2370600" cy="15798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051;p82">
            <a:extLst>
              <a:ext uri="{FF2B5EF4-FFF2-40B4-BE49-F238E27FC236}">
                <a16:creationId xmlns:a16="http://schemas.microsoft.com/office/drawing/2014/main" id="{82CC7D46-33FF-4F49-E709-F0BC8433BB2E}"/>
              </a:ext>
            </a:extLst>
          </p:cNvPr>
          <p:cNvSpPr txBox="1">
            <a:spLocks/>
          </p:cNvSpPr>
          <p:nvPr/>
        </p:nvSpPr>
        <p:spPr>
          <a:xfrm>
            <a:off x="5006876" y="1775500"/>
            <a:ext cx="21888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en-US" dirty="0"/>
              <a:t>Prashanth </a:t>
            </a:r>
          </a:p>
          <a:p>
            <a:r>
              <a:rPr lang="en-US" dirty="0"/>
              <a:t>N</a:t>
            </a:r>
          </a:p>
        </p:txBody>
      </p:sp>
      <p:sp>
        <p:nvSpPr>
          <p:cNvPr id="1046" name="Google Shape;1046;p82"/>
          <p:cNvSpPr/>
          <p:nvPr/>
        </p:nvSpPr>
        <p:spPr>
          <a:xfrm>
            <a:off x="1654291" y="2979617"/>
            <a:ext cx="2370600" cy="15798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51;p82">
            <a:extLst>
              <a:ext uri="{FF2B5EF4-FFF2-40B4-BE49-F238E27FC236}">
                <a16:creationId xmlns:a16="http://schemas.microsoft.com/office/drawing/2014/main" id="{39DC1D7B-6F04-A7DD-6394-611BA029DB3A}"/>
              </a:ext>
            </a:extLst>
          </p:cNvPr>
          <p:cNvSpPr txBox="1">
            <a:spLocks/>
          </p:cNvSpPr>
          <p:nvPr/>
        </p:nvSpPr>
        <p:spPr>
          <a:xfrm>
            <a:off x="1745191" y="3505667"/>
            <a:ext cx="21888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en-US" dirty="0"/>
              <a:t>Surya D</a:t>
            </a:r>
          </a:p>
        </p:txBody>
      </p:sp>
      <p:sp>
        <p:nvSpPr>
          <p:cNvPr id="1047" name="Google Shape;1047;p82"/>
          <p:cNvSpPr/>
          <p:nvPr/>
        </p:nvSpPr>
        <p:spPr>
          <a:xfrm>
            <a:off x="5184976" y="2979617"/>
            <a:ext cx="2370600" cy="15798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51;p82">
            <a:extLst>
              <a:ext uri="{FF2B5EF4-FFF2-40B4-BE49-F238E27FC236}">
                <a16:creationId xmlns:a16="http://schemas.microsoft.com/office/drawing/2014/main" id="{E4B4ECFB-4CC5-208B-A0A5-448866E459E1}"/>
              </a:ext>
            </a:extLst>
          </p:cNvPr>
          <p:cNvSpPr txBox="1">
            <a:spLocks/>
          </p:cNvSpPr>
          <p:nvPr/>
        </p:nvSpPr>
        <p:spPr>
          <a:xfrm>
            <a:off x="5275876" y="3625642"/>
            <a:ext cx="2213833"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en-US" sz="2400" dirty="0"/>
              <a:t>Anurag</a:t>
            </a:r>
          </a:p>
          <a:p>
            <a:r>
              <a:rPr lang="en-US" sz="2400" dirty="0"/>
              <a:t>Eshwar E</a:t>
            </a:r>
          </a:p>
        </p:txBody>
      </p:sp>
      <p:grpSp>
        <p:nvGrpSpPr>
          <p:cNvPr id="31" name="Group 30">
            <a:extLst>
              <a:ext uri="{FF2B5EF4-FFF2-40B4-BE49-F238E27FC236}">
                <a16:creationId xmlns:a16="http://schemas.microsoft.com/office/drawing/2014/main" id="{AD6E20D6-3904-4ECC-1EB1-6D99F984A355}"/>
              </a:ext>
            </a:extLst>
          </p:cNvPr>
          <p:cNvGrpSpPr/>
          <p:nvPr/>
        </p:nvGrpSpPr>
        <p:grpSpPr>
          <a:xfrm>
            <a:off x="3999676" y="2408284"/>
            <a:ext cx="835162" cy="841931"/>
            <a:chOff x="1324959" y="1015376"/>
            <a:chExt cx="699746" cy="665599"/>
          </a:xfrm>
        </p:grpSpPr>
        <p:grpSp>
          <p:nvGrpSpPr>
            <p:cNvPr id="26" name="Google Shape;12798;p139">
              <a:extLst>
                <a:ext uri="{FF2B5EF4-FFF2-40B4-BE49-F238E27FC236}">
                  <a16:creationId xmlns:a16="http://schemas.microsoft.com/office/drawing/2014/main" id="{BA3F6742-6591-322E-86F0-6244818EFE5E}"/>
                </a:ext>
              </a:extLst>
            </p:cNvPr>
            <p:cNvGrpSpPr/>
            <p:nvPr/>
          </p:nvGrpSpPr>
          <p:grpSpPr>
            <a:xfrm>
              <a:off x="1488489" y="1173904"/>
              <a:ext cx="349457" cy="348542"/>
              <a:chOff x="3599700" y="1954475"/>
              <a:chExt cx="296175" cy="295400"/>
            </a:xfrm>
            <a:solidFill>
              <a:schemeClr val="bg1"/>
            </a:solidFill>
          </p:grpSpPr>
          <p:sp>
            <p:nvSpPr>
              <p:cNvPr id="27" name="Google Shape;12799;p139">
                <a:extLst>
                  <a:ext uri="{FF2B5EF4-FFF2-40B4-BE49-F238E27FC236}">
                    <a16:creationId xmlns:a16="http://schemas.microsoft.com/office/drawing/2014/main" id="{5FC8FF36-69AB-7039-67D2-1EC8D8D5DBDA}"/>
                  </a:ext>
                </a:extLst>
              </p:cNvPr>
              <p:cNvSpPr/>
              <p:nvPr/>
            </p:nvSpPr>
            <p:spPr>
              <a:xfrm>
                <a:off x="3599700" y="1954475"/>
                <a:ext cx="296175" cy="295400"/>
              </a:xfrm>
              <a:custGeom>
                <a:avLst/>
                <a:gdLst/>
                <a:ahLst/>
                <a:cxnLst/>
                <a:rect l="l" t="t" r="r" b="b"/>
                <a:pathLst>
                  <a:path w="11847" h="11816" extrusionOk="0">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2800;p139">
                <a:extLst>
                  <a:ext uri="{FF2B5EF4-FFF2-40B4-BE49-F238E27FC236}">
                    <a16:creationId xmlns:a16="http://schemas.microsoft.com/office/drawing/2014/main" id="{FEF66027-062F-53AE-E7D2-9482539EDD90}"/>
                  </a:ext>
                </a:extLst>
              </p:cNvPr>
              <p:cNvSpPr/>
              <p:nvPr/>
            </p:nvSpPr>
            <p:spPr>
              <a:xfrm>
                <a:off x="3825750" y="2075775"/>
                <a:ext cx="35450" cy="17350"/>
              </a:xfrm>
              <a:custGeom>
                <a:avLst/>
                <a:gdLst/>
                <a:ahLst/>
                <a:cxnLst/>
                <a:rect l="l" t="t" r="r" b="b"/>
                <a:pathLst>
                  <a:path w="1418" h="694" extrusionOk="0">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801;p139">
                <a:extLst>
                  <a:ext uri="{FF2B5EF4-FFF2-40B4-BE49-F238E27FC236}">
                    <a16:creationId xmlns:a16="http://schemas.microsoft.com/office/drawing/2014/main" id="{EDCB9FB6-106C-7B86-9C46-AE3C5A822AA1}"/>
                  </a:ext>
                </a:extLst>
              </p:cNvPr>
              <p:cNvSpPr/>
              <p:nvPr/>
            </p:nvSpPr>
            <p:spPr>
              <a:xfrm>
                <a:off x="3633550" y="2075775"/>
                <a:ext cx="35475" cy="17350"/>
              </a:xfrm>
              <a:custGeom>
                <a:avLst/>
                <a:gdLst/>
                <a:ahLst/>
                <a:cxnLst/>
                <a:rect l="l" t="t" r="r" b="b"/>
                <a:pathLst>
                  <a:path w="1419" h="694" extrusionOk="0">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621;p63">
              <a:extLst>
                <a:ext uri="{FF2B5EF4-FFF2-40B4-BE49-F238E27FC236}">
                  <a16:creationId xmlns:a16="http://schemas.microsoft.com/office/drawing/2014/main" id="{7D243262-7E60-A59C-D70A-C8486B020C7A}"/>
                </a:ext>
              </a:extLst>
            </p:cNvPr>
            <p:cNvSpPr/>
            <p:nvPr/>
          </p:nvSpPr>
          <p:spPr>
            <a:xfrm>
              <a:off x="1324959" y="1015376"/>
              <a:ext cx="699746" cy="665599"/>
            </a:xfrm>
            <a:prstGeom prst="ellipse">
              <a:avLst/>
            </a:prstGeom>
            <a:solidFill>
              <a:schemeClr val="bg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 name="Group 5">
            <a:extLst>
              <a:ext uri="{FF2B5EF4-FFF2-40B4-BE49-F238E27FC236}">
                <a16:creationId xmlns:a16="http://schemas.microsoft.com/office/drawing/2014/main" id="{10C3F8E0-DD8C-8573-6922-FBFE23E554C3}"/>
              </a:ext>
            </a:extLst>
          </p:cNvPr>
          <p:cNvGrpSpPr/>
          <p:nvPr/>
        </p:nvGrpSpPr>
        <p:grpSpPr>
          <a:xfrm>
            <a:off x="1934058" y="455769"/>
            <a:ext cx="800753" cy="704348"/>
            <a:chOff x="1934058" y="455769"/>
            <a:chExt cx="800753" cy="704348"/>
          </a:xfrm>
        </p:grpSpPr>
        <p:sp>
          <p:nvSpPr>
            <p:cNvPr id="3" name="Google Shape;621;p63">
              <a:extLst>
                <a:ext uri="{FF2B5EF4-FFF2-40B4-BE49-F238E27FC236}">
                  <a16:creationId xmlns:a16="http://schemas.microsoft.com/office/drawing/2014/main" id="{F9924464-041E-22A2-6AEA-78DF83CD8076}"/>
                </a:ext>
              </a:extLst>
            </p:cNvPr>
            <p:cNvSpPr/>
            <p:nvPr/>
          </p:nvSpPr>
          <p:spPr>
            <a:xfrm>
              <a:off x="1936479" y="455769"/>
              <a:ext cx="798332" cy="704348"/>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631;p63">
              <a:extLst>
                <a:ext uri="{FF2B5EF4-FFF2-40B4-BE49-F238E27FC236}">
                  <a16:creationId xmlns:a16="http://schemas.microsoft.com/office/drawing/2014/main" id="{511705ED-B715-82A3-C894-56D44BD745FE}"/>
                </a:ext>
              </a:extLst>
            </p:cNvPr>
            <p:cNvSpPr txBox="1">
              <a:spLocks/>
            </p:cNvSpPr>
            <p:nvPr/>
          </p:nvSpPr>
          <p:spPr>
            <a:xfrm>
              <a:off x="1934058" y="592571"/>
              <a:ext cx="798332" cy="43074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800" b="1" dirty="0">
                  <a:solidFill>
                    <a:schemeClr val="bg1"/>
                  </a:solidFill>
                  <a:latin typeface="IBM Plex Sans" panose="020B0503050203000203" pitchFamily="34" charset="0"/>
                </a:rPr>
                <a:t>08</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0.41475 -4.07407E-6 L -3.33333E-6 -4.07407E-6 " pathEditMode="relative" rAng="0" ptsTypes="AA">
                                      <p:cBhvr>
                                        <p:cTn id="6" dur="750" fill="hold"/>
                                        <p:tgtEl>
                                          <p:spTgt spid="1044"/>
                                        </p:tgtEl>
                                        <p:attrNameLst>
                                          <p:attrName>ppt_x</p:attrName>
                                          <p:attrName>ppt_y</p:attrName>
                                        </p:attrNameLst>
                                      </p:cBhvr>
                                      <p:rCtr x="20729" y="0"/>
                                    </p:animMotion>
                                  </p:childTnLst>
                                </p:cTn>
                              </p:par>
                              <p:par>
                                <p:cTn id="7" presetID="63" presetClass="path" presetSubtype="0" accel="50000" decel="50000" fill="hold" grpId="0" nodeType="withEffect">
                                  <p:stCondLst>
                                    <p:cond delay="0"/>
                                  </p:stCondLst>
                                  <p:childTnLst>
                                    <p:animMotion origin="layout" path="M -0.45105 0.00154 L 3.33333E-6 3.95062E-6 " pathEditMode="relative" rAng="0" ptsTypes="AA">
                                      <p:cBhvr>
                                        <p:cTn id="8" dur="750" fill="hold"/>
                                        <p:tgtEl>
                                          <p:spTgt spid="1046"/>
                                        </p:tgtEl>
                                        <p:attrNameLst>
                                          <p:attrName>ppt_x</p:attrName>
                                          <p:attrName>ppt_y</p:attrName>
                                        </p:attrNameLst>
                                      </p:cBhvr>
                                      <p:rCtr x="22552" y="-93"/>
                                    </p:animMotion>
                                  </p:childTnLst>
                                </p:cTn>
                              </p:par>
                              <p:par>
                                <p:cTn id="9" presetID="35" presetClass="path" presetSubtype="0" accel="50000" decel="50000" fill="hold" grpId="0" nodeType="withEffect">
                                  <p:stCondLst>
                                    <p:cond delay="0"/>
                                  </p:stCondLst>
                                  <p:childTnLst>
                                    <p:animMotion origin="layout" path="M 0.46649 0.00864 L -0.00209 0.00277 " pathEditMode="relative" rAng="0" ptsTypes="AA">
                                      <p:cBhvr>
                                        <p:cTn id="10" dur="750" fill="hold"/>
                                        <p:tgtEl>
                                          <p:spTgt spid="1045"/>
                                        </p:tgtEl>
                                        <p:attrNameLst>
                                          <p:attrName>ppt_x</p:attrName>
                                          <p:attrName>ppt_y</p:attrName>
                                        </p:attrNameLst>
                                      </p:cBhvr>
                                      <p:rCtr x="-23438" y="-309"/>
                                    </p:animMotion>
                                  </p:childTnLst>
                                </p:cTn>
                              </p:par>
                              <p:par>
                                <p:cTn id="11" presetID="35" presetClass="path" presetSubtype="0" accel="50000" decel="50000" fill="hold" grpId="0" nodeType="withEffect">
                                  <p:stCondLst>
                                    <p:cond delay="0"/>
                                  </p:stCondLst>
                                  <p:childTnLst>
                                    <p:animMotion origin="layout" path="M 0.43611 0.00123 L 2.22222E-6 3.7037E-7 " pathEditMode="relative" rAng="0" ptsTypes="AA">
                                      <p:cBhvr>
                                        <p:cTn id="12" dur="750" fill="hold"/>
                                        <p:tgtEl>
                                          <p:spTgt spid="1047"/>
                                        </p:tgtEl>
                                        <p:attrNameLst>
                                          <p:attrName>ppt_x</p:attrName>
                                          <p:attrName>ppt_y</p:attrName>
                                        </p:attrNameLst>
                                      </p:cBhvr>
                                      <p:rCtr x="-21806" y="-216"/>
                                    </p:animMotion>
                                  </p:childTnLst>
                                </p:cTn>
                              </p:par>
                              <p:par>
                                <p:cTn id="13" presetID="14" presetClass="entr" presetSubtype="1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randombar(horizontal)">
                                      <p:cBhvr>
                                        <p:cTn id="15" dur="750"/>
                                        <p:tgtEl>
                                          <p:spTgt spid="19"/>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randombar(horizontal)">
                                      <p:cBhvr>
                                        <p:cTn id="18" dur="750"/>
                                        <p:tgtEl>
                                          <p:spTgt spid="20"/>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randombar(horizontal)">
                                      <p:cBhvr>
                                        <p:cTn id="21" dur="750"/>
                                        <p:tgtEl>
                                          <p:spTgt spid="21"/>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randombar(horizontal)">
                                      <p:cBhvr>
                                        <p:cTn id="24" dur="750"/>
                                        <p:tgtEl>
                                          <p:spTgt spid="22"/>
                                        </p:tgtEl>
                                      </p:cBhvr>
                                    </p:animEffect>
                                  </p:childTnLst>
                                </p:cTn>
                              </p:par>
                              <p:par>
                                <p:cTn id="25" presetID="63" presetClass="path" presetSubtype="0" accel="50000" decel="50000" fill="hold" nodeType="withEffect">
                                  <p:stCondLst>
                                    <p:cond delay="0"/>
                                  </p:stCondLst>
                                  <p:childTnLst>
                                    <p:animMotion origin="layout" path="M -0.30747 0.00617 L 8.33333E-7 7.40741E-7 " pathEditMode="relative" rAng="0" ptsTypes="AA">
                                      <p:cBhvr>
                                        <p:cTn id="26" dur="750" fill="hold"/>
                                        <p:tgtEl>
                                          <p:spTgt spid="6"/>
                                        </p:tgtEl>
                                        <p:attrNameLst>
                                          <p:attrName>ppt_x</p:attrName>
                                          <p:attrName>ppt_y</p:attrName>
                                        </p:attrNameLst>
                                      </p:cBhvr>
                                      <p:rCtr x="15399" y="-216"/>
                                    </p:animMotion>
                                  </p:childTnLst>
                                </p:cTn>
                              </p:par>
                              <p:par>
                                <p:cTn id="27" presetID="42" presetClass="path" presetSubtype="0" accel="50000" decel="50000" fill="hold" grpId="0" nodeType="withEffect">
                                  <p:stCondLst>
                                    <p:cond delay="0"/>
                                  </p:stCondLst>
                                  <p:childTnLst>
                                    <p:animMotion origin="layout" path="M -0.004 -0.20062 L 4.16667E-6 -2.46914E-7 " pathEditMode="relative" rAng="0" ptsTypes="AA">
                                      <p:cBhvr>
                                        <p:cTn id="28" dur="750" fill="hold"/>
                                        <p:tgtEl>
                                          <p:spTgt spid="1048"/>
                                        </p:tgtEl>
                                        <p:attrNameLst>
                                          <p:attrName>ppt_x</p:attrName>
                                          <p:attrName>ppt_y</p:attrName>
                                        </p:attrNameLst>
                                      </p:cBhvr>
                                      <p:rCtr x="295" y="10031"/>
                                    </p:animMotion>
                                  </p:childTnLst>
                                </p:cTn>
                              </p:par>
                              <p:par>
                                <p:cTn id="29" presetID="53" presetClass="entr" presetSubtype="16"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p:cTn id="31" dur="750" fill="hold"/>
                                        <p:tgtEl>
                                          <p:spTgt spid="31"/>
                                        </p:tgtEl>
                                        <p:attrNameLst>
                                          <p:attrName>ppt_w</p:attrName>
                                        </p:attrNameLst>
                                      </p:cBhvr>
                                      <p:tavLst>
                                        <p:tav tm="0">
                                          <p:val>
                                            <p:fltVal val="0"/>
                                          </p:val>
                                        </p:tav>
                                        <p:tav tm="100000">
                                          <p:val>
                                            <p:strVal val="#ppt_w"/>
                                          </p:val>
                                        </p:tav>
                                      </p:tavLst>
                                    </p:anim>
                                    <p:anim calcmode="lin" valueType="num">
                                      <p:cBhvr>
                                        <p:cTn id="32" dur="750" fill="hold"/>
                                        <p:tgtEl>
                                          <p:spTgt spid="31"/>
                                        </p:tgtEl>
                                        <p:attrNameLst>
                                          <p:attrName>ppt_h</p:attrName>
                                        </p:attrNameLst>
                                      </p:cBhvr>
                                      <p:tavLst>
                                        <p:tav tm="0">
                                          <p:val>
                                            <p:fltVal val="0"/>
                                          </p:val>
                                        </p:tav>
                                        <p:tav tm="100000">
                                          <p:val>
                                            <p:strVal val="#ppt_h"/>
                                          </p:val>
                                        </p:tav>
                                      </p:tavLst>
                                    </p:anim>
                                    <p:animEffect transition="in" filter="fade">
                                      <p:cBhvr>
                                        <p:cTn id="33" dur="7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 grpId="0" animBg="1"/>
      <p:bldP spid="1044" grpId="0" animBg="1"/>
      <p:bldP spid="19" grpId="0"/>
      <p:bldP spid="1045" grpId="0" animBg="1"/>
      <p:bldP spid="20" grpId="0"/>
      <p:bldP spid="1046" grpId="0" animBg="1"/>
      <p:bldP spid="21" grpId="0"/>
      <p:bldP spid="1047" grpId="0" animBg="1"/>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86"/>
          <p:cNvSpPr txBox="1">
            <a:spLocks noGrp="1"/>
          </p:cNvSpPr>
          <p:nvPr>
            <p:ph type="title"/>
          </p:nvPr>
        </p:nvSpPr>
        <p:spPr>
          <a:xfrm>
            <a:off x="1267050" y="1494300"/>
            <a:ext cx="6609900" cy="215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t>Thank You</a:t>
            </a:r>
            <a:endParaRPr sz="9600" dirty="0"/>
          </a:p>
        </p:txBody>
      </p:sp>
      <p:grpSp>
        <p:nvGrpSpPr>
          <p:cNvPr id="1127" name="Google Shape;1127;p86"/>
          <p:cNvGrpSpPr/>
          <p:nvPr/>
        </p:nvGrpSpPr>
        <p:grpSpPr>
          <a:xfrm>
            <a:off x="3328192" y="1200862"/>
            <a:ext cx="2487617" cy="63948"/>
            <a:chOff x="2740630" y="1403987"/>
            <a:chExt cx="2487617" cy="63948"/>
          </a:xfrm>
        </p:grpSpPr>
        <p:grpSp>
          <p:nvGrpSpPr>
            <p:cNvPr id="1128" name="Google Shape;1128;p86"/>
            <p:cNvGrpSpPr/>
            <p:nvPr/>
          </p:nvGrpSpPr>
          <p:grpSpPr>
            <a:xfrm>
              <a:off x="4068155" y="1403987"/>
              <a:ext cx="1160092" cy="63948"/>
              <a:chOff x="3779200" y="1371600"/>
              <a:chExt cx="1992600" cy="109500"/>
            </a:xfrm>
          </p:grpSpPr>
          <p:sp>
            <p:nvSpPr>
              <p:cNvPr id="1129" name="Google Shape;1129;p86"/>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86"/>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86"/>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86"/>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86"/>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86"/>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5" name="Google Shape;1135;p86"/>
            <p:cNvGrpSpPr/>
            <p:nvPr/>
          </p:nvGrpSpPr>
          <p:grpSpPr>
            <a:xfrm>
              <a:off x="2740630" y="1403987"/>
              <a:ext cx="1160092" cy="63948"/>
              <a:chOff x="3779200" y="1371600"/>
              <a:chExt cx="1992600" cy="109500"/>
            </a:xfrm>
          </p:grpSpPr>
          <p:sp>
            <p:nvSpPr>
              <p:cNvPr id="1136" name="Google Shape;1136;p86"/>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86"/>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86"/>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86"/>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86"/>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86"/>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42" name="Google Shape;1142;p86"/>
          <p:cNvGrpSpPr/>
          <p:nvPr/>
        </p:nvGrpSpPr>
        <p:grpSpPr>
          <a:xfrm>
            <a:off x="3328192" y="3878712"/>
            <a:ext cx="2487617" cy="63948"/>
            <a:chOff x="2740630" y="1403987"/>
            <a:chExt cx="2487617" cy="63948"/>
          </a:xfrm>
        </p:grpSpPr>
        <p:grpSp>
          <p:nvGrpSpPr>
            <p:cNvPr id="1143" name="Google Shape;1143;p86"/>
            <p:cNvGrpSpPr/>
            <p:nvPr/>
          </p:nvGrpSpPr>
          <p:grpSpPr>
            <a:xfrm>
              <a:off x="4068155" y="1403987"/>
              <a:ext cx="1160092" cy="63948"/>
              <a:chOff x="3779200" y="1371600"/>
              <a:chExt cx="1992600" cy="109500"/>
            </a:xfrm>
          </p:grpSpPr>
          <p:sp>
            <p:nvSpPr>
              <p:cNvPr id="1144" name="Google Shape;1144;p86"/>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86"/>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86"/>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86"/>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86"/>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86"/>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0" name="Google Shape;1150;p86"/>
            <p:cNvGrpSpPr/>
            <p:nvPr/>
          </p:nvGrpSpPr>
          <p:grpSpPr>
            <a:xfrm>
              <a:off x="2740630" y="1403987"/>
              <a:ext cx="1160092" cy="63948"/>
              <a:chOff x="3779200" y="1371600"/>
              <a:chExt cx="1992600" cy="109500"/>
            </a:xfrm>
          </p:grpSpPr>
          <p:sp>
            <p:nvSpPr>
              <p:cNvPr id="1151" name="Google Shape;1151;p86"/>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86"/>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86"/>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86"/>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86"/>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86"/>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593;p61">
            <a:extLst>
              <a:ext uri="{FF2B5EF4-FFF2-40B4-BE49-F238E27FC236}">
                <a16:creationId xmlns:a16="http://schemas.microsoft.com/office/drawing/2014/main" id="{746DBE16-9B54-9592-E6EE-62576104F0A8}"/>
              </a:ext>
            </a:extLst>
          </p:cNvPr>
          <p:cNvSpPr txBox="1">
            <a:spLocks/>
          </p:cNvSpPr>
          <p:nvPr/>
        </p:nvSpPr>
        <p:spPr>
          <a:xfrm>
            <a:off x="3122849" y="4797272"/>
            <a:ext cx="2730870" cy="3462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6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9pPr>
          </a:lstStyle>
          <a:p>
            <a:pPr marL="0" indent="0" algn="ctr"/>
            <a:endParaRPr lang="en-US" sz="1200" i="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126"/>
                                        </p:tgtEl>
                                        <p:attrNameLst>
                                          <p:attrName>style.visibility</p:attrName>
                                        </p:attrNameLst>
                                      </p:cBhvr>
                                      <p:to>
                                        <p:strVal val="visible"/>
                                      </p:to>
                                    </p:set>
                                    <p:animEffect transition="in" filter="circle(in)">
                                      <p:cBhvr>
                                        <p:cTn id="7" dur="750"/>
                                        <p:tgtEl>
                                          <p:spTgt spid="1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63"/>
          <p:cNvSpPr/>
          <p:nvPr/>
        </p:nvSpPr>
        <p:spPr>
          <a:xfrm>
            <a:off x="-24846" y="1353748"/>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63"/>
          <p:cNvSpPr/>
          <p:nvPr/>
        </p:nvSpPr>
        <p:spPr>
          <a:xfrm>
            <a:off x="6074683" y="1141143"/>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63"/>
          <p:cNvSpPr/>
          <p:nvPr/>
        </p:nvSpPr>
        <p:spPr>
          <a:xfrm>
            <a:off x="1108274" y="2392947"/>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63"/>
          <p:cNvSpPr/>
          <p:nvPr/>
        </p:nvSpPr>
        <p:spPr>
          <a:xfrm>
            <a:off x="2916853" y="1181344"/>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63"/>
          <p:cNvSpPr/>
          <p:nvPr/>
        </p:nvSpPr>
        <p:spPr>
          <a:xfrm>
            <a:off x="177241" y="1127488"/>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63"/>
          <p:cNvSpPr txBox="1">
            <a:spLocks noGrp="1"/>
          </p:cNvSpPr>
          <p:nvPr>
            <p:ph type="title" idx="15"/>
          </p:nvPr>
        </p:nvSpPr>
        <p:spPr>
          <a:xfrm>
            <a:off x="641992" y="11610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623" name="Google Shape;623;p63"/>
          <p:cNvSpPr txBox="1">
            <a:spLocks noGrp="1"/>
          </p:cNvSpPr>
          <p:nvPr>
            <p:ph type="title"/>
          </p:nvPr>
        </p:nvSpPr>
        <p:spPr>
          <a:xfrm>
            <a:off x="1045097" y="1282333"/>
            <a:ext cx="1773442"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Introduction</a:t>
            </a:r>
            <a:endParaRPr sz="2000" dirty="0"/>
          </a:p>
        </p:txBody>
      </p:sp>
      <p:sp>
        <p:nvSpPr>
          <p:cNvPr id="625" name="Google Shape;625;p63"/>
          <p:cNvSpPr txBox="1">
            <a:spLocks noGrp="1"/>
          </p:cNvSpPr>
          <p:nvPr>
            <p:ph type="title" idx="2"/>
          </p:nvPr>
        </p:nvSpPr>
        <p:spPr>
          <a:xfrm>
            <a:off x="6936441" y="1298703"/>
            <a:ext cx="2179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Technological</a:t>
            </a:r>
            <a:br>
              <a:rPr lang="en" sz="2000" dirty="0"/>
            </a:br>
            <a:r>
              <a:rPr lang="en" sz="2000" dirty="0"/>
              <a:t>Implementation</a:t>
            </a:r>
            <a:endParaRPr sz="2000" dirty="0"/>
          </a:p>
        </p:txBody>
      </p:sp>
      <p:sp>
        <p:nvSpPr>
          <p:cNvPr id="627" name="Google Shape;627;p63"/>
          <p:cNvSpPr txBox="1">
            <a:spLocks noGrp="1"/>
          </p:cNvSpPr>
          <p:nvPr>
            <p:ph type="title" idx="4"/>
          </p:nvPr>
        </p:nvSpPr>
        <p:spPr>
          <a:xfrm>
            <a:off x="1997367" y="2514972"/>
            <a:ext cx="2179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t>Research</a:t>
            </a:r>
            <a:br>
              <a:rPr lang="en-US" sz="2000" dirty="0"/>
            </a:br>
            <a:r>
              <a:rPr lang="en-US" sz="2000" dirty="0"/>
              <a:t>Methodology</a:t>
            </a:r>
            <a:endParaRPr sz="2000" dirty="0"/>
          </a:p>
        </p:txBody>
      </p:sp>
      <p:sp>
        <p:nvSpPr>
          <p:cNvPr id="629" name="Google Shape;629;p63"/>
          <p:cNvSpPr txBox="1">
            <a:spLocks noGrp="1"/>
          </p:cNvSpPr>
          <p:nvPr>
            <p:ph type="title" idx="6"/>
          </p:nvPr>
        </p:nvSpPr>
        <p:spPr>
          <a:xfrm>
            <a:off x="3734953" y="1350544"/>
            <a:ext cx="1951358"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Research</a:t>
            </a:r>
            <a:br>
              <a:rPr lang="en" sz="2000" dirty="0"/>
            </a:br>
            <a:r>
              <a:rPr lang="en" sz="2000" dirty="0"/>
              <a:t>Problem Stat</a:t>
            </a:r>
            <a:endParaRPr sz="2000" dirty="0"/>
          </a:p>
        </p:txBody>
      </p:sp>
      <p:sp>
        <p:nvSpPr>
          <p:cNvPr id="631" name="Google Shape;631;p63"/>
          <p:cNvSpPr txBox="1">
            <a:spLocks noGrp="1"/>
          </p:cNvSpPr>
          <p:nvPr>
            <p:ph type="title" idx="8"/>
          </p:nvPr>
        </p:nvSpPr>
        <p:spPr>
          <a:xfrm>
            <a:off x="177241" y="1294138"/>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632" name="Google Shape;632;p63"/>
          <p:cNvSpPr txBox="1">
            <a:spLocks noGrp="1"/>
          </p:cNvSpPr>
          <p:nvPr>
            <p:ph type="title" idx="9"/>
          </p:nvPr>
        </p:nvSpPr>
        <p:spPr>
          <a:xfrm>
            <a:off x="6074683" y="1307793"/>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633" name="Google Shape;633;p63"/>
          <p:cNvSpPr txBox="1">
            <a:spLocks noGrp="1"/>
          </p:cNvSpPr>
          <p:nvPr>
            <p:ph type="title" idx="13"/>
          </p:nvPr>
        </p:nvSpPr>
        <p:spPr>
          <a:xfrm>
            <a:off x="1108274" y="2559597"/>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634" name="Google Shape;634;p63"/>
          <p:cNvSpPr txBox="1">
            <a:spLocks noGrp="1"/>
          </p:cNvSpPr>
          <p:nvPr>
            <p:ph type="title" idx="14"/>
          </p:nvPr>
        </p:nvSpPr>
        <p:spPr>
          <a:xfrm>
            <a:off x="2916853" y="1347994"/>
            <a:ext cx="818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635" name="Google Shape;635;p63"/>
          <p:cNvGrpSpPr/>
          <p:nvPr/>
        </p:nvGrpSpPr>
        <p:grpSpPr>
          <a:xfrm rot="5400000" flipH="1">
            <a:off x="7772276" y="3210773"/>
            <a:ext cx="2029024" cy="1088542"/>
            <a:chOff x="773350" y="518000"/>
            <a:chExt cx="2757950" cy="1479600"/>
          </a:xfrm>
        </p:grpSpPr>
        <p:sp>
          <p:nvSpPr>
            <p:cNvPr id="636" name="Google Shape;636;p63"/>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63"/>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63"/>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39" name="Google Shape;639;p63"/>
          <p:cNvPicPr preferRelativeResize="0"/>
          <p:nvPr/>
        </p:nvPicPr>
        <p:blipFill>
          <a:blip r:embed="rId3">
            <a:alphaModFix/>
          </a:blip>
          <a:stretch>
            <a:fillRect/>
          </a:stretch>
        </p:blipFill>
        <p:spPr>
          <a:xfrm>
            <a:off x="-129458" y="0"/>
            <a:ext cx="2441750" cy="1479701"/>
          </a:xfrm>
          <a:prstGeom prst="rect">
            <a:avLst/>
          </a:prstGeom>
          <a:noFill/>
          <a:ln>
            <a:noFill/>
          </a:ln>
        </p:spPr>
      </p:pic>
      <p:grpSp>
        <p:nvGrpSpPr>
          <p:cNvPr id="640" name="Google Shape;640;p63"/>
          <p:cNvGrpSpPr/>
          <p:nvPr/>
        </p:nvGrpSpPr>
        <p:grpSpPr>
          <a:xfrm flipH="1">
            <a:off x="0" y="4510081"/>
            <a:ext cx="2598996" cy="484774"/>
            <a:chOff x="1298650" y="3255600"/>
            <a:chExt cx="3427850" cy="639375"/>
          </a:xfrm>
        </p:grpSpPr>
        <p:sp>
          <p:nvSpPr>
            <p:cNvPr id="641" name="Google Shape;641;p63"/>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63"/>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63"/>
          <p:cNvGrpSpPr/>
          <p:nvPr/>
        </p:nvGrpSpPr>
        <p:grpSpPr>
          <a:xfrm rot="10800000" flipH="1">
            <a:off x="6545004" y="497463"/>
            <a:ext cx="2598996" cy="484774"/>
            <a:chOff x="1298650" y="3255600"/>
            <a:chExt cx="3427850" cy="639375"/>
          </a:xfrm>
        </p:grpSpPr>
        <p:sp>
          <p:nvSpPr>
            <p:cNvPr id="644" name="Google Shape;644;p63"/>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63"/>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63"/>
          <p:cNvGrpSpPr/>
          <p:nvPr/>
        </p:nvGrpSpPr>
        <p:grpSpPr>
          <a:xfrm>
            <a:off x="3779222" y="962195"/>
            <a:ext cx="1163678" cy="63948"/>
            <a:chOff x="3779200" y="1371600"/>
            <a:chExt cx="1992600" cy="109500"/>
          </a:xfrm>
        </p:grpSpPr>
        <p:sp>
          <p:nvSpPr>
            <p:cNvPr id="647" name="Google Shape;647;p63"/>
            <p:cNvSpPr/>
            <p:nvPr/>
          </p:nvSpPr>
          <p:spPr>
            <a:xfrm>
              <a:off x="37792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63"/>
            <p:cNvSpPr/>
            <p:nvPr/>
          </p:nvSpPr>
          <p:spPr>
            <a:xfrm>
              <a:off x="415582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63"/>
            <p:cNvSpPr/>
            <p:nvPr/>
          </p:nvSpPr>
          <p:spPr>
            <a:xfrm>
              <a:off x="453244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63"/>
            <p:cNvSpPr/>
            <p:nvPr/>
          </p:nvSpPr>
          <p:spPr>
            <a:xfrm>
              <a:off x="490906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63"/>
            <p:cNvSpPr/>
            <p:nvPr/>
          </p:nvSpPr>
          <p:spPr>
            <a:xfrm>
              <a:off x="528568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63"/>
            <p:cNvSpPr/>
            <p:nvPr/>
          </p:nvSpPr>
          <p:spPr>
            <a:xfrm>
              <a:off x="5662300" y="1371600"/>
              <a:ext cx="109500" cy="109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20;p63">
            <a:extLst>
              <a:ext uri="{FF2B5EF4-FFF2-40B4-BE49-F238E27FC236}">
                <a16:creationId xmlns:a16="http://schemas.microsoft.com/office/drawing/2014/main" id="{692174E3-23FA-F089-F6EE-E38E546AFA64}"/>
              </a:ext>
            </a:extLst>
          </p:cNvPr>
          <p:cNvSpPr/>
          <p:nvPr/>
        </p:nvSpPr>
        <p:spPr>
          <a:xfrm>
            <a:off x="4804116" y="2339909"/>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629;p63">
            <a:extLst>
              <a:ext uri="{FF2B5EF4-FFF2-40B4-BE49-F238E27FC236}">
                <a16:creationId xmlns:a16="http://schemas.microsoft.com/office/drawing/2014/main" id="{FE370B8C-D0D9-8F55-52A8-7C40260D9671}"/>
              </a:ext>
            </a:extLst>
          </p:cNvPr>
          <p:cNvSpPr txBox="1">
            <a:spLocks/>
          </p:cNvSpPr>
          <p:nvPr/>
        </p:nvSpPr>
        <p:spPr>
          <a:xfrm>
            <a:off x="5686311" y="2511309"/>
            <a:ext cx="2831156"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en-US" sz="2000" dirty="0"/>
              <a:t>Data Collection &amp; Analysis</a:t>
            </a:r>
          </a:p>
        </p:txBody>
      </p:sp>
      <p:sp>
        <p:nvSpPr>
          <p:cNvPr id="5" name="Google Shape;634;p63">
            <a:extLst>
              <a:ext uri="{FF2B5EF4-FFF2-40B4-BE49-F238E27FC236}">
                <a16:creationId xmlns:a16="http://schemas.microsoft.com/office/drawing/2014/main" id="{BA851E4C-964E-69BE-791B-8CB7CA00FBCC}"/>
              </a:ext>
            </a:extLst>
          </p:cNvPr>
          <p:cNvSpPr txBox="1">
            <a:spLocks/>
          </p:cNvSpPr>
          <p:nvPr/>
        </p:nvSpPr>
        <p:spPr>
          <a:xfrm>
            <a:off x="4804116" y="2506559"/>
            <a:ext cx="818100" cy="484800"/>
          </a:xfrm>
          <a:prstGeom prst="rect">
            <a:avLst/>
          </a:prstGeom>
          <a:noFill/>
          <a:ln>
            <a:noFill/>
          </a:ln>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9pPr>
          </a:lstStyle>
          <a:p>
            <a:r>
              <a:rPr lang="en" dirty="0"/>
              <a:t>05</a:t>
            </a:r>
          </a:p>
        </p:txBody>
      </p:sp>
      <p:sp>
        <p:nvSpPr>
          <p:cNvPr id="6" name="Google Shape;620;p63">
            <a:extLst>
              <a:ext uri="{FF2B5EF4-FFF2-40B4-BE49-F238E27FC236}">
                <a16:creationId xmlns:a16="http://schemas.microsoft.com/office/drawing/2014/main" id="{0B089241-9323-53F2-7E5C-DACCD4596F7C}"/>
              </a:ext>
            </a:extLst>
          </p:cNvPr>
          <p:cNvSpPr/>
          <p:nvPr/>
        </p:nvSpPr>
        <p:spPr>
          <a:xfrm>
            <a:off x="161246" y="3601726"/>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29;p63">
            <a:extLst>
              <a:ext uri="{FF2B5EF4-FFF2-40B4-BE49-F238E27FC236}">
                <a16:creationId xmlns:a16="http://schemas.microsoft.com/office/drawing/2014/main" id="{5A9B4AF2-70E6-45BC-8D6D-A099E094251E}"/>
              </a:ext>
            </a:extLst>
          </p:cNvPr>
          <p:cNvSpPr txBox="1">
            <a:spLocks/>
          </p:cNvSpPr>
          <p:nvPr/>
        </p:nvSpPr>
        <p:spPr>
          <a:xfrm>
            <a:off x="957481" y="3700082"/>
            <a:ext cx="1789433"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en-US" sz="1800" dirty="0"/>
              <a:t>Results </a:t>
            </a:r>
          </a:p>
        </p:txBody>
      </p:sp>
      <p:sp>
        <p:nvSpPr>
          <p:cNvPr id="9" name="Google Shape;634;p63">
            <a:extLst>
              <a:ext uri="{FF2B5EF4-FFF2-40B4-BE49-F238E27FC236}">
                <a16:creationId xmlns:a16="http://schemas.microsoft.com/office/drawing/2014/main" id="{4994293D-613C-3F56-C15A-40E8D7D55C7A}"/>
              </a:ext>
            </a:extLst>
          </p:cNvPr>
          <p:cNvSpPr txBox="1">
            <a:spLocks/>
          </p:cNvSpPr>
          <p:nvPr/>
        </p:nvSpPr>
        <p:spPr>
          <a:xfrm>
            <a:off x="161246" y="3768376"/>
            <a:ext cx="818100" cy="484800"/>
          </a:xfrm>
          <a:prstGeom prst="rect">
            <a:avLst/>
          </a:prstGeom>
          <a:noFill/>
          <a:ln>
            <a:noFill/>
          </a:ln>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9pPr>
          </a:lstStyle>
          <a:p>
            <a:r>
              <a:rPr lang="en" dirty="0"/>
              <a:t>06</a:t>
            </a:r>
          </a:p>
        </p:txBody>
      </p:sp>
      <p:sp>
        <p:nvSpPr>
          <p:cNvPr id="10" name="Google Shape;620;p63">
            <a:extLst>
              <a:ext uri="{FF2B5EF4-FFF2-40B4-BE49-F238E27FC236}">
                <a16:creationId xmlns:a16="http://schemas.microsoft.com/office/drawing/2014/main" id="{F0F700A5-874D-AB3B-7014-AF7CB50909A9}"/>
              </a:ext>
            </a:extLst>
          </p:cNvPr>
          <p:cNvSpPr/>
          <p:nvPr/>
        </p:nvSpPr>
        <p:spPr>
          <a:xfrm>
            <a:off x="2917812" y="3569003"/>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29;p63">
            <a:extLst>
              <a:ext uri="{FF2B5EF4-FFF2-40B4-BE49-F238E27FC236}">
                <a16:creationId xmlns:a16="http://schemas.microsoft.com/office/drawing/2014/main" id="{23BEE7C5-B44E-1E10-1E32-B5F38EF2901F}"/>
              </a:ext>
            </a:extLst>
          </p:cNvPr>
          <p:cNvSpPr txBox="1">
            <a:spLocks/>
          </p:cNvSpPr>
          <p:nvPr/>
        </p:nvSpPr>
        <p:spPr>
          <a:xfrm>
            <a:off x="3772971" y="3696298"/>
            <a:ext cx="21792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en-US" sz="2400" dirty="0"/>
              <a:t>Conclusion</a:t>
            </a:r>
          </a:p>
        </p:txBody>
      </p:sp>
      <p:sp>
        <p:nvSpPr>
          <p:cNvPr id="13" name="Google Shape;634;p63">
            <a:extLst>
              <a:ext uri="{FF2B5EF4-FFF2-40B4-BE49-F238E27FC236}">
                <a16:creationId xmlns:a16="http://schemas.microsoft.com/office/drawing/2014/main" id="{65A4D8E5-9882-CB10-D804-57108E45BB7C}"/>
              </a:ext>
            </a:extLst>
          </p:cNvPr>
          <p:cNvSpPr txBox="1">
            <a:spLocks/>
          </p:cNvSpPr>
          <p:nvPr/>
        </p:nvSpPr>
        <p:spPr>
          <a:xfrm>
            <a:off x="2917812" y="3735653"/>
            <a:ext cx="818100" cy="484800"/>
          </a:xfrm>
          <a:prstGeom prst="rect">
            <a:avLst/>
          </a:prstGeom>
          <a:noFill/>
          <a:ln>
            <a:noFill/>
          </a:ln>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9pPr>
          </a:lstStyle>
          <a:p>
            <a:r>
              <a:rPr lang="en" dirty="0"/>
              <a:t>07</a:t>
            </a:r>
          </a:p>
        </p:txBody>
      </p:sp>
      <p:sp>
        <p:nvSpPr>
          <p:cNvPr id="14" name="Google Shape;620;p63">
            <a:extLst>
              <a:ext uri="{FF2B5EF4-FFF2-40B4-BE49-F238E27FC236}">
                <a16:creationId xmlns:a16="http://schemas.microsoft.com/office/drawing/2014/main" id="{B09C9518-17A6-D4A4-A526-3BDE8FFBBE62}"/>
              </a:ext>
            </a:extLst>
          </p:cNvPr>
          <p:cNvSpPr/>
          <p:nvPr/>
        </p:nvSpPr>
        <p:spPr>
          <a:xfrm>
            <a:off x="5952171" y="3603595"/>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29;p63">
            <a:extLst>
              <a:ext uri="{FF2B5EF4-FFF2-40B4-BE49-F238E27FC236}">
                <a16:creationId xmlns:a16="http://schemas.microsoft.com/office/drawing/2014/main" id="{889ACCD9-6797-CD80-3AEC-BEB45FCAD199}"/>
              </a:ext>
            </a:extLst>
          </p:cNvPr>
          <p:cNvSpPr txBox="1">
            <a:spLocks/>
          </p:cNvSpPr>
          <p:nvPr/>
        </p:nvSpPr>
        <p:spPr>
          <a:xfrm>
            <a:off x="6711199" y="3689536"/>
            <a:ext cx="2556343"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en-US" sz="2400" dirty="0"/>
              <a:t>Meet our Team</a:t>
            </a:r>
          </a:p>
        </p:txBody>
      </p:sp>
      <p:sp>
        <p:nvSpPr>
          <p:cNvPr id="17" name="Google Shape;634;p63">
            <a:extLst>
              <a:ext uri="{FF2B5EF4-FFF2-40B4-BE49-F238E27FC236}">
                <a16:creationId xmlns:a16="http://schemas.microsoft.com/office/drawing/2014/main" id="{3881BD3F-B09B-2C25-138A-92B2F1AF6B70}"/>
              </a:ext>
            </a:extLst>
          </p:cNvPr>
          <p:cNvSpPr txBox="1">
            <a:spLocks/>
          </p:cNvSpPr>
          <p:nvPr/>
        </p:nvSpPr>
        <p:spPr>
          <a:xfrm>
            <a:off x="5952171" y="3770245"/>
            <a:ext cx="818100" cy="484800"/>
          </a:xfrm>
          <a:prstGeom prst="rect">
            <a:avLst/>
          </a:prstGeom>
          <a:noFill/>
          <a:ln>
            <a:noFill/>
          </a:ln>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9pPr>
          </a:lstStyle>
          <a:p>
            <a:r>
              <a:rPr lang="en" dirty="0"/>
              <a:t>08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623"/>
                                        </p:tgtEl>
                                        <p:attrNameLst>
                                          <p:attrName>style.visibility</p:attrName>
                                        </p:attrNameLst>
                                      </p:cBhvr>
                                      <p:to>
                                        <p:strVal val="visible"/>
                                      </p:to>
                                    </p:set>
                                    <p:animEffect transition="in" filter="randombar(horizontal)">
                                      <p:cBhvr>
                                        <p:cTn id="7" dur="500"/>
                                        <p:tgtEl>
                                          <p:spTgt spid="62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29"/>
                                        </p:tgtEl>
                                        <p:attrNameLst>
                                          <p:attrName>style.visibility</p:attrName>
                                        </p:attrNameLst>
                                      </p:cBhvr>
                                      <p:to>
                                        <p:strVal val="visible"/>
                                      </p:to>
                                    </p:set>
                                    <p:animEffect transition="in" filter="randombar(horizontal)">
                                      <p:cBhvr>
                                        <p:cTn id="10" dur="500"/>
                                        <p:tgtEl>
                                          <p:spTgt spid="629"/>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625"/>
                                        </p:tgtEl>
                                        <p:attrNameLst>
                                          <p:attrName>style.visibility</p:attrName>
                                        </p:attrNameLst>
                                      </p:cBhvr>
                                      <p:to>
                                        <p:strVal val="visible"/>
                                      </p:to>
                                    </p:set>
                                    <p:animEffect transition="in" filter="randombar(horizontal)">
                                      <p:cBhvr>
                                        <p:cTn id="13" dur="500"/>
                                        <p:tgtEl>
                                          <p:spTgt spid="62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27"/>
                                        </p:tgtEl>
                                        <p:attrNameLst>
                                          <p:attrName>style.visibility</p:attrName>
                                        </p:attrNameLst>
                                      </p:cBhvr>
                                      <p:to>
                                        <p:strVal val="visible"/>
                                      </p:to>
                                    </p:set>
                                    <p:animEffect transition="in" filter="randombar(horizontal)">
                                      <p:cBhvr>
                                        <p:cTn id="16" dur="500"/>
                                        <p:tgtEl>
                                          <p:spTgt spid="627"/>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500"/>
                                        <p:tgtEl>
                                          <p:spTgt spid="7"/>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randombar(horizontal)">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 grpId="0"/>
      <p:bldP spid="625" grpId="0"/>
      <p:bldP spid="627" grpId="0"/>
      <p:bldP spid="629" grpId="0"/>
      <p:bldP spid="3" grpId="0"/>
      <p:bldP spid="7" grpId="0"/>
      <p:bldP spid="11"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65"/>
          <p:cNvSpPr/>
          <p:nvPr/>
        </p:nvSpPr>
        <p:spPr>
          <a:xfrm>
            <a:off x="259777" y="233479"/>
            <a:ext cx="8624446" cy="4676542"/>
          </a:xfrm>
          <a:prstGeom prst="snip2DiagRect">
            <a:avLst>
              <a:gd name="adj1" fmla="val 0"/>
              <a:gd name="adj2" fmla="val 16667"/>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5"/>
          <p:cNvSpPr/>
          <p:nvPr/>
        </p:nvSpPr>
        <p:spPr>
          <a:xfrm>
            <a:off x="483615" y="569971"/>
            <a:ext cx="8176769" cy="4112787"/>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5"/>
          <p:cNvSpPr txBox="1">
            <a:spLocks noGrp="1"/>
          </p:cNvSpPr>
          <p:nvPr>
            <p:ph type="title"/>
          </p:nvPr>
        </p:nvSpPr>
        <p:spPr>
          <a:xfrm>
            <a:off x="1519599" y="670749"/>
            <a:ext cx="4591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691" name="Google Shape;691;p65"/>
          <p:cNvSpPr txBox="1">
            <a:spLocks noGrp="1"/>
          </p:cNvSpPr>
          <p:nvPr>
            <p:ph type="subTitle" idx="1"/>
          </p:nvPr>
        </p:nvSpPr>
        <p:spPr>
          <a:xfrm>
            <a:off x="804333" y="1512549"/>
            <a:ext cx="7685500" cy="2995422"/>
          </a:xfrm>
          <a:prstGeom prst="rect">
            <a:avLst/>
          </a:prstGeom>
        </p:spPr>
        <p:txBody>
          <a:bodyPr spcFirstLastPara="1" wrap="square" lIns="91425" tIns="91425" rIns="91425" bIns="91425" anchor="ctr" anchorCtr="0">
            <a:noAutofit/>
          </a:bodyPr>
          <a:lstStyle/>
          <a:p>
            <a:pPr marL="425450" indent="-285750" algn="l">
              <a:buFont typeface="Wingdings" panose="05000000000000000000" pitchFamily="2" charset="2"/>
              <a:buChar char="q"/>
            </a:pPr>
            <a:r>
              <a:rPr lang="en-US" sz="1600" dirty="0">
                <a:solidFill>
                  <a:srgbClr val="E3E3E3"/>
                </a:solidFill>
                <a:latin typeface="Google Sans"/>
              </a:rPr>
              <a:t>Human emotion detection is a very challenging field that target methods to make effective human computer interaction. We know that emotions play a major role in a Human life. At different kind of moments or time human face reflects that how he/she feels or in which mood he/she is .</a:t>
            </a:r>
          </a:p>
          <a:p>
            <a:pPr marL="425450" indent="-285750" algn="l">
              <a:buFont typeface="Wingdings" panose="05000000000000000000" pitchFamily="2" charset="2"/>
              <a:buChar char="q"/>
            </a:pPr>
            <a:endParaRPr lang="en-US" sz="1600" dirty="0">
              <a:solidFill>
                <a:srgbClr val="E3E3E3"/>
              </a:solidFill>
              <a:latin typeface="Google Sans"/>
            </a:endParaRPr>
          </a:p>
          <a:p>
            <a:pPr marL="425450" indent="-285750" algn="l">
              <a:buFont typeface="Wingdings" panose="05000000000000000000" pitchFamily="2" charset="2"/>
              <a:buChar char="q"/>
            </a:pPr>
            <a:r>
              <a:rPr lang="en-US" sz="1600" dirty="0">
                <a:solidFill>
                  <a:srgbClr val="E3E3E3"/>
                </a:solidFill>
                <a:latin typeface="Google Sans"/>
              </a:rPr>
              <a:t>Here we use an existing simulator which will be able to capture human emotions by reading or comparing facial expressions</a:t>
            </a:r>
          </a:p>
        </p:txBody>
      </p:sp>
      <p:grpSp>
        <p:nvGrpSpPr>
          <p:cNvPr id="692" name="Google Shape;692;p65"/>
          <p:cNvGrpSpPr/>
          <p:nvPr/>
        </p:nvGrpSpPr>
        <p:grpSpPr>
          <a:xfrm rot="5400000">
            <a:off x="-95058" y="369900"/>
            <a:ext cx="871512" cy="467554"/>
            <a:chOff x="773350" y="518000"/>
            <a:chExt cx="2757950" cy="1479600"/>
          </a:xfrm>
        </p:grpSpPr>
        <p:sp>
          <p:nvSpPr>
            <p:cNvPr id="693" name="Google Shape;693;p65"/>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5"/>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5"/>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roup 1">
            <a:extLst>
              <a:ext uri="{FF2B5EF4-FFF2-40B4-BE49-F238E27FC236}">
                <a16:creationId xmlns:a16="http://schemas.microsoft.com/office/drawing/2014/main" id="{208B6FE2-ECC4-D8AC-0D8C-2F48DE4341B7}"/>
              </a:ext>
            </a:extLst>
          </p:cNvPr>
          <p:cNvGrpSpPr/>
          <p:nvPr/>
        </p:nvGrpSpPr>
        <p:grpSpPr>
          <a:xfrm>
            <a:off x="637987" y="670749"/>
            <a:ext cx="818100" cy="818100"/>
            <a:chOff x="637987" y="670749"/>
            <a:chExt cx="818100" cy="818100"/>
          </a:xfrm>
        </p:grpSpPr>
        <p:sp>
          <p:nvSpPr>
            <p:cNvPr id="4" name="Google Shape;621;p63">
              <a:extLst>
                <a:ext uri="{FF2B5EF4-FFF2-40B4-BE49-F238E27FC236}">
                  <a16:creationId xmlns:a16="http://schemas.microsoft.com/office/drawing/2014/main" id="{E6958054-563D-0128-EF1E-4A8E9AA38119}"/>
                </a:ext>
              </a:extLst>
            </p:cNvPr>
            <p:cNvSpPr/>
            <p:nvPr/>
          </p:nvSpPr>
          <p:spPr>
            <a:xfrm>
              <a:off x="637987" y="670749"/>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31;p63">
              <a:extLst>
                <a:ext uri="{FF2B5EF4-FFF2-40B4-BE49-F238E27FC236}">
                  <a16:creationId xmlns:a16="http://schemas.microsoft.com/office/drawing/2014/main" id="{53EF07B5-71EC-5D42-B8CE-9A1DAFFFECF0}"/>
                </a:ext>
              </a:extLst>
            </p:cNvPr>
            <p:cNvSpPr txBox="1">
              <a:spLocks/>
            </p:cNvSpPr>
            <p:nvPr/>
          </p:nvSpPr>
          <p:spPr>
            <a:xfrm>
              <a:off x="637987" y="837399"/>
              <a:ext cx="818100"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400" b="1" dirty="0">
                  <a:solidFill>
                    <a:schemeClr val="bg1"/>
                  </a:solidFill>
                  <a:latin typeface="IBM Plex Sans" panose="020B0503050203000203" pitchFamily="34" charset="0"/>
                </a:rPr>
                <a:t>01</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16441 -0.00309 L -1.66667E-6 2.96296E-6 " pathEditMode="relative" rAng="0" ptsTypes="AA">
                                      <p:cBhvr>
                                        <p:cTn id="6" dur="750" fill="hold"/>
                                        <p:tgtEl>
                                          <p:spTgt spid="2"/>
                                        </p:tgtEl>
                                        <p:attrNameLst>
                                          <p:attrName>ppt_x</p:attrName>
                                          <p:attrName>ppt_y</p:attrName>
                                        </p:attrNameLst>
                                      </p:cBhvr>
                                      <p:rCtr x="8177" y="247"/>
                                    </p:animMotion>
                                  </p:childTnLst>
                                </p:cTn>
                              </p:par>
                              <p:par>
                                <p:cTn id="7" presetID="42" presetClass="path" presetSubtype="0" accel="50000" decel="50000" fill="hold" grpId="0" nodeType="withEffect">
                                  <p:stCondLst>
                                    <p:cond delay="0"/>
                                  </p:stCondLst>
                                  <p:childTnLst>
                                    <p:animMotion origin="layout" path="M -0.00469 -0.29568 L 3.33333E-6 3.33333E-6 " pathEditMode="relative" rAng="0" ptsTypes="AA">
                                      <p:cBhvr>
                                        <p:cTn id="8" dur="750" fill="hold"/>
                                        <p:tgtEl>
                                          <p:spTgt spid="690"/>
                                        </p:tgtEl>
                                        <p:attrNameLst>
                                          <p:attrName>ppt_x</p:attrName>
                                          <p:attrName>ppt_y</p:attrName>
                                        </p:attrNameLst>
                                      </p:cBhvr>
                                      <p:rCtr x="208" y="15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67"/>
          <p:cNvSpPr/>
          <p:nvPr/>
        </p:nvSpPr>
        <p:spPr>
          <a:xfrm>
            <a:off x="1660850" y="1885358"/>
            <a:ext cx="1372800" cy="13728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7"/>
          <p:cNvSpPr txBox="1">
            <a:spLocks noGrp="1"/>
          </p:cNvSpPr>
          <p:nvPr>
            <p:ph type="title"/>
          </p:nvPr>
        </p:nvSpPr>
        <p:spPr>
          <a:xfrm>
            <a:off x="3300350" y="1623358"/>
            <a:ext cx="4319100" cy="17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HUMAN EMOTIONS</a:t>
            </a:r>
            <a:endParaRPr dirty="0"/>
          </a:p>
        </p:txBody>
      </p:sp>
      <p:sp>
        <p:nvSpPr>
          <p:cNvPr id="2" name="Google Shape;593;p61">
            <a:extLst>
              <a:ext uri="{FF2B5EF4-FFF2-40B4-BE49-F238E27FC236}">
                <a16:creationId xmlns:a16="http://schemas.microsoft.com/office/drawing/2014/main" id="{415E64FB-D580-F1C7-72FD-A38D9CCD3B55}"/>
              </a:ext>
            </a:extLst>
          </p:cNvPr>
          <p:cNvSpPr txBox="1">
            <a:spLocks/>
          </p:cNvSpPr>
          <p:nvPr/>
        </p:nvSpPr>
        <p:spPr>
          <a:xfrm>
            <a:off x="3033650" y="3672319"/>
            <a:ext cx="3744139" cy="3462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6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8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9pPr>
          </a:lstStyle>
          <a:p>
            <a:pPr marL="0" indent="0"/>
            <a:endParaRPr lang="en-US" sz="1400" i="1" dirty="0">
              <a:solidFill>
                <a:schemeClr val="bg1"/>
              </a:solidFill>
              <a:latin typeface="IBM Plex Sans" panose="020B0503050203000203" pitchFamily="34" charset="0"/>
            </a:endParaRPr>
          </a:p>
        </p:txBody>
      </p:sp>
      <p:sp>
        <p:nvSpPr>
          <p:cNvPr id="6" name="Google Shape;726;p67">
            <a:extLst>
              <a:ext uri="{FF2B5EF4-FFF2-40B4-BE49-F238E27FC236}">
                <a16:creationId xmlns:a16="http://schemas.microsoft.com/office/drawing/2014/main" id="{16E6A324-326B-0534-79A8-4C5730D49C11}"/>
              </a:ext>
            </a:extLst>
          </p:cNvPr>
          <p:cNvSpPr txBox="1">
            <a:spLocks/>
          </p:cNvSpPr>
          <p:nvPr/>
        </p:nvSpPr>
        <p:spPr>
          <a:xfrm>
            <a:off x="1524550" y="2150850"/>
            <a:ext cx="1639500" cy="841800"/>
          </a:xfrm>
          <a:prstGeom prst="rect">
            <a:avLst/>
          </a:prstGeom>
          <a:noFill/>
          <a:ln>
            <a:noFill/>
          </a:ln>
          <a:effectLst>
            <a:outerShdw blurRad="142875"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9pPr>
          </a:lstStyle>
          <a:p>
            <a:r>
              <a:rPr lang="en" dirty="0"/>
              <a:t>02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65"/>
          <p:cNvSpPr/>
          <p:nvPr/>
        </p:nvSpPr>
        <p:spPr>
          <a:xfrm>
            <a:off x="259777" y="270212"/>
            <a:ext cx="8624446" cy="4676542"/>
          </a:xfrm>
          <a:prstGeom prst="snip2DiagRect">
            <a:avLst>
              <a:gd name="adj1" fmla="val 0"/>
              <a:gd name="adj2" fmla="val 16667"/>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5"/>
          <p:cNvSpPr/>
          <p:nvPr/>
        </p:nvSpPr>
        <p:spPr>
          <a:xfrm>
            <a:off x="483615" y="569971"/>
            <a:ext cx="8176769" cy="4112787"/>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5"/>
          <p:cNvSpPr txBox="1">
            <a:spLocks noGrp="1"/>
          </p:cNvSpPr>
          <p:nvPr>
            <p:ph type="title"/>
          </p:nvPr>
        </p:nvSpPr>
        <p:spPr>
          <a:xfrm>
            <a:off x="1335611" y="771140"/>
            <a:ext cx="4591200" cy="5365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HUMAN EMOTIONS</a:t>
            </a:r>
            <a:endParaRPr sz="2400" dirty="0"/>
          </a:p>
        </p:txBody>
      </p:sp>
      <p:sp>
        <p:nvSpPr>
          <p:cNvPr id="691" name="Google Shape;691;p65"/>
          <p:cNvSpPr txBox="1">
            <a:spLocks noGrp="1"/>
          </p:cNvSpPr>
          <p:nvPr>
            <p:ph type="subTitle" idx="1"/>
          </p:nvPr>
        </p:nvSpPr>
        <p:spPr>
          <a:xfrm>
            <a:off x="729249" y="1348336"/>
            <a:ext cx="7685500" cy="2751453"/>
          </a:xfrm>
          <a:prstGeom prst="rect">
            <a:avLst/>
          </a:prstGeom>
        </p:spPr>
        <p:txBody>
          <a:bodyPr spcFirstLastPara="1" wrap="square" lIns="91425" tIns="91425" rIns="91425" bIns="91425" anchor="ctr" anchorCtr="0">
            <a:noAutofit/>
          </a:bodyPr>
          <a:lstStyle/>
          <a:p>
            <a:pPr marL="425450" indent="-285750" algn="l">
              <a:buFont typeface="Wingdings" panose="05000000000000000000" pitchFamily="2" charset="2"/>
              <a:buChar char="q"/>
            </a:pPr>
            <a:endParaRPr lang="en-US" sz="1600" dirty="0">
              <a:solidFill>
                <a:schemeClr val="bg1"/>
              </a:solidFill>
              <a:latin typeface="Google Sans"/>
            </a:endParaRPr>
          </a:p>
          <a:p>
            <a:pPr marL="425450" indent="-285750" algn="l">
              <a:buFont typeface="Wingdings" panose="05000000000000000000" pitchFamily="2" charset="2"/>
              <a:buChar char="q"/>
            </a:pPr>
            <a:r>
              <a:rPr lang="en-US" sz="1600" dirty="0">
                <a:solidFill>
                  <a:schemeClr val="bg1"/>
                </a:solidFill>
                <a:latin typeface="Google Sans"/>
              </a:rPr>
              <a:t>Emotion is soften intertwined with mood, temperament, disposition, and motivation. Human emotions help us cope with everyday life, allowing us to communicate what we feel toward certain situations, people, things, thoughts, senses, dreams, and memories.. </a:t>
            </a:r>
          </a:p>
          <a:p>
            <a:pPr marL="425450" indent="-285750" algn="l">
              <a:buFont typeface="Wingdings" panose="05000000000000000000" pitchFamily="2" charset="2"/>
              <a:buChar char="q"/>
            </a:pPr>
            <a:endParaRPr lang="en-US" sz="1600" dirty="0">
              <a:solidFill>
                <a:schemeClr val="bg1"/>
              </a:solidFill>
              <a:latin typeface="Google Sans"/>
            </a:endParaRPr>
          </a:p>
          <a:p>
            <a:pPr marL="425450" indent="-285750" algn="l">
              <a:buFont typeface="Wingdings" panose="05000000000000000000" pitchFamily="2" charset="2"/>
              <a:buChar char="q"/>
            </a:pPr>
            <a:r>
              <a:rPr lang="en-US" sz="1600" dirty="0">
                <a:solidFill>
                  <a:schemeClr val="bg1"/>
                </a:solidFill>
                <a:latin typeface="Google Sans"/>
              </a:rPr>
              <a:t>Many psychologists believe that there are six main types of emotions, also called basic emotions. They are happiness, angry, fearful, sadness and surprise.</a:t>
            </a:r>
          </a:p>
        </p:txBody>
      </p:sp>
      <p:grpSp>
        <p:nvGrpSpPr>
          <p:cNvPr id="692" name="Google Shape;692;p65"/>
          <p:cNvGrpSpPr/>
          <p:nvPr/>
        </p:nvGrpSpPr>
        <p:grpSpPr>
          <a:xfrm rot="5400000">
            <a:off x="-95058" y="369900"/>
            <a:ext cx="871512" cy="467554"/>
            <a:chOff x="773350" y="518000"/>
            <a:chExt cx="2757950" cy="1479600"/>
          </a:xfrm>
        </p:grpSpPr>
        <p:sp>
          <p:nvSpPr>
            <p:cNvPr id="693" name="Google Shape;693;p65"/>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5"/>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5"/>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roup 1">
            <a:extLst>
              <a:ext uri="{FF2B5EF4-FFF2-40B4-BE49-F238E27FC236}">
                <a16:creationId xmlns:a16="http://schemas.microsoft.com/office/drawing/2014/main" id="{29939B81-4FCE-5D51-01C7-A592C908B311}"/>
              </a:ext>
            </a:extLst>
          </p:cNvPr>
          <p:cNvGrpSpPr/>
          <p:nvPr/>
        </p:nvGrpSpPr>
        <p:grpSpPr>
          <a:xfrm>
            <a:off x="635865" y="670749"/>
            <a:ext cx="701868" cy="651450"/>
            <a:chOff x="635865" y="670749"/>
            <a:chExt cx="701868" cy="651450"/>
          </a:xfrm>
        </p:grpSpPr>
        <p:sp>
          <p:nvSpPr>
            <p:cNvPr id="4" name="Google Shape;621;p63">
              <a:extLst>
                <a:ext uri="{FF2B5EF4-FFF2-40B4-BE49-F238E27FC236}">
                  <a16:creationId xmlns:a16="http://schemas.microsoft.com/office/drawing/2014/main" id="{E6958054-563D-0128-EF1E-4A8E9AA38119}"/>
                </a:ext>
              </a:extLst>
            </p:cNvPr>
            <p:cNvSpPr/>
            <p:nvPr/>
          </p:nvSpPr>
          <p:spPr>
            <a:xfrm>
              <a:off x="637987" y="670749"/>
              <a:ext cx="699746" cy="65145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31;p63">
              <a:extLst>
                <a:ext uri="{FF2B5EF4-FFF2-40B4-BE49-F238E27FC236}">
                  <a16:creationId xmlns:a16="http://schemas.microsoft.com/office/drawing/2014/main" id="{53EF07B5-71EC-5D42-B8CE-9A1DAFFFECF0}"/>
                </a:ext>
              </a:extLst>
            </p:cNvPr>
            <p:cNvSpPr txBox="1">
              <a:spLocks/>
            </p:cNvSpPr>
            <p:nvPr/>
          </p:nvSpPr>
          <p:spPr>
            <a:xfrm>
              <a:off x="635865" y="797277"/>
              <a:ext cx="699746" cy="39839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400" b="1" dirty="0">
                  <a:solidFill>
                    <a:schemeClr val="bg1"/>
                  </a:solidFill>
                  <a:latin typeface="IBM Plex Sans" panose="020B0503050203000203" pitchFamily="34" charset="0"/>
                </a:rPr>
                <a:t>02</a:t>
              </a:r>
            </a:p>
          </p:txBody>
        </p:sp>
      </p:grpSp>
    </p:spTree>
    <p:extLst>
      <p:ext uri="{BB962C8B-B14F-4D97-AF65-F5344CB8AC3E}">
        <p14:creationId xmlns:p14="http://schemas.microsoft.com/office/powerpoint/2010/main" val="140549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14966 -0.00309 L -1.66667E-6 -7.40741E-7 " pathEditMode="relative" rAng="0" ptsTypes="AA">
                                      <p:cBhvr>
                                        <p:cTn id="6" dur="750" fill="hold"/>
                                        <p:tgtEl>
                                          <p:spTgt spid="2"/>
                                        </p:tgtEl>
                                        <p:attrNameLst>
                                          <p:attrName>ppt_x</p:attrName>
                                          <p:attrName>ppt_y</p:attrName>
                                        </p:attrNameLst>
                                      </p:cBhvr>
                                      <p:rCtr x="7448" y="0"/>
                                    </p:animMotion>
                                  </p:childTnLst>
                                </p:cTn>
                              </p:par>
                              <p:par>
                                <p:cTn id="7" presetID="42" presetClass="path" presetSubtype="0" accel="50000" decel="50000" fill="hold" grpId="0" nodeType="withEffect">
                                  <p:stCondLst>
                                    <p:cond delay="0"/>
                                  </p:stCondLst>
                                  <p:childTnLst>
                                    <p:animMotion origin="layout" path="M -0.00017 -0.26327 L 5E-6 -4.93827E-7 " pathEditMode="relative" rAng="0" ptsTypes="AA">
                                      <p:cBhvr>
                                        <p:cTn id="8" dur="750" fill="hold"/>
                                        <p:tgtEl>
                                          <p:spTgt spid="690"/>
                                        </p:tgtEl>
                                        <p:attrNameLst>
                                          <p:attrName>ppt_x</p:attrName>
                                          <p:attrName>ppt_y</p:attrName>
                                        </p:attrNameLst>
                                      </p:cBhvr>
                                      <p:rCtr x="0" y="1314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67"/>
          <p:cNvSpPr/>
          <p:nvPr/>
        </p:nvSpPr>
        <p:spPr>
          <a:xfrm>
            <a:off x="1660850" y="1885358"/>
            <a:ext cx="1372800" cy="13728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7"/>
          <p:cNvSpPr txBox="1">
            <a:spLocks noGrp="1"/>
          </p:cNvSpPr>
          <p:nvPr>
            <p:ph type="title"/>
          </p:nvPr>
        </p:nvSpPr>
        <p:spPr>
          <a:xfrm>
            <a:off x="3054165" y="1534358"/>
            <a:ext cx="4319100" cy="1723800"/>
          </a:xfrm>
          <a:prstGeom prst="rect">
            <a:avLst/>
          </a:prstGeom>
        </p:spPr>
        <p:txBody>
          <a:bodyPr spcFirstLastPara="1" wrap="square" lIns="91425" tIns="91425" rIns="91425" bIns="91425" anchor="ctr" anchorCtr="0">
            <a:noAutofit/>
          </a:bodyPr>
          <a:lstStyle/>
          <a:p>
            <a:r>
              <a:rPr lang="en-US" sz="3600" dirty="0"/>
              <a:t>Technological</a:t>
            </a:r>
            <a:br>
              <a:rPr lang="en-US" sz="3600" dirty="0"/>
            </a:br>
            <a:r>
              <a:rPr lang="en-US" sz="3600" dirty="0"/>
              <a:t>Implementation</a:t>
            </a:r>
            <a:endParaRPr sz="3600" dirty="0"/>
          </a:p>
        </p:txBody>
      </p:sp>
      <p:sp>
        <p:nvSpPr>
          <p:cNvPr id="2" name="Google Shape;724;p67">
            <a:extLst>
              <a:ext uri="{FF2B5EF4-FFF2-40B4-BE49-F238E27FC236}">
                <a16:creationId xmlns:a16="http://schemas.microsoft.com/office/drawing/2014/main" id="{7733092E-FDDD-917A-FEA6-0FB3EF5324E9}"/>
              </a:ext>
            </a:extLst>
          </p:cNvPr>
          <p:cNvSpPr txBox="1">
            <a:spLocks/>
          </p:cNvSpPr>
          <p:nvPr/>
        </p:nvSpPr>
        <p:spPr>
          <a:xfrm>
            <a:off x="2810932" y="3249142"/>
            <a:ext cx="4805567" cy="3655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IBM Plex Sans"/>
              <a:buNone/>
              <a:defRPr sz="50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9pPr>
          </a:lstStyle>
          <a:p>
            <a:r>
              <a:rPr lang="en-US" sz="1600" dirty="0"/>
              <a:t>Tensor Flow  |  NumPy  |  Media Pipe  |  OpenCV</a:t>
            </a:r>
          </a:p>
        </p:txBody>
      </p:sp>
      <p:sp>
        <p:nvSpPr>
          <p:cNvPr id="5" name="Google Shape;726;p67">
            <a:extLst>
              <a:ext uri="{FF2B5EF4-FFF2-40B4-BE49-F238E27FC236}">
                <a16:creationId xmlns:a16="http://schemas.microsoft.com/office/drawing/2014/main" id="{E8A261D0-69DC-5ADE-92C9-A15E4B696ACC}"/>
              </a:ext>
            </a:extLst>
          </p:cNvPr>
          <p:cNvSpPr txBox="1">
            <a:spLocks/>
          </p:cNvSpPr>
          <p:nvPr/>
        </p:nvSpPr>
        <p:spPr>
          <a:xfrm>
            <a:off x="1527500" y="2173739"/>
            <a:ext cx="1639500" cy="841800"/>
          </a:xfrm>
          <a:prstGeom prst="rect">
            <a:avLst/>
          </a:prstGeom>
          <a:noFill/>
          <a:ln>
            <a:noFill/>
          </a:ln>
          <a:effectLst>
            <a:outerShdw blurRad="142875"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6000"/>
              <a:buFont typeface="IBM Plex Sans"/>
              <a:buNone/>
              <a:defRPr sz="6000" b="1" i="0" u="none" strike="noStrike" cap="none">
                <a:solidFill>
                  <a:schemeClr val="lt1"/>
                </a:solidFill>
                <a:latin typeface="IBM Plex Sans"/>
                <a:ea typeface="IBM Plex Sans"/>
                <a:cs typeface="IBM Plex Sans"/>
                <a:sym typeface="IBM Plex Sans"/>
              </a:defRPr>
            </a:lvl9pPr>
          </a:lstStyle>
          <a:p>
            <a:r>
              <a:rPr lang="en" dirty="0"/>
              <a:t>03</a:t>
            </a:r>
          </a:p>
        </p:txBody>
      </p:sp>
    </p:spTree>
    <p:extLst>
      <p:ext uri="{BB962C8B-B14F-4D97-AF65-F5344CB8AC3E}">
        <p14:creationId xmlns:p14="http://schemas.microsoft.com/office/powerpoint/2010/main" val="10194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65"/>
          <p:cNvSpPr/>
          <p:nvPr/>
        </p:nvSpPr>
        <p:spPr>
          <a:xfrm>
            <a:off x="259777" y="233479"/>
            <a:ext cx="8624446" cy="4676542"/>
          </a:xfrm>
          <a:prstGeom prst="snip2DiagRect">
            <a:avLst>
              <a:gd name="adj1" fmla="val 0"/>
              <a:gd name="adj2" fmla="val 16667"/>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5"/>
          <p:cNvSpPr/>
          <p:nvPr/>
        </p:nvSpPr>
        <p:spPr>
          <a:xfrm>
            <a:off x="483615" y="569971"/>
            <a:ext cx="8176769" cy="4112787"/>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5"/>
          <p:cNvSpPr txBox="1">
            <a:spLocks noGrp="1"/>
          </p:cNvSpPr>
          <p:nvPr>
            <p:ph type="title"/>
          </p:nvPr>
        </p:nvSpPr>
        <p:spPr>
          <a:xfrm>
            <a:off x="2341264" y="677905"/>
            <a:ext cx="4591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OpenCV</a:t>
            </a:r>
            <a:endParaRPr dirty="0"/>
          </a:p>
        </p:txBody>
      </p:sp>
      <p:sp>
        <p:nvSpPr>
          <p:cNvPr id="691" name="Google Shape;691;p65"/>
          <p:cNvSpPr txBox="1">
            <a:spLocks noGrp="1"/>
          </p:cNvSpPr>
          <p:nvPr>
            <p:ph type="subTitle" idx="1"/>
          </p:nvPr>
        </p:nvSpPr>
        <p:spPr>
          <a:xfrm>
            <a:off x="820513" y="1488850"/>
            <a:ext cx="7685500" cy="1082900"/>
          </a:xfrm>
          <a:prstGeom prst="rect">
            <a:avLst/>
          </a:prstGeom>
        </p:spPr>
        <p:txBody>
          <a:bodyPr spcFirstLastPara="1" wrap="square" lIns="91425" tIns="91425" rIns="91425" bIns="91425" anchor="ctr" anchorCtr="0">
            <a:noAutofit/>
          </a:bodyPr>
          <a:lstStyle/>
          <a:p>
            <a:pPr marL="425450" indent="-285750" algn="l">
              <a:buFont typeface="Wingdings" panose="05000000000000000000" pitchFamily="2" charset="2"/>
              <a:buChar char="q"/>
            </a:pPr>
            <a:r>
              <a:rPr lang="en-US" sz="1600" b="0" i="0" dirty="0">
                <a:solidFill>
                  <a:srgbClr val="D1D5DB"/>
                </a:solidFill>
                <a:effectLst/>
                <a:latin typeface="Söhne"/>
              </a:rPr>
              <a:t>OpenCV (Open Source Computer Vision Library) is an open-source computer vision and image processing library. </a:t>
            </a:r>
          </a:p>
          <a:p>
            <a:pPr marL="425450" indent="-285750" algn="l">
              <a:buFont typeface="Wingdings" panose="05000000000000000000" pitchFamily="2" charset="2"/>
              <a:buChar char="q"/>
            </a:pPr>
            <a:r>
              <a:rPr lang="en-US" sz="1600" b="0" i="0" dirty="0">
                <a:solidFill>
                  <a:srgbClr val="D1D5DB"/>
                </a:solidFill>
                <a:effectLst/>
                <a:latin typeface="Söhne"/>
              </a:rPr>
              <a:t>It provides a comprehensive set of functions and algorithms that enable developers to efficiently process and analyze images and videos.</a:t>
            </a:r>
            <a:endParaRPr lang="en-US" sz="1600" dirty="0">
              <a:solidFill>
                <a:srgbClr val="E3E3E3"/>
              </a:solidFill>
              <a:latin typeface="Google Sans"/>
            </a:endParaRPr>
          </a:p>
        </p:txBody>
      </p:sp>
      <p:grpSp>
        <p:nvGrpSpPr>
          <p:cNvPr id="692" name="Google Shape;692;p65"/>
          <p:cNvGrpSpPr/>
          <p:nvPr/>
        </p:nvGrpSpPr>
        <p:grpSpPr>
          <a:xfrm rot="5400000">
            <a:off x="-95058" y="369900"/>
            <a:ext cx="871512" cy="467554"/>
            <a:chOff x="773350" y="518000"/>
            <a:chExt cx="2757950" cy="1479600"/>
          </a:xfrm>
        </p:grpSpPr>
        <p:sp>
          <p:nvSpPr>
            <p:cNvPr id="693" name="Google Shape;693;p65"/>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5"/>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5"/>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621;p63">
            <a:extLst>
              <a:ext uri="{FF2B5EF4-FFF2-40B4-BE49-F238E27FC236}">
                <a16:creationId xmlns:a16="http://schemas.microsoft.com/office/drawing/2014/main" id="{E6958054-563D-0128-EF1E-4A8E9AA38119}"/>
              </a:ext>
            </a:extLst>
          </p:cNvPr>
          <p:cNvSpPr/>
          <p:nvPr/>
        </p:nvSpPr>
        <p:spPr>
          <a:xfrm>
            <a:off x="637987" y="670749"/>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31;p63">
            <a:extLst>
              <a:ext uri="{FF2B5EF4-FFF2-40B4-BE49-F238E27FC236}">
                <a16:creationId xmlns:a16="http://schemas.microsoft.com/office/drawing/2014/main" id="{53EF07B5-71EC-5D42-B8CE-9A1DAFFFECF0}"/>
              </a:ext>
            </a:extLst>
          </p:cNvPr>
          <p:cNvSpPr txBox="1">
            <a:spLocks/>
          </p:cNvSpPr>
          <p:nvPr/>
        </p:nvSpPr>
        <p:spPr>
          <a:xfrm>
            <a:off x="637987" y="837399"/>
            <a:ext cx="818100"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400" b="1" dirty="0">
                <a:solidFill>
                  <a:schemeClr val="bg1"/>
                </a:solidFill>
                <a:latin typeface="IBM Plex Sans" panose="020B0503050203000203" pitchFamily="34" charset="0"/>
              </a:rPr>
              <a:t>01</a:t>
            </a:r>
          </a:p>
        </p:txBody>
      </p:sp>
      <p:sp>
        <p:nvSpPr>
          <p:cNvPr id="2" name="Google Shape;690;p65">
            <a:extLst>
              <a:ext uri="{FF2B5EF4-FFF2-40B4-BE49-F238E27FC236}">
                <a16:creationId xmlns:a16="http://schemas.microsoft.com/office/drawing/2014/main" id="{2D8422DD-96A2-7A1E-3CA3-8C7116EE8D64}"/>
              </a:ext>
            </a:extLst>
          </p:cNvPr>
          <p:cNvSpPr txBox="1">
            <a:spLocks/>
          </p:cNvSpPr>
          <p:nvPr/>
        </p:nvSpPr>
        <p:spPr>
          <a:xfrm>
            <a:off x="2341264" y="2667037"/>
            <a:ext cx="45912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IBM Plex Sans"/>
              <a:buNone/>
              <a:defRPr sz="4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9pPr>
          </a:lstStyle>
          <a:p>
            <a:r>
              <a:rPr lang="en-US" dirty="0"/>
              <a:t>NumPy</a:t>
            </a:r>
          </a:p>
        </p:txBody>
      </p:sp>
      <p:sp>
        <p:nvSpPr>
          <p:cNvPr id="3" name="Google Shape;691;p65">
            <a:extLst>
              <a:ext uri="{FF2B5EF4-FFF2-40B4-BE49-F238E27FC236}">
                <a16:creationId xmlns:a16="http://schemas.microsoft.com/office/drawing/2014/main" id="{4BF7B491-9851-5389-5F77-7377EE837FEE}"/>
              </a:ext>
            </a:extLst>
          </p:cNvPr>
          <p:cNvSpPr txBox="1">
            <a:spLocks/>
          </p:cNvSpPr>
          <p:nvPr/>
        </p:nvSpPr>
        <p:spPr>
          <a:xfrm>
            <a:off x="820513" y="3417533"/>
            <a:ext cx="7685500" cy="115599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9pPr>
          </a:lstStyle>
          <a:p>
            <a:pPr marL="425450" indent="-285750">
              <a:buFont typeface="Wingdings" panose="05000000000000000000" pitchFamily="2" charset="2"/>
              <a:buChar char="q"/>
            </a:pPr>
            <a:r>
              <a:rPr lang="en-US" sz="1600" b="0" i="0" dirty="0">
                <a:solidFill>
                  <a:srgbClr val="D1D5DB"/>
                </a:solidFill>
                <a:effectLst/>
                <a:latin typeface="Söhne"/>
              </a:rPr>
              <a:t>NumPy (Numerical Python) is a Python library for scientific computing and numerical operations. </a:t>
            </a:r>
          </a:p>
          <a:p>
            <a:pPr marL="425450" indent="-285750">
              <a:buFont typeface="Wingdings" panose="05000000000000000000" pitchFamily="2" charset="2"/>
              <a:buChar char="q"/>
            </a:pPr>
            <a:r>
              <a:rPr lang="en-US" sz="1600" b="0" i="0" dirty="0">
                <a:solidFill>
                  <a:srgbClr val="D1D5DB"/>
                </a:solidFill>
                <a:effectLst/>
                <a:latin typeface="Söhne"/>
              </a:rPr>
              <a:t>It provides support for large, multi-dimensional arrays, along with a collection of mathematical functions to operate on these arrays efficiently.</a:t>
            </a:r>
            <a:endParaRPr lang="en-US" sz="1600" dirty="0">
              <a:solidFill>
                <a:srgbClr val="E3E3E3"/>
              </a:solidFill>
              <a:latin typeface="Google Sans"/>
            </a:endParaRPr>
          </a:p>
        </p:txBody>
      </p:sp>
      <p:sp>
        <p:nvSpPr>
          <p:cNvPr id="6" name="Google Shape;621;p63">
            <a:extLst>
              <a:ext uri="{FF2B5EF4-FFF2-40B4-BE49-F238E27FC236}">
                <a16:creationId xmlns:a16="http://schemas.microsoft.com/office/drawing/2014/main" id="{B18296A3-636E-4314-0391-B6FD0F0A8E3B}"/>
              </a:ext>
            </a:extLst>
          </p:cNvPr>
          <p:cNvSpPr/>
          <p:nvPr/>
        </p:nvSpPr>
        <p:spPr>
          <a:xfrm>
            <a:off x="637987" y="2649910"/>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31;p63">
            <a:extLst>
              <a:ext uri="{FF2B5EF4-FFF2-40B4-BE49-F238E27FC236}">
                <a16:creationId xmlns:a16="http://schemas.microsoft.com/office/drawing/2014/main" id="{0A5BD663-33AF-DA9F-224F-AD9E7213A40D}"/>
              </a:ext>
            </a:extLst>
          </p:cNvPr>
          <p:cNvSpPr txBox="1">
            <a:spLocks/>
          </p:cNvSpPr>
          <p:nvPr/>
        </p:nvSpPr>
        <p:spPr>
          <a:xfrm>
            <a:off x="637987" y="2816560"/>
            <a:ext cx="818100"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400" b="1" dirty="0">
                <a:solidFill>
                  <a:schemeClr val="bg1"/>
                </a:solidFill>
                <a:latin typeface="IBM Plex Sans" panose="020B0503050203000203" pitchFamily="34" charset="0"/>
              </a:rPr>
              <a:t>02</a:t>
            </a:r>
          </a:p>
        </p:txBody>
      </p:sp>
      <p:pic>
        <p:nvPicPr>
          <p:cNvPr id="2050" name="Picture 2" descr="OpenCV logo">
            <a:extLst>
              <a:ext uri="{FF2B5EF4-FFF2-40B4-BE49-F238E27FC236}">
                <a16:creationId xmlns:a16="http://schemas.microsoft.com/office/drawing/2014/main" id="{3B1A0912-F30B-E770-82E3-C0D9733BF4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273" y="753556"/>
            <a:ext cx="710804" cy="56864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182F9D05-3336-CA9E-D67C-82568F62A160}"/>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741" b="97926" l="9883" r="89987">
                        <a14:foregroundMark x1="31990" y1="24148" x2="31990" y2="24148"/>
                        <a14:foregroundMark x1="47724" y1="12593" x2="47724" y2="12593"/>
                        <a14:foregroundMark x1="50715" y1="12593" x2="50715" y2="12593"/>
                        <a14:foregroundMark x1="50715" y1="12593" x2="50715" y2="12593"/>
                        <a14:foregroundMark x1="51886" y1="12444" x2="50325" y2="4741"/>
                        <a14:foregroundMark x1="63849" y1="20000" x2="72692" y2="21333"/>
                        <a14:foregroundMark x1="58127" y1="20741" x2="57217" y2="21481"/>
                        <a14:foregroundMark x1="75553" y1="53778" x2="87516" y2="31407"/>
                        <a14:foregroundMark x1="54486" y1="65630" x2="65800" y2="43704"/>
                        <a14:foregroundMark x1="56047" y1="92148" x2="63979" y2="73926"/>
                        <a14:foregroundMark x1="53056" y1="97926" x2="56177" y2="92000"/>
                        <a14:foregroundMark x1="75293" y1="84444" x2="88036" y2="58370"/>
                        <a14:foregroundMark x1="46034" y1="97185" x2="36281" y2="43852"/>
                        <a14:foregroundMark x1="36281" y1="45481" x2="36281" y2="45481"/>
                        <a14:foregroundMark x1="41873" y1="55407" x2="41873" y2="55407"/>
                        <a14:foregroundMark x1="27828" y1="25926" x2="28479" y2="19111"/>
                        <a14:foregroundMark x1="40442" y1="35259" x2="53056" y2="34074"/>
                        <a14:foregroundMark x1="13004" y1="37185" x2="35761" y2="81481"/>
                      </a14:backgroundRemoval>
                    </a14:imgEffect>
                  </a14:imgLayer>
                </a14:imgProps>
              </a:ext>
            </a:extLst>
          </a:blip>
          <a:stretch>
            <a:fillRect/>
          </a:stretch>
        </p:blipFill>
        <p:spPr>
          <a:xfrm>
            <a:off x="1456087" y="2646487"/>
            <a:ext cx="932029" cy="818101"/>
          </a:xfrm>
          <a:prstGeom prst="rect">
            <a:avLst/>
          </a:prstGeom>
        </p:spPr>
      </p:pic>
    </p:spTree>
    <p:extLst>
      <p:ext uri="{BB962C8B-B14F-4D97-AF65-F5344CB8AC3E}">
        <p14:creationId xmlns:p14="http://schemas.microsoft.com/office/powerpoint/2010/main" val="931933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65"/>
          <p:cNvSpPr/>
          <p:nvPr/>
        </p:nvSpPr>
        <p:spPr>
          <a:xfrm>
            <a:off x="259777" y="233479"/>
            <a:ext cx="8624446" cy="4676542"/>
          </a:xfrm>
          <a:prstGeom prst="snip2DiagRect">
            <a:avLst>
              <a:gd name="adj1" fmla="val 0"/>
              <a:gd name="adj2" fmla="val 16667"/>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5"/>
          <p:cNvSpPr/>
          <p:nvPr/>
        </p:nvSpPr>
        <p:spPr>
          <a:xfrm>
            <a:off x="483615" y="569971"/>
            <a:ext cx="8176769" cy="4112787"/>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5"/>
          <p:cNvSpPr txBox="1">
            <a:spLocks noGrp="1"/>
          </p:cNvSpPr>
          <p:nvPr>
            <p:ph type="title"/>
          </p:nvPr>
        </p:nvSpPr>
        <p:spPr>
          <a:xfrm>
            <a:off x="1964705" y="693160"/>
            <a:ext cx="4591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Tensor Flow</a:t>
            </a:r>
            <a:endParaRPr dirty="0"/>
          </a:p>
        </p:txBody>
      </p:sp>
      <p:sp>
        <p:nvSpPr>
          <p:cNvPr id="691" name="Google Shape;691;p65"/>
          <p:cNvSpPr txBox="1">
            <a:spLocks noGrp="1"/>
          </p:cNvSpPr>
          <p:nvPr>
            <p:ph type="subTitle" idx="1"/>
          </p:nvPr>
        </p:nvSpPr>
        <p:spPr>
          <a:xfrm>
            <a:off x="820513" y="1488849"/>
            <a:ext cx="7685500" cy="1059201"/>
          </a:xfrm>
          <a:prstGeom prst="rect">
            <a:avLst/>
          </a:prstGeom>
        </p:spPr>
        <p:txBody>
          <a:bodyPr spcFirstLastPara="1" wrap="square" lIns="91425" tIns="91425" rIns="91425" bIns="91425" anchor="ctr" anchorCtr="0">
            <a:noAutofit/>
          </a:bodyPr>
          <a:lstStyle/>
          <a:p>
            <a:pPr marL="425450" indent="-285750" algn="l">
              <a:buFont typeface="Wingdings" panose="05000000000000000000" pitchFamily="2" charset="2"/>
              <a:buChar char="q"/>
            </a:pPr>
            <a:r>
              <a:rPr lang="en-US" sz="1600" b="0" i="0" dirty="0">
                <a:solidFill>
                  <a:srgbClr val="D1D5DB"/>
                </a:solidFill>
                <a:effectLst/>
                <a:latin typeface="Söhne"/>
              </a:rPr>
              <a:t>TensorFlow is an open-source deep learning framework developed by Google. </a:t>
            </a:r>
          </a:p>
          <a:p>
            <a:pPr marL="425450" indent="-285750" algn="l">
              <a:buFont typeface="Wingdings" panose="05000000000000000000" pitchFamily="2" charset="2"/>
              <a:buChar char="q"/>
            </a:pPr>
            <a:r>
              <a:rPr lang="en-US" sz="1600" b="0" i="0" dirty="0">
                <a:solidFill>
                  <a:srgbClr val="D1D5DB"/>
                </a:solidFill>
                <a:effectLst/>
                <a:latin typeface="Söhne"/>
              </a:rPr>
              <a:t>It provides a comprehensive ecosystem for building and deploying machine learning models, with a particular focus on neural networks.</a:t>
            </a:r>
            <a:endParaRPr lang="en-US" sz="1600" dirty="0">
              <a:solidFill>
                <a:srgbClr val="E3E3E3"/>
              </a:solidFill>
              <a:latin typeface="Google Sans"/>
            </a:endParaRPr>
          </a:p>
        </p:txBody>
      </p:sp>
      <p:grpSp>
        <p:nvGrpSpPr>
          <p:cNvPr id="692" name="Google Shape;692;p65"/>
          <p:cNvGrpSpPr/>
          <p:nvPr/>
        </p:nvGrpSpPr>
        <p:grpSpPr>
          <a:xfrm rot="5400000">
            <a:off x="-95058" y="369900"/>
            <a:ext cx="871512" cy="467554"/>
            <a:chOff x="773350" y="518000"/>
            <a:chExt cx="2757950" cy="1479600"/>
          </a:xfrm>
        </p:grpSpPr>
        <p:sp>
          <p:nvSpPr>
            <p:cNvPr id="693" name="Google Shape;693;p65"/>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5"/>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5"/>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621;p63">
            <a:extLst>
              <a:ext uri="{FF2B5EF4-FFF2-40B4-BE49-F238E27FC236}">
                <a16:creationId xmlns:a16="http://schemas.microsoft.com/office/drawing/2014/main" id="{E6958054-563D-0128-EF1E-4A8E9AA38119}"/>
              </a:ext>
            </a:extLst>
          </p:cNvPr>
          <p:cNvSpPr/>
          <p:nvPr/>
        </p:nvSpPr>
        <p:spPr>
          <a:xfrm>
            <a:off x="637987" y="670749"/>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31;p63">
            <a:extLst>
              <a:ext uri="{FF2B5EF4-FFF2-40B4-BE49-F238E27FC236}">
                <a16:creationId xmlns:a16="http://schemas.microsoft.com/office/drawing/2014/main" id="{53EF07B5-71EC-5D42-B8CE-9A1DAFFFECF0}"/>
              </a:ext>
            </a:extLst>
          </p:cNvPr>
          <p:cNvSpPr txBox="1">
            <a:spLocks/>
          </p:cNvSpPr>
          <p:nvPr/>
        </p:nvSpPr>
        <p:spPr>
          <a:xfrm>
            <a:off x="637987" y="837399"/>
            <a:ext cx="818100"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400" b="1" dirty="0">
                <a:solidFill>
                  <a:schemeClr val="bg1"/>
                </a:solidFill>
                <a:latin typeface="IBM Plex Sans" panose="020B0503050203000203" pitchFamily="34" charset="0"/>
              </a:rPr>
              <a:t>03</a:t>
            </a:r>
          </a:p>
        </p:txBody>
      </p:sp>
      <p:sp>
        <p:nvSpPr>
          <p:cNvPr id="2" name="Google Shape;690;p65">
            <a:extLst>
              <a:ext uri="{FF2B5EF4-FFF2-40B4-BE49-F238E27FC236}">
                <a16:creationId xmlns:a16="http://schemas.microsoft.com/office/drawing/2014/main" id="{2D8422DD-96A2-7A1E-3CA3-8C7116EE8D64}"/>
              </a:ext>
            </a:extLst>
          </p:cNvPr>
          <p:cNvSpPr txBox="1">
            <a:spLocks/>
          </p:cNvSpPr>
          <p:nvPr/>
        </p:nvSpPr>
        <p:spPr>
          <a:xfrm>
            <a:off x="2086867" y="2501571"/>
            <a:ext cx="45912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IBM Plex Sans"/>
              <a:buNone/>
              <a:defRPr sz="4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3600"/>
              <a:buFont typeface="IBM Plex Sans"/>
              <a:buNone/>
              <a:defRPr sz="3600" b="1" i="0" u="none" strike="noStrike" cap="none">
                <a:solidFill>
                  <a:schemeClr val="lt1"/>
                </a:solidFill>
                <a:latin typeface="IBM Plex Sans"/>
                <a:ea typeface="IBM Plex Sans"/>
                <a:cs typeface="IBM Plex Sans"/>
                <a:sym typeface="IBM Plex Sans"/>
              </a:defRPr>
            </a:lvl9pPr>
          </a:lstStyle>
          <a:p>
            <a:r>
              <a:rPr lang="en-US" dirty="0"/>
              <a:t>Media Pipe</a:t>
            </a:r>
          </a:p>
        </p:txBody>
      </p:sp>
      <p:sp>
        <p:nvSpPr>
          <p:cNvPr id="3" name="Google Shape;691;p65">
            <a:extLst>
              <a:ext uri="{FF2B5EF4-FFF2-40B4-BE49-F238E27FC236}">
                <a16:creationId xmlns:a16="http://schemas.microsoft.com/office/drawing/2014/main" id="{4BF7B491-9851-5389-5F77-7377EE837FEE}"/>
              </a:ext>
            </a:extLst>
          </p:cNvPr>
          <p:cNvSpPr txBox="1">
            <a:spLocks/>
          </p:cNvSpPr>
          <p:nvPr/>
        </p:nvSpPr>
        <p:spPr>
          <a:xfrm>
            <a:off x="820513" y="3328138"/>
            <a:ext cx="8216566" cy="10592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8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9pPr>
          </a:lstStyle>
          <a:p>
            <a:pPr marL="425450" indent="-285750">
              <a:buFont typeface="Wingdings" panose="05000000000000000000" pitchFamily="2" charset="2"/>
              <a:buChar char="q"/>
            </a:pPr>
            <a:r>
              <a:rPr lang="en-US" sz="1600" b="0" i="0" dirty="0">
                <a:solidFill>
                  <a:srgbClr val="D1D5DB"/>
                </a:solidFill>
                <a:effectLst/>
                <a:latin typeface="Söhne"/>
              </a:rPr>
              <a:t>Media Pipe is an open-source framework developed by Google. </a:t>
            </a:r>
          </a:p>
          <a:p>
            <a:pPr marL="425450" indent="-285750">
              <a:buFont typeface="Wingdings" panose="05000000000000000000" pitchFamily="2" charset="2"/>
              <a:buChar char="q"/>
            </a:pPr>
            <a:r>
              <a:rPr lang="en-US" sz="1600" dirty="0">
                <a:solidFill>
                  <a:srgbClr val="D1D5DB"/>
                </a:solidFill>
                <a:latin typeface="Söhne"/>
              </a:rPr>
              <a:t>It </a:t>
            </a:r>
            <a:r>
              <a:rPr lang="en-US" sz="1600" b="0" i="0" dirty="0">
                <a:solidFill>
                  <a:srgbClr val="D1D5DB"/>
                </a:solidFill>
                <a:effectLst/>
                <a:latin typeface="Söhne"/>
              </a:rPr>
              <a:t>provides a cross-platform solution for building real-time media processing pipelines.</a:t>
            </a:r>
          </a:p>
          <a:p>
            <a:pPr marL="425450" indent="-285750">
              <a:buFont typeface="Wingdings" panose="05000000000000000000" pitchFamily="2" charset="2"/>
              <a:buChar char="q"/>
            </a:pPr>
            <a:r>
              <a:rPr lang="en-US" sz="1600" b="0" i="0" dirty="0">
                <a:solidFill>
                  <a:srgbClr val="D1D5DB"/>
                </a:solidFill>
                <a:effectLst/>
                <a:latin typeface="Söhne"/>
              </a:rPr>
              <a:t>It offers a wide range of pre-built components and algorithms for tasks.</a:t>
            </a:r>
            <a:endParaRPr lang="en-US" sz="1600" dirty="0">
              <a:solidFill>
                <a:srgbClr val="E3E3E3"/>
              </a:solidFill>
              <a:latin typeface="Google Sans"/>
            </a:endParaRPr>
          </a:p>
        </p:txBody>
      </p:sp>
      <p:sp>
        <p:nvSpPr>
          <p:cNvPr id="6" name="Google Shape;621;p63">
            <a:extLst>
              <a:ext uri="{FF2B5EF4-FFF2-40B4-BE49-F238E27FC236}">
                <a16:creationId xmlns:a16="http://schemas.microsoft.com/office/drawing/2014/main" id="{B18296A3-636E-4314-0391-B6FD0F0A8E3B}"/>
              </a:ext>
            </a:extLst>
          </p:cNvPr>
          <p:cNvSpPr/>
          <p:nvPr/>
        </p:nvSpPr>
        <p:spPr>
          <a:xfrm>
            <a:off x="637987" y="2510038"/>
            <a:ext cx="818100" cy="818100"/>
          </a:xfrm>
          <a:prstGeom prst="ellipse">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31;p63">
            <a:extLst>
              <a:ext uri="{FF2B5EF4-FFF2-40B4-BE49-F238E27FC236}">
                <a16:creationId xmlns:a16="http://schemas.microsoft.com/office/drawing/2014/main" id="{0A5BD663-33AF-DA9F-224F-AD9E7213A40D}"/>
              </a:ext>
            </a:extLst>
          </p:cNvPr>
          <p:cNvSpPr txBox="1">
            <a:spLocks/>
          </p:cNvSpPr>
          <p:nvPr/>
        </p:nvSpPr>
        <p:spPr>
          <a:xfrm>
            <a:off x="637987" y="2676688"/>
            <a:ext cx="818100" cy="484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400" b="1" dirty="0">
                <a:solidFill>
                  <a:schemeClr val="bg1"/>
                </a:solidFill>
                <a:latin typeface="IBM Plex Sans" panose="020B0503050203000203" pitchFamily="34" charset="0"/>
              </a:rPr>
              <a:t>04</a:t>
            </a:r>
          </a:p>
        </p:txBody>
      </p:sp>
      <p:pic>
        <p:nvPicPr>
          <p:cNvPr id="1026" name="Picture 2" descr="TensorFlow logo">
            <a:extLst>
              <a:ext uri="{FF2B5EF4-FFF2-40B4-BE49-F238E27FC236}">
                <a16:creationId xmlns:a16="http://schemas.microsoft.com/office/drawing/2014/main" id="{5015BE91-FF88-0AE1-887A-60DF510EA0C9}"/>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b="36250"/>
          <a:stretch/>
        </p:blipFill>
        <p:spPr bwMode="auto">
          <a:xfrm>
            <a:off x="985021" y="719844"/>
            <a:ext cx="1470312" cy="7546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ediaPipe Logo">
            <a:extLst>
              <a:ext uri="{FF2B5EF4-FFF2-40B4-BE49-F238E27FC236}">
                <a16:creationId xmlns:a16="http://schemas.microsoft.com/office/drawing/2014/main" id="{CD91E84C-1C50-185E-8991-1B395ECCF18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75069"/>
          <a:stretch/>
        </p:blipFill>
        <p:spPr bwMode="auto">
          <a:xfrm>
            <a:off x="1456087" y="2567058"/>
            <a:ext cx="711380" cy="690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071617"/>
      </p:ext>
    </p:extLst>
  </p:cSld>
  <p:clrMapOvr>
    <a:masterClrMapping/>
  </p:clrMapOvr>
</p:sld>
</file>

<file path=ppt/theme/theme1.xml><?xml version="1.0" encoding="utf-8"?>
<a:theme xmlns:a="http://schemas.openxmlformats.org/drawingml/2006/main" name="Korean AI Agency Pitch Deck XL by Slidesgo">
  <a:themeElements>
    <a:clrScheme name="Simple Light">
      <a:dk1>
        <a:srgbClr val="000328"/>
      </a:dk1>
      <a:lt1>
        <a:srgbClr val="FFFFFF"/>
      </a:lt1>
      <a:dk2>
        <a:srgbClr val="E0A9A8"/>
      </a:dk2>
      <a:lt2>
        <a:srgbClr val="005C8F"/>
      </a:lt2>
      <a:accent1>
        <a:srgbClr val="6128F6"/>
      </a:accent1>
      <a:accent2>
        <a:srgbClr val="5C659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2679</TotalTime>
  <Words>940</Words>
  <Application>Microsoft Office PowerPoint</Application>
  <PresentationFormat>On-screen Show (16:9)</PresentationFormat>
  <Paragraphs>154</Paragraphs>
  <Slides>23</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Times New Roman</vt:lpstr>
      <vt:lpstr>IBM Plex Sans Medium</vt:lpstr>
      <vt:lpstr>Arial</vt:lpstr>
      <vt:lpstr>Google Sans</vt:lpstr>
      <vt:lpstr>Wingdings</vt:lpstr>
      <vt:lpstr>IBM Plex Sans</vt:lpstr>
      <vt:lpstr>Söhne</vt:lpstr>
      <vt:lpstr>Korean AI Agency Pitch Deck XL by Slidesgo</vt:lpstr>
      <vt:lpstr>PowerPoint Presentation</vt:lpstr>
      <vt:lpstr>EMOTION BASED MUSIC RECOMMENDATION </vt:lpstr>
      <vt:lpstr>Table of contents</vt:lpstr>
      <vt:lpstr>Introduction</vt:lpstr>
      <vt:lpstr>HUMAN EMOTIONS</vt:lpstr>
      <vt:lpstr>HUMAN EMOTIONS</vt:lpstr>
      <vt:lpstr>Technological Implementation</vt:lpstr>
      <vt:lpstr>OpenCV</vt:lpstr>
      <vt:lpstr>Tensor Flow</vt:lpstr>
      <vt:lpstr>Research Methodology</vt:lpstr>
      <vt:lpstr>PowerPoint Presentation</vt:lpstr>
      <vt:lpstr>Architecture of System</vt:lpstr>
      <vt:lpstr>Flow Chart</vt:lpstr>
      <vt:lpstr>Data Collection &amp; Analysis</vt:lpstr>
      <vt:lpstr>Instruments for Data Collection</vt:lpstr>
      <vt:lpstr>Results &amp; Improvements</vt:lpstr>
      <vt:lpstr>Results</vt:lpstr>
      <vt:lpstr>Examples</vt:lpstr>
      <vt:lpstr>PowerPoint Presentation</vt:lpstr>
      <vt:lpstr>Conclusion</vt:lpstr>
      <vt:lpstr>Conclusion</vt:lpstr>
      <vt:lpstr>Meet Our Team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GESTURE RECOGNITION</dc:title>
  <dc:creator>delll</dc:creator>
  <cp:lastModifiedBy>Himanshu B A</cp:lastModifiedBy>
  <cp:revision>32</cp:revision>
  <dcterms:modified xsi:type="dcterms:W3CDTF">2023-06-24T06:58:16Z</dcterms:modified>
</cp:coreProperties>
</file>