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E0EF-E068-5A47-81BA-7EA461654831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B7858DF-4958-8F42-84B0-DCA939DE2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E0EF-E068-5A47-81BA-7EA461654831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B7858DF-4958-8F42-84B0-DCA939DE2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E0EF-E068-5A47-81BA-7EA461654831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B7858DF-4958-8F42-84B0-DCA939DE2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E0EF-E068-5A47-81BA-7EA461654831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B7858DF-4958-8F42-84B0-DCA939DE25F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E0EF-E068-5A47-81BA-7EA461654831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B7858DF-4958-8F42-84B0-DCA939DE2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E0EF-E068-5A47-81BA-7EA461654831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58DF-4958-8F42-84B0-DCA939DE2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E0EF-E068-5A47-81BA-7EA461654831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58DF-4958-8F42-84B0-DCA939DE2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E0EF-E068-5A47-81BA-7EA461654831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58DF-4958-8F42-84B0-DCA939DE2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51AE0EF-E068-5A47-81BA-7EA461654831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B7858DF-4958-8F42-84B0-DCA939DE2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E0EF-E068-5A47-81BA-7EA461654831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58DF-4958-8F42-84B0-DCA939DE2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E0EF-E068-5A47-81BA-7EA461654831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B7858DF-4958-8F42-84B0-DCA939DE2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E0EF-E068-5A47-81BA-7EA461654831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58DF-4958-8F42-84B0-DCA939DE2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E0EF-E068-5A47-81BA-7EA461654831}" type="datetimeFigureOut">
              <a:rPr lang="en-US" smtClean="0"/>
              <a:t>3/4/19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58DF-4958-8F42-84B0-DCA939DE2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E0EF-E068-5A47-81BA-7EA461654831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58DF-4958-8F42-84B0-DCA939DE2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E0EF-E068-5A47-81BA-7EA461654831}" type="datetimeFigureOut">
              <a:rPr lang="en-US" smtClean="0"/>
              <a:t>3/4/19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58DF-4958-8F42-84B0-DCA939DE2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E0EF-E068-5A47-81BA-7EA461654831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58DF-4958-8F42-84B0-DCA939DE2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E0EF-E068-5A47-81BA-7EA461654831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58DF-4958-8F42-84B0-DCA939DE2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AE0EF-E068-5A47-81BA-7EA461654831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858DF-4958-8F42-84B0-DCA939DE2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26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872413" y="1185863"/>
            <a:ext cx="3057524" cy="13287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93"/>
          <a:stretch/>
        </p:blipFill>
        <p:spPr>
          <a:xfrm>
            <a:off x="692425" y="357188"/>
            <a:ext cx="5536925" cy="5786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7" t="14321" r="28440" b="62716"/>
          <a:stretch/>
        </p:blipFill>
        <p:spPr>
          <a:xfrm>
            <a:off x="6229349" y="1185863"/>
            <a:ext cx="1785939" cy="1328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6" t="40247" r="-42" b="48395"/>
          <a:stretch/>
        </p:blipFill>
        <p:spPr>
          <a:xfrm>
            <a:off x="7029450" y="2686050"/>
            <a:ext cx="3900487" cy="6572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43850" y="919208"/>
            <a:ext cx="29146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MAP</a:t>
            </a:r>
            <a:endParaRPr lang="en-US" sz="11500" b="1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206" y="345509"/>
            <a:ext cx="108839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3124" y="376238"/>
            <a:ext cx="109601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6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49"/>
          <a:stretch/>
        </p:blipFill>
        <p:spPr>
          <a:xfrm>
            <a:off x="388307" y="300625"/>
            <a:ext cx="5962389" cy="56286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39390"/>
          <a:stretch/>
        </p:blipFill>
        <p:spPr>
          <a:xfrm>
            <a:off x="4734839" y="2517732"/>
            <a:ext cx="4680177" cy="34115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13118" y="1114816"/>
            <a:ext cx="3081404" cy="12776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5644" y="1010509"/>
            <a:ext cx="3068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mtClean="0">
                <a:solidFill>
                  <a:schemeClr val="bg1"/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PLACE</a:t>
            </a:r>
            <a:endParaRPr lang="en-US" sz="9600" dirty="0">
              <a:solidFill>
                <a:schemeClr val="bg1"/>
              </a:solidFill>
              <a:latin typeface="Bernard MT Condensed" charset="0"/>
              <a:ea typeface="Bernard MT Condensed" charset="0"/>
              <a:cs typeface="Bernard M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86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10799" y="556845"/>
            <a:ext cx="94996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10799" y="556845"/>
            <a:ext cx="94996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8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3900" y="1689100"/>
            <a:ext cx="1371600" cy="622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8"/>
          <a:stretch/>
        </p:blipFill>
        <p:spPr>
          <a:xfrm>
            <a:off x="4648200" y="1701800"/>
            <a:ext cx="3479800" cy="622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95"/>
          <a:stretch/>
        </p:blipFill>
        <p:spPr>
          <a:xfrm>
            <a:off x="723900" y="1689100"/>
            <a:ext cx="2552700" cy="622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7272" y="1624340"/>
            <a:ext cx="1517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PLACE</a:t>
            </a:r>
            <a:endParaRPr lang="en-US" sz="4400" dirty="0">
              <a:solidFill>
                <a:schemeClr val="bg1"/>
              </a:solidFill>
              <a:latin typeface="Bernard MT Condensed" charset="0"/>
              <a:ea typeface="Bernard MT Condensed" charset="0"/>
              <a:cs typeface="Bernard M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8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3105150"/>
            <a:ext cx="7404100" cy="118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t="17743" b="31719"/>
          <a:stretch/>
        </p:blipFill>
        <p:spPr>
          <a:xfrm>
            <a:off x="1593850" y="1435100"/>
            <a:ext cx="74041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3637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86</TotalTime>
  <Words>3</Words>
  <Application>Microsoft Macintosh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Bernard MT Condensed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garg</dc:creator>
  <cp:lastModifiedBy>himanshu garg</cp:lastModifiedBy>
  <cp:revision>8</cp:revision>
  <dcterms:created xsi:type="dcterms:W3CDTF">2019-03-01T17:10:02Z</dcterms:created>
  <dcterms:modified xsi:type="dcterms:W3CDTF">2019-03-04T15:40:59Z</dcterms:modified>
</cp:coreProperties>
</file>