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F977-8B07-41B1-A87F-8D640231D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76C2C-99C9-48FA-A887-74D332FB7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972B-9F05-45F3-BC82-8FDD6EF7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8C96-9F39-493D-B11A-091427C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E9A7-E04B-41B3-9289-38360E1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8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BFFB-9E30-4F5A-AFC4-E4AF69F3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8DE0-9941-4563-8099-0BB6FD68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F05D-B144-4711-A0F5-AD603DFB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4208-5B74-46CD-B945-0E5E4812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063-2614-41DF-867C-A94B530F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3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CC734-5C96-4ABC-8461-564501EEF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B1771-265B-4723-BDA6-8AA28B4A6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D4C7-4C3C-4A77-823F-99BC2A1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1782-3CD9-46C3-8B70-3FE4A817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8076-CAA9-4FFE-880C-140136FD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1181-20CC-4388-95E4-8B9A5BE3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D409-3DB1-4A9D-A068-5ABBC366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5E67-0F91-4E36-95CE-8F8DA47F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8B78-4811-402C-9817-CAAD3C21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25F8-9EAA-4B91-9811-D4E21AB0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AB72-88AB-462E-B905-420B44D4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D8A6-AE64-427D-B777-3F4481C5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4BB1-6495-49CF-98E8-7C63CDA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6B1-D5C2-4C25-9753-3DBC6874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603C-B535-4E5C-8EB0-9C6AE89E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5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295B-F67B-4568-95C8-AC1D13D5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2AC0-BE0F-48BD-9F38-91C1E52EA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B0CC-AFB7-46CE-A9CA-46EB4ED9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79C0-044F-4415-BB24-B1779E63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DE91-E016-471B-869C-AD20EEF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6F531-40CB-4E67-AC73-8A8D56A3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D5C0-3023-4AA8-B5D6-AC01E734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88976-3A42-4C49-B7EA-21E989D0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EB6B0-7A85-4F04-9919-3EE17C97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B9880-DD85-42DB-B165-D2FB99C6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07DA9-95D5-4981-A609-F3A3372E2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9FA17-F3B7-4439-9ABA-D3B81472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6E21D-5E16-4FF6-9FDC-5C9693EC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8D44B-4CFC-4FD7-8203-FF2343C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5186-E721-4FCD-BD95-FD8DB3DD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9BFA-5482-4F7A-AE4D-D8FF17B6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7234-7D66-4FCD-AF31-C9C8127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D30F-A9D8-48CF-AF5F-0773F33B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2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43712-2121-4F5A-90A8-53DA09AC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34DC4-0D42-46E6-A351-51E72F0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91ED-58D3-4198-AC6E-C83FEBB6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20AF-B973-44B5-8D80-8C5FA75C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ED35-9081-48B3-9E58-3DF58A6D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7E0B3-0AED-4711-B95D-67BEB246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47115-C382-4F8B-9E9D-988D00B4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5F16-D3FB-4CE9-B53E-7BDD8729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F790-176B-4689-BB87-00CCA12E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DDB5-F7F3-4A85-9BAB-5AC9131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367D4-7D3F-4E14-A62D-79845962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7628-6FBD-4853-A16E-9CEA1507E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8C2C6-D24C-4B88-98E4-BD3977BC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0252-9AF8-4A70-89CE-259ECA51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D480-98E4-46C0-9FAF-8072E2EE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1D350-1B04-4A92-B573-424FAFA8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9E79-1526-4273-B43A-7937B46D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1F2E-3C40-4F62-A802-CC984257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0DF0-AAD4-4070-88F0-7BB3446F6650}" type="datetimeFigureOut">
              <a:rPr lang="en-IN" smtClean="0"/>
              <a:t>24/10/19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BA03-84BD-4EEF-9D97-F5DF3F696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C3B3-5EBC-4AB3-8577-63F787A85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C3AD-C399-45E0-89BC-57BD4E038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9680-1237-4EA8-B83B-570DA2E52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5875E9-4D20-4D90-BDF8-8A44A1B69B87}"/>
              </a:ext>
            </a:extLst>
          </p:cNvPr>
          <p:cNvSpPr/>
          <p:nvPr/>
        </p:nvSpPr>
        <p:spPr>
          <a:xfrm>
            <a:off x="1524000" y="381740"/>
            <a:ext cx="3758214" cy="8877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19050">
                  <a:solidFill>
                    <a:schemeClr val="tx1"/>
                  </a:solidFill>
                </a:ln>
                <a:latin typeface="Bahnschrift Condensed" panose="020B0502040204020203" pitchFamily="34" charset="0"/>
              </a:rPr>
              <a:t>PLAY NOW</a:t>
            </a:r>
          </a:p>
        </p:txBody>
      </p:sp>
    </p:spTree>
    <p:extLst>
      <p:ext uri="{BB962C8B-B14F-4D97-AF65-F5344CB8AC3E}">
        <p14:creationId xmlns:p14="http://schemas.microsoft.com/office/powerpoint/2010/main" val="319183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D6267-5774-7A41-9D7B-281F267E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8" y="301337"/>
            <a:ext cx="10083800" cy="525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4FDC5-DFA7-4D49-98FA-2BA168A11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 r="92671" b="18323"/>
          <a:stretch/>
        </p:blipFill>
        <p:spPr>
          <a:xfrm>
            <a:off x="246578" y="985650"/>
            <a:ext cx="739074" cy="44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78800A-3294-41BF-9AAB-845E27346C54}"/>
              </a:ext>
            </a:extLst>
          </p:cNvPr>
          <p:cNvGrpSpPr/>
          <p:nvPr/>
        </p:nvGrpSpPr>
        <p:grpSpPr>
          <a:xfrm>
            <a:off x="1919229" y="4643120"/>
            <a:ext cx="4933961" cy="1625599"/>
            <a:chOff x="1919229" y="4000500"/>
            <a:chExt cx="4933961" cy="2268219"/>
          </a:xfrm>
        </p:grpSpPr>
        <p:pic>
          <p:nvPicPr>
            <p:cNvPr id="1028" name="Picture 4" descr="Image result for game button">
              <a:extLst>
                <a:ext uri="{FF2B5EF4-FFF2-40B4-BE49-F238E27FC236}">
                  <a16:creationId xmlns:a16="http://schemas.microsoft.com/office/drawing/2014/main" id="{6BD017A5-1560-4AC6-AD2B-52DE8766F9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B72F76-19A4-43ED-8091-860CBE8A8125}"/>
                </a:ext>
              </a:extLst>
            </p:cNvPr>
            <p:cNvSpPr txBox="1"/>
            <p:nvPr/>
          </p:nvSpPr>
          <p:spPr>
            <a:xfrm>
              <a:off x="2407764" y="4312613"/>
              <a:ext cx="3943708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NEW GAME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FD964F-6257-4060-9EDA-321868B1451D}"/>
              </a:ext>
            </a:extLst>
          </p:cNvPr>
          <p:cNvGrpSpPr/>
          <p:nvPr/>
        </p:nvGrpSpPr>
        <p:grpSpPr>
          <a:xfrm>
            <a:off x="7212589" y="4673600"/>
            <a:ext cx="4933961" cy="1625599"/>
            <a:chOff x="1919229" y="4000500"/>
            <a:chExt cx="4933961" cy="2268219"/>
          </a:xfrm>
        </p:grpSpPr>
        <p:pic>
          <p:nvPicPr>
            <p:cNvPr id="8" name="Picture 4" descr="Image result for game button">
              <a:extLst>
                <a:ext uri="{FF2B5EF4-FFF2-40B4-BE49-F238E27FC236}">
                  <a16:creationId xmlns:a16="http://schemas.microsoft.com/office/drawing/2014/main" id="{4BC0818E-32D1-41C9-A17B-6C64A13357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B970B-38E6-4A86-85CA-F6A955F220F6}"/>
                </a:ext>
              </a:extLst>
            </p:cNvPr>
            <p:cNvSpPr txBox="1"/>
            <p:nvPr/>
          </p:nvSpPr>
          <p:spPr>
            <a:xfrm>
              <a:off x="3596484" y="4312613"/>
              <a:ext cx="1569660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EXIT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33E02-9D56-4D18-8391-C94B78B5579B}"/>
              </a:ext>
            </a:extLst>
          </p:cNvPr>
          <p:cNvGrpSpPr/>
          <p:nvPr/>
        </p:nvGrpSpPr>
        <p:grpSpPr>
          <a:xfrm>
            <a:off x="2224029" y="2753360"/>
            <a:ext cx="4933961" cy="1625599"/>
            <a:chOff x="1919229" y="4000500"/>
            <a:chExt cx="4933961" cy="2268219"/>
          </a:xfrm>
        </p:grpSpPr>
        <p:pic>
          <p:nvPicPr>
            <p:cNvPr id="11" name="Picture 4" descr="Image result for game button">
              <a:extLst>
                <a:ext uri="{FF2B5EF4-FFF2-40B4-BE49-F238E27FC236}">
                  <a16:creationId xmlns:a16="http://schemas.microsoft.com/office/drawing/2014/main" id="{4DDBDC9D-9F8F-49FF-BBE2-7A59A8061B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2BAA8E-C693-4EE8-8FB8-C6B96A6D6982}"/>
                </a:ext>
              </a:extLst>
            </p:cNvPr>
            <p:cNvSpPr txBox="1"/>
            <p:nvPr/>
          </p:nvSpPr>
          <p:spPr>
            <a:xfrm>
              <a:off x="2316324" y="4312613"/>
              <a:ext cx="4139275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LOAD GAME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0BB93-9B51-467F-B9F4-EBBD3C8FD265}"/>
              </a:ext>
            </a:extLst>
          </p:cNvPr>
          <p:cNvGrpSpPr/>
          <p:nvPr/>
        </p:nvGrpSpPr>
        <p:grpSpPr>
          <a:xfrm>
            <a:off x="7364989" y="2225040"/>
            <a:ext cx="4933961" cy="1625599"/>
            <a:chOff x="1919229" y="4000500"/>
            <a:chExt cx="4933961" cy="2268219"/>
          </a:xfrm>
        </p:grpSpPr>
        <p:pic>
          <p:nvPicPr>
            <p:cNvPr id="14" name="Picture 4" descr="Image result for game button">
              <a:extLst>
                <a:ext uri="{FF2B5EF4-FFF2-40B4-BE49-F238E27FC236}">
                  <a16:creationId xmlns:a16="http://schemas.microsoft.com/office/drawing/2014/main" id="{DFD846AD-0AE3-4392-9A9D-834A7411EE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19125A-3FA1-4C7D-9DF3-C7D484322075}"/>
                </a:ext>
              </a:extLst>
            </p:cNvPr>
            <p:cNvSpPr txBox="1"/>
            <p:nvPr/>
          </p:nvSpPr>
          <p:spPr>
            <a:xfrm>
              <a:off x="2915764" y="4312613"/>
              <a:ext cx="2935804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RESTART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044762-4DF7-40B3-9CC2-EE071C48754C}"/>
              </a:ext>
            </a:extLst>
          </p:cNvPr>
          <p:cNvGrpSpPr/>
          <p:nvPr/>
        </p:nvGrpSpPr>
        <p:grpSpPr>
          <a:xfrm>
            <a:off x="4581149" y="91027"/>
            <a:ext cx="4933961" cy="1625599"/>
            <a:chOff x="1919229" y="4000500"/>
            <a:chExt cx="4933961" cy="2268219"/>
          </a:xfrm>
        </p:grpSpPr>
        <p:pic>
          <p:nvPicPr>
            <p:cNvPr id="17" name="Picture 4" descr="Image result for game button">
              <a:extLst>
                <a:ext uri="{FF2B5EF4-FFF2-40B4-BE49-F238E27FC236}">
                  <a16:creationId xmlns:a16="http://schemas.microsoft.com/office/drawing/2014/main" id="{7B26CFD1-D6CC-4D74-8EF5-7C720BCA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C3CD60-C81C-459A-8FF4-65CA20BB21CF}"/>
                </a:ext>
              </a:extLst>
            </p:cNvPr>
            <p:cNvSpPr txBox="1"/>
            <p:nvPr/>
          </p:nvSpPr>
          <p:spPr>
            <a:xfrm>
              <a:off x="3484724" y="4312613"/>
              <a:ext cx="1796582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91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Arora</dc:creator>
  <cp:lastModifiedBy>himanshu garg</cp:lastModifiedBy>
  <cp:revision>4</cp:revision>
  <dcterms:created xsi:type="dcterms:W3CDTF">2019-10-23T06:48:09Z</dcterms:created>
  <dcterms:modified xsi:type="dcterms:W3CDTF">2019-10-24T12:40:53Z</dcterms:modified>
</cp:coreProperties>
</file>