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977-8B07-41B1-A87F-8D640231D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76C2C-99C9-48FA-A887-74D332FB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972B-9F05-45F3-BC82-8FDD6EF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8C96-9F39-493D-B11A-091427C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E9A7-E04B-41B3-9289-38360E1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BFFB-9E30-4F5A-AFC4-E4AF69F3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DE0-9941-4563-8099-0BB6FD68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F05D-B144-4711-A0F5-AD603DFB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4208-5B74-46CD-B945-0E5E4812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063-2614-41DF-867C-A94B530F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C734-5C96-4ABC-8461-564501EE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1771-265B-4723-BDA6-8AA28B4A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D4C7-4C3C-4A77-823F-99BC2A1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782-3CD9-46C3-8B70-3FE4A81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8076-CAA9-4FFE-880C-140136FD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1181-20CC-4388-95E4-8B9A5BE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D409-3DB1-4A9D-A068-5ABBC366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5E67-0F91-4E36-95CE-8F8DA47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8B78-4811-402C-9817-CAAD3C21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25F8-9EAA-4B91-9811-D4E21AB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B72-88AB-462E-B905-420B44D4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D8A6-AE64-427D-B777-3F4481C5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4BB1-6495-49CF-98E8-7C63CDA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6B1-D5C2-4C25-9753-3DBC6874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603C-B535-4E5C-8EB0-9C6AE89E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295B-F67B-4568-95C8-AC1D13D5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2AC0-BE0F-48BD-9F38-91C1E52E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B0CC-AFB7-46CE-A9CA-46EB4ED9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79C0-044F-4415-BB24-B1779E63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DE91-E016-471B-869C-AD20EEF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F531-40CB-4E67-AC73-8A8D56A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D5C0-3023-4AA8-B5D6-AC01E734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8976-3A42-4C49-B7EA-21E989D0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EB6B0-7A85-4F04-9919-3EE17C97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9880-DD85-42DB-B165-D2FB99C6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07DA9-95D5-4981-A609-F3A3372E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9FA17-F3B7-4439-9ABA-D3B81472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6E21D-5E16-4FF6-9FDC-5C9693E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8D44B-4CFC-4FD7-8203-FF2343C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5186-E721-4FCD-BD95-FD8DB3DD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9BFA-5482-4F7A-AE4D-D8FF17B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7234-7D66-4FCD-AF31-C9C8127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D30F-A9D8-48CF-AF5F-0773F33B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43712-2121-4F5A-90A8-53DA09AC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34DC4-0D42-46E6-A351-51E72F0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91ED-58D3-4198-AC6E-C83FEBB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20AF-B973-44B5-8D80-8C5FA75C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ED35-9081-48B3-9E58-3DF58A6D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7E0B3-0AED-4711-B95D-67BEB246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47115-C382-4F8B-9E9D-988D00B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5F16-D3FB-4CE9-B53E-7BDD8729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F790-176B-4689-BB87-00CCA12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DB5-F7F3-4A85-9BAB-5AC9131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367D4-7D3F-4E14-A62D-7984596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7628-6FBD-4853-A16E-9CEA1507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C2C6-D24C-4B88-98E4-BD3977BC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0252-9AF8-4A70-89CE-259ECA51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D480-98E4-46C0-9FAF-8072E2EE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1D350-1B04-4A92-B573-424FAFA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9E79-1526-4273-B43A-7937B46D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1F2E-3C40-4F62-A802-CC984257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DF0-AAD4-4070-88F0-7BB3446F6650}" type="datetimeFigureOut">
              <a:rPr lang="en-IN" smtClean="0"/>
              <a:t>26/10/19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BA03-84BD-4EEF-9D97-F5DF3F696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C3B3-5EBC-4AB3-8577-63F787A8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3AD-C399-45E0-89BC-57BD4E038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9680-1237-4EA8-B83B-570DA2E52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875E9-4D20-4D90-BDF8-8A44A1B69B87}"/>
              </a:ext>
            </a:extLst>
          </p:cNvPr>
          <p:cNvSpPr/>
          <p:nvPr/>
        </p:nvSpPr>
        <p:spPr>
          <a:xfrm>
            <a:off x="1524000" y="381740"/>
            <a:ext cx="3758214" cy="8877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19050">
                  <a:solidFill>
                    <a:schemeClr val="tx1"/>
                  </a:solidFill>
                </a:ln>
                <a:latin typeface="Bahnschrift Condensed" panose="020B0502040204020203" pitchFamily="34" charset="0"/>
              </a:rPr>
              <a:t>PLAY NOW</a:t>
            </a:r>
          </a:p>
        </p:txBody>
      </p:sp>
    </p:spTree>
    <p:extLst>
      <p:ext uri="{BB962C8B-B14F-4D97-AF65-F5344CB8AC3E}">
        <p14:creationId xmlns:p14="http://schemas.microsoft.com/office/powerpoint/2010/main" val="31918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7DF09-9F69-AA4E-8EC5-EA0BDFECE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/>
          <a:stretch/>
        </p:blipFill>
        <p:spPr>
          <a:xfrm>
            <a:off x="1377537" y="10826"/>
            <a:ext cx="1032756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6548D-C206-B64B-8BD7-CD2AB0EF5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0367159" y="6400799"/>
            <a:ext cx="308758" cy="33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09F39-C595-8B42-BCA8-18E276153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024253" y="6305798"/>
            <a:ext cx="308758" cy="332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61317-D293-4243-B844-AD07DB45E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0869874" y="6472052"/>
            <a:ext cx="308758" cy="332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A2F32-5E44-8F4B-ABE2-2492207B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055918" y="6442364"/>
            <a:ext cx="308758" cy="33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DE345-90BF-4140-A3CE-E7445738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0"/>
          <a:stretch/>
        </p:blipFill>
        <p:spPr>
          <a:xfrm>
            <a:off x="11705098" y="0"/>
            <a:ext cx="17615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4566E-2E0C-E544-A316-FA097EC09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0"/>
          <a:stretch/>
        </p:blipFill>
        <p:spPr>
          <a:xfrm>
            <a:off x="11880255" y="0"/>
            <a:ext cx="17615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FF86E-C7E3-4E4B-BF9E-6881DC6A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505194" y="6234544"/>
            <a:ext cx="548240" cy="332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A6EE4E-CF8A-6549-8889-459C5BEE1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1208318" y="6594765"/>
            <a:ext cx="308758" cy="2632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D7C376-DB8C-9747-A8B4-5279660CB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529941" y="736269"/>
            <a:ext cx="199904" cy="237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B9214-170D-1546-9E6A-BBDC45AA1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329029" y="750124"/>
            <a:ext cx="199904" cy="2375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C7679E-BE1E-1443-AF90-541FB9163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729845" y="736268"/>
            <a:ext cx="199904" cy="2375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65DFC-001F-044F-8308-3692B9BE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0" t="13882" r="1358" b="82655"/>
          <a:stretch/>
        </p:blipFill>
        <p:spPr>
          <a:xfrm>
            <a:off x="11857479" y="736267"/>
            <a:ext cx="199904" cy="237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2D9F3B-1680-294B-A18E-F775E96EF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38203" y="3273273"/>
            <a:ext cx="380009" cy="728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EF3DC4-43F3-9A45-B99B-BCC65970B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15263" y="4572000"/>
            <a:ext cx="222940" cy="427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04CE4-ED97-7643-A42E-F0DE9459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38039" y="4785756"/>
            <a:ext cx="222940" cy="4275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53B559-0B2F-E844-8A20-D7347AE85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13196" y="4572000"/>
            <a:ext cx="222940" cy="4275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E89D52-C3EE-5A4F-A9AE-60F80D902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77143" y="4820393"/>
            <a:ext cx="222940" cy="4275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064D43-C9D6-184F-81AF-295A2D9A8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74217" y="4472545"/>
            <a:ext cx="222940" cy="4275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2026C3-D5C8-A14D-A388-A2A965BC0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590516" y="4358244"/>
            <a:ext cx="222940" cy="427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CD0BC7-82A6-1B41-BE85-939F95A8D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565769" y="4502727"/>
            <a:ext cx="222940" cy="4275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FB80FC-F8CE-524F-B616-EEF0C8014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50324" y="3570020"/>
            <a:ext cx="222940" cy="427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FF007D-6517-9649-909F-BEAE2126B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661632" y="3356264"/>
            <a:ext cx="222940" cy="4275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7E4E9D-B822-824D-B6CD-F824C55F8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437556">
            <a:off x="2649188" y="3158058"/>
            <a:ext cx="222940" cy="427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B17572-79B7-6C49-B030-2A977F3C5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7850260">
            <a:off x="2638449" y="3290455"/>
            <a:ext cx="222940" cy="4275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75928F-F3D5-C049-BABF-1B844016A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13196" y="2373669"/>
            <a:ext cx="222940" cy="4275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3D0DDE-A6CD-7D40-A024-D72C071A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74217" y="2608949"/>
            <a:ext cx="222940" cy="4275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FE6EF3C-5788-324E-8A1E-2613CBA2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030515" y="2362279"/>
            <a:ext cx="222940" cy="4275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FCE2E9-BB09-0840-BC63-A81AA2C54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24666" y="1262585"/>
            <a:ext cx="222940" cy="4275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7793E6-F852-BC47-A385-3F775AAE7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87438" y="1318657"/>
            <a:ext cx="222940" cy="4275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16097B8-B779-2844-BDFA-6D9A88C5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814093" y="1222541"/>
            <a:ext cx="222940" cy="4275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28AB27-6B9B-5344-AB54-C1CBABBE2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710545" y="1368127"/>
            <a:ext cx="228339" cy="3317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C38104-6966-BF46-8A22-269918DA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746810" y="1461062"/>
            <a:ext cx="228339" cy="331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53A52A-B6EE-BD4D-87A1-F85AA569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699026" y="5375322"/>
            <a:ext cx="228339" cy="3317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B0A6AC-D3EE-4148-9995-0DEC6E7ED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555767" y="5492591"/>
            <a:ext cx="228339" cy="3317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CEA3BF-AC09-6149-836D-A15735068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8570425">
            <a:off x="2597219" y="5374395"/>
            <a:ext cx="228339" cy="3317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773C9F-A5A4-B044-9E3F-E65C4D29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521766" y="5473213"/>
            <a:ext cx="228339" cy="3317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027F523-9D83-9A48-91EA-BA5CD5137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683261" y="5694262"/>
            <a:ext cx="228339" cy="3317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3678C0A-CBD6-B346-8234-B02B7CCC6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190517" y="6082670"/>
            <a:ext cx="1218915" cy="3317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5EECE6-D80D-9948-BE37-C06516561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 rot="16200000">
            <a:off x="2886595" y="6156383"/>
            <a:ext cx="299593" cy="33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21493B-CECE-374D-BACF-DAC201E5C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2606832" y="6157587"/>
            <a:ext cx="596342" cy="3905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0AF6F4-CDEC-CD49-A213-66F44920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2631082" y="6487023"/>
            <a:ext cx="596342" cy="390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7E858D4-12CC-4249-9D1F-2676E813F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2952029" y="6182090"/>
            <a:ext cx="596342" cy="3905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8A964B-6189-DF4C-B893-8E64CE8E9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5" t="90936" r="24823" b="4213"/>
          <a:stretch/>
        </p:blipFill>
        <p:spPr>
          <a:xfrm>
            <a:off x="10406435" y="6334472"/>
            <a:ext cx="596342" cy="3905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A4D69D1-742F-7048-8448-3A9D83B35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732236" y="2395192"/>
            <a:ext cx="244315" cy="4685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8BE0C2B-508B-B54B-9275-91057A2A9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25675" y="2131123"/>
            <a:ext cx="358897" cy="25308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57A5BE-9694-3546-A21A-1115D90C7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95256" y="2368604"/>
            <a:ext cx="358897" cy="2530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D0FAE91-35F6-6F45-98F2-0B59E35FE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691070" y="2200011"/>
            <a:ext cx="358897" cy="25308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9236DE8-E386-6E4B-BD46-59C199DDA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08427" y="2367345"/>
            <a:ext cx="181666" cy="1281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B1F609-493B-9948-B0AD-8C386B12C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81209" y="1058008"/>
            <a:ext cx="358897" cy="2530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B05BF28-02F9-804B-80E8-CC54BC3E2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7612" r="77641" b="68698"/>
          <a:stretch/>
        </p:blipFill>
        <p:spPr>
          <a:xfrm>
            <a:off x="2558703" y="1222540"/>
            <a:ext cx="358897" cy="25308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E14F48B-F106-8F43-BEB9-DE17AB191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123715" y="1259816"/>
            <a:ext cx="222940" cy="42751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89A36A-29C2-0348-9F88-513516D55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099322" y="3480430"/>
            <a:ext cx="222940" cy="42751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6F7D5B-0AB4-7147-9B50-D97C79830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123715" y="4532240"/>
            <a:ext cx="222940" cy="42751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E9B4B64-E3A6-C64D-8565-A39B45D2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65884" y="4547211"/>
            <a:ext cx="222940" cy="42751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175B269-3F88-A742-AF66-EC513609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33563" y="5663801"/>
            <a:ext cx="222940" cy="42751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4FC65A-16BB-694D-9B51-88D925DB9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121585" y="5650391"/>
            <a:ext cx="222940" cy="4275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7F3FBBD-2839-664E-8ECD-19DB996C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3026990" y="5788389"/>
            <a:ext cx="222940" cy="42751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F47E5BF-7C7B-3E4C-B62F-56845BEFF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163434" y="2239878"/>
            <a:ext cx="217704" cy="6238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098F8EE-A48F-1143-BD6E-087EADBD4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46089" r="76905" b="50794"/>
          <a:stretch/>
        </p:blipFill>
        <p:spPr>
          <a:xfrm>
            <a:off x="2979324" y="2488821"/>
            <a:ext cx="222940" cy="42751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B5ECA84-3D8D-FF43-9AB0-5D5F4ACA9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163434" y="3425446"/>
            <a:ext cx="217704" cy="6238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C2E413D-C1C6-C34F-B5E9-C378351B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054582" y="4409602"/>
            <a:ext cx="217704" cy="6238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890DD44-9470-CF4A-9494-1AAF052BA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5069" r="73766" b="65835"/>
          <a:stretch/>
        </p:blipFill>
        <p:spPr>
          <a:xfrm>
            <a:off x="3263193" y="4380457"/>
            <a:ext cx="83462" cy="6238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A78E549-FC26-474F-9B2B-672005F7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159751" y="1149672"/>
            <a:ext cx="217704" cy="6238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FA88C16-D1CF-DC4C-8E73-6796140AF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t="25069" r="74190" b="65835"/>
          <a:stretch/>
        </p:blipFill>
        <p:spPr>
          <a:xfrm>
            <a:off x="3099847" y="5513410"/>
            <a:ext cx="217704" cy="6238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E4D7C66-743F-6241-847D-E87EECB1E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25069" r="73766" b="65835"/>
          <a:stretch/>
        </p:blipFill>
        <p:spPr>
          <a:xfrm>
            <a:off x="3285313" y="5506181"/>
            <a:ext cx="83462" cy="62381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EA3929D-408F-0E44-821F-E3544955ECB8}"/>
              </a:ext>
            </a:extLst>
          </p:cNvPr>
          <p:cNvSpPr txBox="1"/>
          <p:nvPr/>
        </p:nvSpPr>
        <p:spPr>
          <a:xfrm>
            <a:off x="8918369" y="6482932"/>
            <a:ext cx="31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Made by – </a:t>
            </a:r>
            <a:r>
              <a:rPr lang="en-US" sz="1400" b="1" dirty="0"/>
              <a:t>Himanshu and Udit</a:t>
            </a:r>
          </a:p>
        </p:txBody>
      </p:sp>
    </p:spTree>
    <p:extLst>
      <p:ext uri="{BB962C8B-B14F-4D97-AF65-F5344CB8AC3E}">
        <p14:creationId xmlns:p14="http://schemas.microsoft.com/office/powerpoint/2010/main" val="24922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242F1D66-9B4E-C345-97E8-299CE51F6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/>
          <a:stretch/>
        </p:blipFill>
        <p:spPr>
          <a:xfrm>
            <a:off x="1377537" y="10826"/>
            <a:ext cx="1032756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E73272-218E-934F-9DD4-8C3419488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10909" r="67078" b="73333"/>
          <a:stretch/>
        </p:blipFill>
        <p:spPr>
          <a:xfrm>
            <a:off x="3325091" y="748144"/>
            <a:ext cx="855024" cy="1080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BB961-7FED-E74A-93F2-76EBA6705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2" t="10751" r="59986" b="73491"/>
          <a:stretch/>
        </p:blipFill>
        <p:spPr>
          <a:xfrm>
            <a:off x="4180116" y="748143"/>
            <a:ext cx="795646" cy="1080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56D9E-6C1B-1D48-A965-190E5D58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4" t="10752" r="51835" b="73491"/>
          <a:stretch/>
        </p:blipFill>
        <p:spPr>
          <a:xfrm>
            <a:off x="4975762" y="748142"/>
            <a:ext cx="914399" cy="1080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157A8-339A-CE45-8F1B-1284358AE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5" t="10751" r="44001" b="73491"/>
          <a:stretch/>
        </p:blipFill>
        <p:spPr>
          <a:xfrm>
            <a:off x="5890162" y="748142"/>
            <a:ext cx="878774" cy="108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BA37B-3797-A541-943D-E74BC1C9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9" t="10751" r="35744" b="73491"/>
          <a:stretch/>
        </p:blipFill>
        <p:spPr>
          <a:xfrm>
            <a:off x="6768936" y="748142"/>
            <a:ext cx="926274" cy="1080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D1C1F-5FBD-1C45-8977-3941E4154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6" t="10751" r="27911" b="73491"/>
          <a:stretch/>
        </p:blipFill>
        <p:spPr>
          <a:xfrm>
            <a:off x="7695210" y="748142"/>
            <a:ext cx="878774" cy="1080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E5983-1275-294B-AE9A-143CCE58E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0" t="10751" r="20183" b="73491"/>
          <a:stretch/>
        </p:blipFill>
        <p:spPr>
          <a:xfrm>
            <a:off x="8573975" y="748142"/>
            <a:ext cx="866905" cy="108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83301-5713-1940-9D30-8918BFC90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10751" r="12774" b="73491"/>
          <a:stretch/>
        </p:blipFill>
        <p:spPr>
          <a:xfrm>
            <a:off x="9440882" y="748142"/>
            <a:ext cx="831274" cy="1080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FDF6D-AB6D-1D40-8C24-69746BDF3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7" t="10751" r="4305" b="73491"/>
          <a:stretch/>
        </p:blipFill>
        <p:spPr>
          <a:xfrm>
            <a:off x="10272156" y="748142"/>
            <a:ext cx="950026" cy="1080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5052E-4ED8-4546-A19E-3260CBDE8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26509" r="67078" b="57561"/>
          <a:stretch/>
        </p:blipFill>
        <p:spPr>
          <a:xfrm>
            <a:off x="3325091" y="1828796"/>
            <a:ext cx="855024" cy="1092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5BDFD-384E-7F49-B515-4ABD2ADD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2" t="26509" r="59986" b="57561"/>
          <a:stretch/>
        </p:blipFill>
        <p:spPr>
          <a:xfrm>
            <a:off x="4180115" y="1828796"/>
            <a:ext cx="795647" cy="1092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54B40-AB1B-7942-A00F-342C87B17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4" t="26509" r="51835" b="57561"/>
          <a:stretch/>
        </p:blipFill>
        <p:spPr>
          <a:xfrm>
            <a:off x="4975762" y="1828795"/>
            <a:ext cx="914399" cy="1092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B926A-143F-3E4D-BB28-7E485572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5" t="26509" r="44001" b="57561"/>
          <a:stretch/>
        </p:blipFill>
        <p:spPr>
          <a:xfrm>
            <a:off x="5890161" y="1828794"/>
            <a:ext cx="878775" cy="10925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CF6795-0184-3F4E-8B6A-973CFABA3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9" t="26509" r="36168" b="57561"/>
          <a:stretch/>
        </p:blipFill>
        <p:spPr>
          <a:xfrm>
            <a:off x="6768935" y="1828792"/>
            <a:ext cx="878775" cy="10925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4933CA-EBF5-7F45-B7D6-B3AEA008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7" t="26509" r="27593" b="57561"/>
          <a:stretch/>
        </p:blipFill>
        <p:spPr>
          <a:xfrm>
            <a:off x="7647710" y="1828792"/>
            <a:ext cx="973774" cy="10925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AC1F4F-388D-6A42-8EB8-091749EB4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3" t="26509" r="20606" b="57561"/>
          <a:stretch/>
        </p:blipFill>
        <p:spPr>
          <a:xfrm>
            <a:off x="8621484" y="1828792"/>
            <a:ext cx="771898" cy="10925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E3012E-D41C-EC49-8B73-2547E8E0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1" t="26509" r="12562" b="57561"/>
          <a:stretch/>
        </p:blipFill>
        <p:spPr>
          <a:xfrm>
            <a:off x="9393382" y="1828792"/>
            <a:ext cx="926253" cy="10925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B5756A-1861-7A4D-B996-783BA47E8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0" t="26509" r="4305" b="57561"/>
          <a:stretch/>
        </p:blipFill>
        <p:spPr>
          <a:xfrm>
            <a:off x="10319655" y="1828792"/>
            <a:ext cx="902527" cy="10925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E7C5C8-7870-AD4C-9339-74F1A4A55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42439" r="67078" b="41976"/>
          <a:stretch/>
        </p:blipFill>
        <p:spPr>
          <a:xfrm>
            <a:off x="3325091" y="2921327"/>
            <a:ext cx="855023" cy="1068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3998BE-FFB8-3948-951C-12ACE176B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2" t="42207" r="59986" b="42208"/>
          <a:stretch/>
        </p:blipFill>
        <p:spPr>
          <a:xfrm>
            <a:off x="4180114" y="2921326"/>
            <a:ext cx="795646" cy="10687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9F6C9-36CA-FB4B-8F24-427FFE4E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3" t="42207" r="52046" b="42208"/>
          <a:stretch/>
        </p:blipFill>
        <p:spPr>
          <a:xfrm>
            <a:off x="4975760" y="2921323"/>
            <a:ext cx="914399" cy="10687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9C5AE0-A641-4C4F-859B-0B53B3A65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5" t="42598" r="44001" b="41818"/>
          <a:stretch/>
        </p:blipFill>
        <p:spPr>
          <a:xfrm>
            <a:off x="5890159" y="2921322"/>
            <a:ext cx="878774" cy="1068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E432C4-2213-6046-B4E4-DDFDAB658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9" t="42207" r="36167" b="42208"/>
          <a:stretch/>
        </p:blipFill>
        <p:spPr>
          <a:xfrm>
            <a:off x="6768934" y="2921321"/>
            <a:ext cx="878774" cy="10687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36E578-B0FA-E842-9CB6-F22137977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2" t="42597" r="27487" b="41818"/>
          <a:stretch/>
        </p:blipFill>
        <p:spPr>
          <a:xfrm>
            <a:off x="7647691" y="2921320"/>
            <a:ext cx="973791" cy="10687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64BA21-8FFD-0E40-B8E8-C3C62934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4" t="42382" r="12350" b="42034"/>
          <a:stretch/>
        </p:blipFill>
        <p:spPr>
          <a:xfrm>
            <a:off x="9393382" y="2921320"/>
            <a:ext cx="926273" cy="1068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4DC8E7-A89C-F34D-8B1E-393028EE1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2" t="42440" r="20183" b="41976"/>
          <a:stretch/>
        </p:blipFill>
        <p:spPr>
          <a:xfrm>
            <a:off x="8621482" y="2921320"/>
            <a:ext cx="819400" cy="10687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BEB146-AABA-F441-90C0-C7B86E767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0" t="42207" r="4305" b="42208"/>
          <a:stretch/>
        </p:blipFill>
        <p:spPr>
          <a:xfrm>
            <a:off x="10319655" y="2921319"/>
            <a:ext cx="902528" cy="10687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0C775A-5D9F-0344-8C5C-C950C837D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74112" r="67078" b="10649"/>
          <a:stretch/>
        </p:blipFill>
        <p:spPr>
          <a:xfrm>
            <a:off x="3325091" y="5082636"/>
            <a:ext cx="855023" cy="10450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D2383F-59B8-764D-86A8-60DA6BB27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2" t="73723" r="59986" b="11039"/>
          <a:stretch/>
        </p:blipFill>
        <p:spPr>
          <a:xfrm>
            <a:off x="4180114" y="5082632"/>
            <a:ext cx="795646" cy="10450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2036802-1F9C-9C4F-80DD-864E63B4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3" t="73723" r="51306" b="11039"/>
          <a:stretch/>
        </p:blipFill>
        <p:spPr>
          <a:xfrm>
            <a:off x="4975745" y="5082632"/>
            <a:ext cx="973778" cy="10450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B5E1FE-64A2-0D42-B766-055354114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4" t="73955" r="43473" b="10807"/>
          <a:stretch/>
        </p:blipFill>
        <p:spPr>
          <a:xfrm>
            <a:off x="5949538" y="5082632"/>
            <a:ext cx="878750" cy="10450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7DB6F3-0726-F24C-B6B9-37F513F42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8" t="73723" r="35744" b="11039"/>
          <a:stretch/>
        </p:blipFill>
        <p:spPr>
          <a:xfrm>
            <a:off x="6828311" y="5082630"/>
            <a:ext cx="866899" cy="10450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0082FC-B3DB-9A42-905D-812B53BE1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0" t="73723" r="27910" b="11039"/>
          <a:stretch/>
        </p:blipFill>
        <p:spPr>
          <a:xfrm>
            <a:off x="7683336" y="5082630"/>
            <a:ext cx="890648" cy="10450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497D6-00EA-5347-A84C-F0C991F50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5" t="73723" r="20184" b="11039"/>
          <a:stretch/>
        </p:blipFill>
        <p:spPr>
          <a:xfrm>
            <a:off x="8526482" y="5082630"/>
            <a:ext cx="914400" cy="10450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E826BE-8E1C-2D48-8F3F-318A8740F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7" t="74113" r="12350" b="10649"/>
          <a:stretch/>
        </p:blipFill>
        <p:spPr>
          <a:xfrm>
            <a:off x="9440882" y="5082628"/>
            <a:ext cx="878774" cy="10450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3167B-DB5F-1048-816C-99F8AFA07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0" t="73723" r="4305" b="11039"/>
          <a:stretch/>
        </p:blipFill>
        <p:spPr>
          <a:xfrm>
            <a:off x="10319655" y="5082628"/>
            <a:ext cx="902527" cy="10450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9D0B96-AC9B-A542-9700-8DC3B0C1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58024" r="67184" b="26045"/>
          <a:stretch/>
        </p:blipFill>
        <p:spPr>
          <a:xfrm>
            <a:off x="3325091" y="3990106"/>
            <a:ext cx="855021" cy="10925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67A23F2-A97F-964B-9954-A4ED775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2" t="57793" r="59986" b="26277"/>
          <a:stretch/>
        </p:blipFill>
        <p:spPr>
          <a:xfrm>
            <a:off x="4180112" y="3990106"/>
            <a:ext cx="795645" cy="10925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7CA2BC-8E5E-A244-80B5-F889F3F30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4" t="57793" r="51835" b="26277"/>
          <a:stretch/>
        </p:blipFill>
        <p:spPr>
          <a:xfrm>
            <a:off x="4975757" y="3990106"/>
            <a:ext cx="914397" cy="10925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801749-7146-5946-969D-C65DA8DFA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5" t="57793" r="43472" b="26277"/>
          <a:stretch/>
        </p:blipFill>
        <p:spPr>
          <a:xfrm>
            <a:off x="5890154" y="3990100"/>
            <a:ext cx="938134" cy="10925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5387B7-3747-4149-B905-E8972CE9D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8" t="58024" r="36168" b="26045"/>
          <a:stretch/>
        </p:blipFill>
        <p:spPr>
          <a:xfrm>
            <a:off x="6828305" y="3990100"/>
            <a:ext cx="819395" cy="1092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7C6EA10-0779-E745-9572-15F13CA4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2" t="58024" r="27488" b="26045"/>
          <a:stretch/>
        </p:blipFill>
        <p:spPr>
          <a:xfrm>
            <a:off x="7647700" y="3990100"/>
            <a:ext cx="973772" cy="10925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ADF5DDE-8B85-8D42-8858-4EE8D12A5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7" t="57793" r="20589" b="26277"/>
          <a:stretch/>
        </p:blipFill>
        <p:spPr>
          <a:xfrm>
            <a:off x="8573975" y="3990100"/>
            <a:ext cx="819396" cy="10925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0882EAA-9EBB-624A-B2F3-5C29FCD05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6" t="57793" r="12457" b="26277"/>
          <a:stretch/>
        </p:blipFill>
        <p:spPr>
          <a:xfrm>
            <a:off x="9393371" y="3990097"/>
            <a:ext cx="926254" cy="10925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CB5ABA-17CC-7142-B66C-986676C7D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8" t="58024" r="4516" b="26045"/>
          <a:stretch/>
        </p:blipFill>
        <p:spPr>
          <a:xfrm>
            <a:off x="10319636" y="3990097"/>
            <a:ext cx="902546" cy="10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D6267-5774-7A41-9D7B-281F267E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8" y="301337"/>
            <a:ext cx="10083800" cy="52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4FDC5-DFA7-4D49-98FA-2BA168A11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 r="92671" b="18323"/>
          <a:stretch/>
        </p:blipFill>
        <p:spPr>
          <a:xfrm>
            <a:off x="246578" y="985650"/>
            <a:ext cx="739074" cy="44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78800A-3294-41BF-9AAB-845E27346C54}"/>
              </a:ext>
            </a:extLst>
          </p:cNvPr>
          <p:cNvGrpSpPr/>
          <p:nvPr/>
        </p:nvGrpSpPr>
        <p:grpSpPr>
          <a:xfrm>
            <a:off x="1919229" y="4643120"/>
            <a:ext cx="4933961" cy="1625599"/>
            <a:chOff x="1919229" y="4000500"/>
            <a:chExt cx="4933961" cy="2268219"/>
          </a:xfrm>
        </p:grpSpPr>
        <p:pic>
          <p:nvPicPr>
            <p:cNvPr id="1028" name="Picture 4" descr="Image result for game button">
              <a:extLst>
                <a:ext uri="{FF2B5EF4-FFF2-40B4-BE49-F238E27FC236}">
                  <a16:creationId xmlns:a16="http://schemas.microsoft.com/office/drawing/2014/main" id="{6BD017A5-1560-4AC6-AD2B-52DE8766F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B72F76-19A4-43ED-8091-860CBE8A8125}"/>
                </a:ext>
              </a:extLst>
            </p:cNvPr>
            <p:cNvSpPr txBox="1"/>
            <p:nvPr/>
          </p:nvSpPr>
          <p:spPr>
            <a:xfrm>
              <a:off x="2407764" y="4312613"/>
              <a:ext cx="3943708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NEW GAME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FD964F-6257-4060-9EDA-321868B1451D}"/>
              </a:ext>
            </a:extLst>
          </p:cNvPr>
          <p:cNvGrpSpPr/>
          <p:nvPr/>
        </p:nvGrpSpPr>
        <p:grpSpPr>
          <a:xfrm>
            <a:off x="7212589" y="4673600"/>
            <a:ext cx="4933961" cy="1625599"/>
            <a:chOff x="1919229" y="4000500"/>
            <a:chExt cx="4933961" cy="2268219"/>
          </a:xfrm>
        </p:grpSpPr>
        <p:pic>
          <p:nvPicPr>
            <p:cNvPr id="8" name="Picture 4" descr="Image result for game button">
              <a:extLst>
                <a:ext uri="{FF2B5EF4-FFF2-40B4-BE49-F238E27FC236}">
                  <a16:creationId xmlns:a16="http://schemas.microsoft.com/office/drawing/2014/main" id="{4BC0818E-32D1-41C9-A17B-6C64A13357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B970B-38E6-4A86-85CA-F6A955F220F6}"/>
                </a:ext>
              </a:extLst>
            </p:cNvPr>
            <p:cNvSpPr txBox="1"/>
            <p:nvPr/>
          </p:nvSpPr>
          <p:spPr>
            <a:xfrm>
              <a:off x="3596484" y="4312613"/>
              <a:ext cx="1569660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EXIT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33E02-9D56-4D18-8391-C94B78B5579B}"/>
              </a:ext>
            </a:extLst>
          </p:cNvPr>
          <p:cNvGrpSpPr/>
          <p:nvPr/>
        </p:nvGrpSpPr>
        <p:grpSpPr>
          <a:xfrm>
            <a:off x="2224029" y="2753360"/>
            <a:ext cx="4933961" cy="1625599"/>
            <a:chOff x="1919229" y="4000500"/>
            <a:chExt cx="4933961" cy="2268219"/>
          </a:xfrm>
        </p:grpSpPr>
        <p:pic>
          <p:nvPicPr>
            <p:cNvPr id="11" name="Picture 4" descr="Image result for game button">
              <a:extLst>
                <a:ext uri="{FF2B5EF4-FFF2-40B4-BE49-F238E27FC236}">
                  <a16:creationId xmlns:a16="http://schemas.microsoft.com/office/drawing/2014/main" id="{4DDBDC9D-9F8F-49FF-BBE2-7A59A8061B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BAA8E-C693-4EE8-8FB8-C6B96A6D6982}"/>
                </a:ext>
              </a:extLst>
            </p:cNvPr>
            <p:cNvSpPr txBox="1"/>
            <p:nvPr/>
          </p:nvSpPr>
          <p:spPr>
            <a:xfrm>
              <a:off x="2316324" y="4312613"/>
              <a:ext cx="4139275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LOAD GAME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0BB93-9B51-467F-B9F4-EBBD3C8FD265}"/>
              </a:ext>
            </a:extLst>
          </p:cNvPr>
          <p:cNvGrpSpPr/>
          <p:nvPr/>
        </p:nvGrpSpPr>
        <p:grpSpPr>
          <a:xfrm>
            <a:off x="7364989" y="2225040"/>
            <a:ext cx="4933961" cy="1625599"/>
            <a:chOff x="1919229" y="4000500"/>
            <a:chExt cx="4933961" cy="2268219"/>
          </a:xfrm>
        </p:grpSpPr>
        <p:pic>
          <p:nvPicPr>
            <p:cNvPr id="14" name="Picture 4" descr="Image result for game button">
              <a:extLst>
                <a:ext uri="{FF2B5EF4-FFF2-40B4-BE49-F238E27FC236}">
                  <a16:creationId xmlns:a16="http://schemas.microsoft.com/office/drawing/2014/main" id="{DFD846AD-0AE3-4392-9A9D-834A7411EE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19125A-3FA1-4C7D-9DF3-C7D484322075}"/>
                </a:ext>
              </a:extLst>
            </p:cNvPr>
            <p:cNvSpPr txBox="1"/>
            <p:nvPr/>
          </p:nvSpPr>
          <p:spPr>
            <a:xfrm>
              <a:off x="2915764" y="4312613"/>
              <a:ext cx="2935804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RESTART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044762-4DF7-40B3-9CC2-EE071C48754C}"/>
              </a:ext>
            </a:extLst>
          </p:cNvPr>
          <p:cNvGrpSpPr/>
          <p:nvPr/>
        </p:nvGrpSpPr>
        <p:grpSpPr>
          <a:xfrm>
            <a:off x="4581149" y="91027"/>
            <a:ext cx="4933961" cy="1625599"/>
            <a:chOff x="1919229" y="4000500"/>
            <a:chExt cx="4933961" cy="2268219"/>
          </a:xfrm>
        </p:grpSpPr>
        <p:pic>
          <p:nvPicPr>
            <p:cNvPr id="17" name="Picture 4" descr="Image result for game button">
              <a:extLst>
                <a:ext uri="{FF2B5EF4-FFF2-40B4-BE49-F238E27FC236}">
                  <a16:creationId xmlns:a16="http://schemas.microsoft.com/office/drawing/2014/main" id="{7B26CFD1-D6CC-4D74-8EF5-7C720BCA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C3CD60-C81C-459A-8FF4-65CA20BB21CF}"/>
                </a:ext>
              </a:extLst>
            </p:cNvPr>
            <p:cNvSpPr txBox="1"/>
            <p:nvPr/>
          </p:nvSpPr>
          <p:spPr>
            <a:xfrm>
              <a:off x="3484724" y="4312613"/>
              <a:ext cx="1796582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1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Arora</dc:creator>
  <cp:lastModifiedBy>himanshu garg</cp:lastModifiedBy>
  <cp:revision>11</cp:revision>
  <dcterms:created xsi:type="dcterms:W3CDTF">2019-10-23T06:48:09Z</dcterms:created>
  <dcterms:modified xsi:type="dcterms:W3CDTF">2019-10-26T08:18:00Z</dcterms:modified>
</cp:coreProperties>
</file>