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6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BE26-87EE-4B45-8F9B-F068A9ABA063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9EC0-D42D-4947-BBDA-14E1102D8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8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imanshu\Desktop\vnv\images\bg\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" b="2458"/>
          <a:stretch/>
        </p:blipFill>
        <p:spPr bwMode="auto">
          <a:xfrm>
            <a:off x="-108520" y="404664"/>
            <a:ext cx="59046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2" y="239266"/>
            <a:ext cx="3175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3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imanshu\Desktop\vnv\images\bg\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6" t="6405" r="31667" b="92615"/>
          <a:stretch/>
        </p:blipFill>
        <p:spPr bwMode="auto">
          <a:xfrm>
            <a:off x="1835696" y="692696"/>
            <a:ext cx="5616624" cy="46630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2123728" y="74118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ahnschrift Condensed" pitchFamily="34" charset="0"/>
              </a:rPr>
              <a:t>Courses Available     (2019-2020)</a:t>
            </a:r>
            <a:endParaRPr lang="en-IN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90989"/>
            <a:ext cx="2736304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Regular Classroom Course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3204825"/>
            <a:ext cx="2664296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Classes 9</a:t>
            </a:r>
            <a:r>
              <a:rPr lang="en-IN" baseline="30000" dirty="0" smtClean="0">
                <a:solidFill>
                  <a:schemeClr val="tx1"/>
                </a:solidFill>
              </a:rPr>
              <a:t>th</a:t>
            </a:r>
            <a:r>
              <a:rPr lang="en-IN" dirty="0" smtClean="0">
                <a:solidFill>
                  <a:schemeClr val="tx1"/>
                </a:solidFill>
              </a:rPr>
              <a:t> &amp; 10</a:t>
            </a:r>
            <a:r>
              <a:rPr lang="en-IN" baseline="30000" dirty="0" smtClean="0">
                <a:solidFill>
                  <a:schemeClr val="tx1"/>
                </a:solidFill>
              </a:rPr>
              <a:t>th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230909"/>
            <a:ext cx="2736304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Droppers Batch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868" y="3230909"/>
            <a:ext cx="2600813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Quick Revision Course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82579"/>
            <a:ext cx="2736304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Crash Course 2019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868" y="1382579"/>
            <a:ext cx="2628292" cy="480060"/>
          </a:xfrm>
          <a:prstGeom prst="roundRect">
            <a:avLst>
              <a:gd name="adj" fmla="val 40473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Private Tuitions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29523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 smtClean="0">
                <a:latin typeface="Calisto MT" pitchFamily="18" charset="0"/>
              </a:rPr>
              <a:t>Class 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12</a:t>
            </a:r>
            <a:r>
              <a:rPr lang="en-IN" sz="1400" baseline="30000" dirty="0" smtClean="0">
                <a:solidFill>
                  <a:srgbClr val="FF0000"/>
                </a:solidFill>
                <a:latin typeface="Berlin Sans FB Demi" pitchFamily="34" charset="0"/>
              </a:rPr>
              <a:t>th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 Batch Starting 15</a:t>
            </a:r>
            <a:r>
              <a:rPr lang="en-IN" sz="1400" baseline="30000" dirty="0" smtClean="0">
                <a:solidFill>
                  <a:srgbClr val="FF0000"/>
                </a:solidFill>
                <a:latin typeface="Berlin Sans FB Demi" pitchFamily="34" charset="0"/>
              </a:rPr>
              <a:t>th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 March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IN" sz="1400" dirty="0">
                <a:latin typeface="Calisto MT" pitchFamily="18" charset="0"/>
              </a:rPr>
              <a:t>Class 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11</a:t>
            </a:r>
            <a:r>
              <a:rPr lang="en-IN" sz="1400" baseline="30000" dirty="0" smtClean="0">
                <a:solidFill>
                  <a:srgbClr val="FF0000"/>
                </a:solidFill>
                <a:latin typeface="Berlin Sans FB Demi" pitchFamily="34" charset="0"/>
              </a:rPr>
              <a:t>th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Berlin Sans FB Demi" pitchFamily="34" charset="0"/>
              </a:rPr>
              <a:t>Batch Starting </a:t>
            </a:r>
            <a:r>
              <a:rPr lang="en-IN" sz="1400" dirty="0" smtClean="0">
                <a:solidFill>
                  <a:srgbClr val="FF0000"/>
                </a:solidFill>
                <a:latin typeface="Berlin Sans FB Demi" pitchFamily="34" charset="0"/>
              </a:rPr>
              <a:t>April</a:t>
            </a:r>
            <a:endParaRPr lang="en-IN" sz="1200" dirty="0" smtClean="0">
              <a:solidFill>
                <a:srgbClr val="FF0000"/>
              </a:solidFill>
              <a:latin typeface="Berlin Sans FB Demi" pitchFamily="34" charset="0"/>
            </a:endParaRPr>
          </a:p>
          <a:p>
            <a:pPr algn="ctr"/>
            <a:r>
              <a:rPr lang="en-IN" sz="900" b="1" dirty="0" smtClean="0">
                <a:latin typeface="Calisto MT" pitchFamily="18" charset="0"/>
              </a:rPr>
              <a:t>*JEE and NEET Preparation integrated with CBSE</a:t>
            </a:r>
            <a:endParaRPr lang="en-IN" sz="900" b="1" dirty="0">
              <a:latin typeface="Calisto MT" pitchFamily="18" charset="0"/>
            </a:endParaRPr>
          </a:p>
          <a:p>
            <a:pPr algn="ctr"/>
            <a:endParaRPr lang="en-IN" sz="1400" dirty="0">
              <a:latin typeface="Berlin Sans FB Dem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38746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Calisto MT" pitchFamily="18" charset="0"/>
              </a:rPr>
              <a:t>Foundation in Maths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0152" y="1988840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/>
              <a:t>JEE Main, BITSAT, IP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NEET Physics &amp; Chemistry.</a:t>
            </a:r>
          </a:p>
          <a:p>
            <a:pPr algn="ctr"/>
            <a:r>
              <a:rPr lang="en-IN" sz="1600" dirty="0" smtClean="0">
                <a:solidFill>
                  <a:srgbClr val="FF0000"/>
                </a:solidFill>
                <a:latin typeface="Berlin Sans FB Demi" pitchFamily="34" charset="0"/>
              </a:rPr>
              <a:t>Starting 19</a:t>
            </a:r>
            <a:r>
              <a:rPr lang="en-IN" sz="1600" baseline="30000" dirty="0" smtClean="0">
                <a:solidFill>
                  <a:srgbClr val="FF0000"/>
                </a:solidFill>
                <a:latin typeface="Berlin Sans FB Demi" pitchFamily="34" charset="0"/>
              </a:rPr>
              <a:t>th</a:t>
            </a:r>
            <a:r>
              <a:rPr lang="en-IN" sz="1600" dirty="0" smtClean="0">
                <a:solidFill>
                  <a:srgbClr val="FF0000"/>
                </a:solidFill>
                <a:latin typeface="Berlin Sans FB Demi" pitchFamily="34" charset="0"/>
              </a:rPr>
              <a:t> March</a:t>
            </a:r>
            <a:endParaRPr lang="en-IN" sz="1600" dirty="0">
              <a:solidFill>
                <a:srgbClr val="FF0000"/>
              </a:solidFill>
              <a:latin typeface="Berlin Sans FB Demi" pitchFamily="34" charset="0"/>
            </a:endParaRPr>
          </a:p>
          <a:p>
            <a:pPr algn="ctr"/>
            <a:endParaRPr lang="en-IN" sz="1400" dirty="0">
              <a:latin typeface="Berlin Sans FB Dem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38572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IIT JEE </a:t>
            </a:r>
            <a:r>
              <a:rPr lang="en-US" sz="1400" dirty="0"/>
              <a:t>(</a:t>
            </a:r>
            <a:r>
              <a:rPr lang="en-US" sz="1400" dirty="0" err="1"/>
              <a:t>Phy</a:t>
            </a:r>
            <a:r>
              <a:rPr lang="en-US" sz="1400" dirty="0"/>
              <a:t>, </a:t>
            </a:r>
            <a:r>
              <a:rPr lang="en-US" sz="1400" dirty="0" err="1"/>
              <a:t>Chem</a:t>
            </a:r>
            <a:r>
              <a:rPr lang="en-US" sz="1400" dirty="0"/>
              <a:t> &amp; </a:t>
            </a:r>
            <a:r>
              <a:rPr lang="en-US" sz="1400" dirty="0" err="1"/>
              <a:t>Maths</a:t>
            </a:r>
            <a:r>
              <a:rPr lang="en-US" sz="1400" dirty="0" smtClean="0"/>
              <a:t>)</a:t>
            </a:r>
          </a:p>
          <a:p>
            <a:pPr algn="ctr"/>
            <a:r>
              <a:rPr lang="en-IN" sz="1400" b="1" dirty="0"/>
              <a:t>NEET</a:t>
            </a:r>
            <a:r>
              <a:rPr lang="en-IN" sz="1400" dirty="0"/>
              <a:t> (</a:t>
            </a:r>
            <a:r>
              <a:rPr lang="en-IN" sz="1400" dirty="0" err="1"/>
              <a:t>Phy</a:t>
            </a:r>
            <a:r>
              <a:rPr lang="en-IN" sz="1400" dirty="0"/>
              <a:t> &amp; </a:t>
            </a:r>
            <a:r>
              <a:rPr lang="en-IN" sz="1400" dirty="0" err="1"/>
              <a:t>Chem</a:t>
            </a:r>
            <a:r>
              <a:rPr lang="en-IN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38572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Revision of class 11th </a:t>
            </a:r>
            <a:r>
              <a:rPr lang="en-US" sz="1400" dirty="0" smtClean="0"/>
              <a:t>syllabus</a:t>
            </a:r>
          </a:p>
          <a:p>
            <a:pPr algn="ctr"/>
            <a:r>
              <a:rPr lang="en-IN" sz="1400" b="1" dirty="0" smtClean="0"/>
              <a:t>(for 12</a:t>
            </a:r>
            <a:r>
              <a:rPr lang="en-IN" sz="1400" b="1" baseline="30000" dirty="0" smtClean="0"/>
              <a:t>th</a:t>
            </a:r>
            <a:r>
              <a:rPr lang="en-IN" sz="1400" b="1" dirty="0" smtClean="0"/>
              <a:t> class students)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4720" y="2030651"/>
            <a:ext cx="248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Module and Doubt Solving classes </a:t>
            </a:r>
            <a:endParaRPr lang="en-US" sz="1400" dirty="0" smtClean="0"/>
          </a:p>
          <a:p>
            <a:pPr algn="ctr"/>
            <a:r>
              <a:rPr lang="en-US" sz="1400" b="1" dirty="0" smtClean="0"/>
              <a:t>for </a:t>
            </a:r>
            <a:r>
              <a:rPr lang="en-US" sz="1400" b="1" dirty="0"/>
              <a:t>Students Studying in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other Coaching </a:t>
            </a:r>
            <a:r>
              <a:rPr lang="en-US" sz="1400" b="1" dirty="0"/>
              <a:t>institutes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04" y="523522"/>
            <a:ext cx="3528392" cy="391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95536" y="523522"/>
            <a:ext cx="8568952" cy="3913590"/>
          </a:xfrm>
          <a:prstGeom prst="roundRect">
            <a:avLst>
              <a:gd name="adj" fmla="val 82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988" y="1462088"/>
            <a:ext cx="12247563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1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imanshu\Desktop\vnv\images\bg\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6" t="6405" r="31667" b="92615"/>
          <a:stretch/>
        </p:blipFill>
        <p:spPr bwMode="auto">
          <a:xfrm>
            <a:off x="3254014" y="813489"/>
            <a:ext cx="3168352" cy="46630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3254014" y="86197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ahnschrift Condensed" pitchFamily="34" charset="0"/>
              </a:rPr>
              <a:t>JEE Main 2019 RESULT</a:t>
            </a:r>
            <a:endParaRPr lang="en-IN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1279793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 smtClean="0"/>
              <a:t>( in percentile )</a:t>
            </a:r>
            <a:endParaRPr lang="en-IN" sz="1200" b="1" i="1" dirty="0"/>
          </a:p>
        </p:txBody>
      </p:sp>
      <p:pic>
        <p:nvPicPr>
          <p:cNvPr id="2051" name="Picture 3" descr="C:\Users\himanshu\Downloads\IMG_20190104_150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7894"/>
            <a:ext cx="896427" cy="1153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manshu\Downloads\Untitle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r="4785" b="5188"/>
          <a:stretch/>
        </p:blipFill>
        <p:spPr bwMode="auto">
          <a:xfrm>
            <a:off x="4385855" y="1627894"/>
            <a:ext cx="1004633" cy="1153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imanshu\Downloads\IMG_20190120_1944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53" y="1648804"/>
            <a:ext cx="952179" cy="113212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imanshu\Downloads\Untitled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078"/>
            <a:ext cx="896427" cy="1153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imanshu\Downloads\IMG_20190123_18203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67447"/>
            <a:ext cx="962504" cy="11696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himanshu\Downloads\IMG_20190123_18210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75" y="3267446"/>
            <a:ext cx="935757" cy="11696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2774394"/>
            <a:ext cx="10801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Shashi</a:t>
            </a:r>
            <a:r>
              <a:rPr lang="en-IN" sz="1050" dirty="0" smtClean="0"/>
              <a:t> </a:t>
            </a:r>
            <a:r>
              <a:rPr lang="en-IN" sz="1050" dirty="0" err="1" smtClean="0"/>
              <a:t>Shekhar</a:t>
            </a:r>
            <a:endParaRPr lang="en-IN" sz="1050" dirty="0" smtClean="0"/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98.97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2780928"/>
            <a:ext cx="10801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Saksham</a:t>
            </a:r>
            <a:r>
              <a:rPr lang="en-IN" sz="1050" dirty="0" smtClean="0"/>
              <a:t> </a:t>
            </a:r>
            <a:r>
              <a:rPr lang="en-IN" sz="1050" dirty="0" err="1" smtClean="0"/>
              <a:t>Kapoor</a:t>
            </a:r>
            <a:endParaRPr lang="en-IN" sz="1050" dirty="0" smtClean="0"/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97.30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2780928"/>
            <a:ext cx="12241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Kushagra</a:t>
            </a:r>
            <a:r>
              <a:rPr lang="en-IN" sz="1050" dirty="0" smtClean="0"/>
              <a:t> </a:t>
            </a:r>
            <a:r>
              <a:rPr lang="en-IN" sz="1050" dirty="0" err="1" smtClean="0"/>
              <a:t>Pipraiya</a:t>
            </a:r>
            <a:endParaRPr lang="en-IN" sz="1050" dirty="0" smtClean="0"/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95.79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7359" y="4437112"/>
            <a:ext cx="108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Mohd</a:t>
            </a:r>
            <a:r>
              <a:rPr lang="en-IN" sz="1050" dirty="0" smtClean="0"/>
              <a:t>. </a:t>
            </a:r>
            <a:r>
              <a:rPr lang="en-IN" sz="1050" dirty="0" err="1" smtClean="0"/>
              <a:t>Inayetullah</a:t>
            </a:r>
            <a:r>
              <a:rPr lang="en-IN" sz="1050" dirty="0" smtClean="0"/>
              <a:t> </a:t>
            </a:r>
            <a:r>
              <a:rPr lang="en-IN" sz="1050" dirty="0" err="1" smtClean="0"/>
              <a:t>Rais</a:t>
            </a:r>
            <a:endParaRPr lang="en-IN" sz="1050" dirty="0" smtClean="0"/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94.54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4509120"/>
            <a:ext cx="115212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Rishabh</a:t>
            </a:r>
            <a:r>
              <a:rPr lang="en-IN" sz="1050" dirty="0" smtClean="0"/>
              <a:t> </a:t>
            </a:r>
            <a:r>
              <a:rPr lang="en-IN" sz="1050" dirty="0" err="1" smtClean="0"/>
              <a:t>Ranjan</a:t>
            </a:r>
            <a:endParaRPr lang="en-IN" sz="1050" dirty="0" smtClean="0"/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93.92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120" y="4502586"/>
            <a:ext cx="10801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 err="1" smtClean="0"/>
              <a:t>Sankalp</a:t>
            </a:r>
            <a:r>
              <a:rPr lang="en-IN" sz="1050" dirty="0" smtClean="0"/>
              <a:t> Roy</a:t>
            </a:r>
          </a:p>
          <a:p>
            <a:pPr algn="ctr"/>
            <a:r>
              <a:rPr lang="en-IN" sz="1200" b="1" i="1" dirty="0" smtClean="0">
                <a:solidFill>
                  <a:srgbClr val="C00000"/>
                </a:solidFill>
              </a:rPr>
              <a:t>92.74</a:t>
            </a:r>
            <a:endParaRPr lang="en-IN" sz="1200" b="1" i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9792" y="548680"/>
            <a:ext cx="4392488" cy="4608512"/>
          </a:xfrm>
          <a:prstGeom prst="roundRect">
            <a:avLst>
              <a:gd name="adj" fmla="val 83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57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111250"/>
            <a:ext cx="441325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3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10</cp:revision>
  <dcterms:created xsi:type="dcterms:W3CDTF">2019-03-04T04:17:37Z</dcterms:created>
  <dcterms:modified xsi:type="dcterms:W3CDTF">2019-03-04T05:50:25Z</dcterms:modified>
</cp:coreProperties>
</file>