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5"/>
  </p:notesMasterIdLst>
  <p:handoutMasterIdLst>
    <p:handoutMasterId r:id="rId16"/>
  </p:handoutMasterIdLst>
  <p:sldIdLst>
    <p:sldId id="379" r:id="rId5"/>
    <p:sldId id="383" r:id="rId6"/>
    <p:sldId id="396" r:id="rId7"/>
    <p:sldId id="371" r:id="rId8"/>
    <p:sldId id="359" r:id="rId9"/>
    <p:sldId id="395" r:id="rId10"/>
    <p:sldId id="392" r:id="rId11"/>
    <p:sldId id="362" r:id="rId12"/>
    <p:sldId id="390" r:id="rId13"/>
    <p:sldId id="393" r:id="rId14"/>
  </p:sldIdLst>
  <p:sldSz cx="12188825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015A0F4-80CA-45AF-B65D-9BA04BFF1391}">
          <p14:sldIdLst>
            <p14:sldId id="379"/>
            <p14:sldId id="383"/>
            <p14:sldId id="396"/>
            <p14:sldId id="371"/>
          </p14:sldIdLst>
        </p14:section>
        <p14:section name="Untitled Section" id="{E9BDD807-5721-445C-8B71-4B9005964938}">
          <p14:sldIdLst>
            <p14:sldId id="359"/>
            <p14:sldId id="395"/>
            <p14:sldId id="392"/>
            <p14:sldId id="362"/>
            <p14:sldId id="390"/>
            <p14:sldId id="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97C"/>
    <a:srgbClr val="003A52"/>
    <a:srgbClr val="E56D55"/>
    <a:srgbClr val="DE9F5B"/>
    <a:srgbClr val="F28360"/>
    <a:srgbClr val="BA6964"/>
    <a:srgbClr val="DB49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D230F3-CF80-4859-8CE7-A43EE81993B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109" autoAdjust="0"/>
  </p:normalViewPr>
  <p:slideViewPr>
    <p:cSldViewPr showGuides="1">
      <p:cViewPr>
        <p:scale>
          <a:sx n="66" d="100"/>
          <a:sy n="66" d="100"/>
        </p:scale>
        <p:origin x="1330" y="187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A966AA-C2D0-420D-89FC-1A1AB0AD4072}" type="doc">
      <dgm:prSet loTypeId="urn:microsoft.com/office/officeart/2005/8/layout/list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5D50368-372D-4F79-95B9-B27BD239F0F6}">
      <dgm:prSet phldrT="[Text]" custT="1"/>
      <dgm:spPr/>
      <dgm:t>
        <a:bodyPr/>
        <a:lstStyle/>
        <a:p>
          <a:pPr>
            <a:buNone/>
          </a:pPr>
          <a:r>
            <a:rPr lang="en-US" sz="3000" b="1" dirty="0"/>
            <a:t>Build</a:t>
          </a:r>
        </a:p>
      </dgm:t>
    </dgm:pt>
    <dgm:pt modelId="{CDE1A78B-2AE4-4A71-9139-416C219BC84D}" type="parTrans" cxnId="{68788A78-9180-41FF-BD09-BF4DBB52EA0D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508ABF25-4B40-405C-9E88-248ED8B31B83}" type="sibTrans" cxnId="{68788A78-9180-41FF-BD09-BF4DBB52EA0D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15FCB7DF-D0D3-43D8-8FE5-E5FFDED6264E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100" dirty="0"/>
            <a:t>Developed a working command calculator using Python.</a:t>
          </a:r>
          <a:endParaRPr lang="en-US" sz="1600" dirty="0"/>
        </a:p>
      </dgm:t>
    </dgm:pt>
    <dgm:pt modelId="{5DD5E854-B70B-4927-93DD-9B930567F2D9}" type="parTrans" cxnId="{D8EBBD42-214D-4D3D-9A34-A5A6A40991CD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DDE76206-3F7F-4788-87BA-8C9D4D26CDB9}" type="sibTrans" cxnId="{D8EBBD42-214D-4D3D-9A34-A5A6A40991CD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196543C5-093B-4437-B406-DBE4B882EA97}">
      <dgm:prSet phldrT="[Text]" custT="1"/>
      <dgm:spPr/>
      <dgm:t>
        <a:bodyPr/>
        <a:lstStyle/>
        <a:p>
          <a:pPr>
            <a:buNone/>
          </a:pPr>
          <a:r>
            <a:rPr lang="en-US" sz="3000" b="1" dirty="0"/>
            <a:t>Refine</a:t>
          </a:r>
        </a:p>
      </dgm:t>
    </dgm:pt>
    <dgm:pt modelId="{41DE1F19-4A9F-48CD-A44E-6BF1D04E31EE}" type="parTrans" cxnId="{52499B9F-797A-43CC-89E1-64C52021BFAF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F264F018-7FB9-43EC-B595-B986D351AD7B}" type="sibTrans" cxnId="{52499B9F-797A-43CC-89E1-64C52021BFAF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C485168C-07AD-4DE6-B17E-1E96E93777D7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100" b="0" dirty="0"/>
            <a:t>Improved program reliability with input validation and error handling (Ex: divide by zero).</a:t>
          </a:r>
        </a:p>
      </dgm:t>
    </dgm:pt>
    <dgm:pt modelId="{2EA2CE1F-978B-4B0A-92B2-CA23FBAEB8C0}" type="parTrans" cxnId="{B374803A-F1D8-4C12-8B03-25954CE7DDA9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05F43B89-7F05-43F2-A0A8-66E0914D6EC4}" type="sibTrans" cxnId="{B374803A-F1D8-4C12-8B03-25954CE7DDA9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CA2BABAF-EDAA-4496-8316-FD6EA3643E8F}">
      <dgm:prSet phldrT="[Text]" custT="1"/>
      <dgm:spPr/>
      <dgm:t>
        <a:bodyPr/>
        <a:lstStyle/>
        <a:p>
          <a:pPr>
            <a:buNone/>
          </a:pPr>
          <a:r>
            <a:rPr lang="en-US" sz="3000" b="1" dirty="0"/>
            <a:t>Learn</a:t>
          </a:r>
        </a:p>
      </dgm:t>
    </dgm:pt>
    <dgm:pt modelId="{2B1B4805-2FB7-402F-86A8-587F29181C18}" type="parTrans" cxnId="{4011B082-09BD-4DD1-A54F-EA5AB249A3C2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4498AB02-A1BF-4D28-8918-F87A89CEE23B}" type="sibTrans" cxnId="{4011B082-09BD-4DD1-A54F-EA5AB249A3C2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ABC1EDDD-C08B-4F9C-8453-9CEFCC2AF319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100" dirty="0"/>
            <a:t>Understood how loops and choices work in a program.</a:t>
          </a:r>
        </a:p>
      </dgm:t>
    </dgm:pt>
    <dgm:pt modelId="{33D02404-349E-4E82-A8BA-C0A907006883}" type="parTrans" cxnId="{9C4BE375-6187-4BD4-A343-9FC71D796AF1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7D85D88C-6545-49D9-9F9D-01270187B165}" type="sibTrans" cxnId="{9C4BE375-6187-4BD4-A343-9FC71D796AF1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106CFB50-4E29-4B64-9AE4-B1D88BC57A76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100" dirty="0"/>
            <a:t>Applied core concepts like loops, conditional and input effectively.</a:t>
          </a:r>
          <a:endParaRPr lang="en-US" sz="3600" dirty="0"/>
        </a:p>
      </dgm:t>
    </dgm:pt>
    <dgm:pt modelId="{86487C7E-554E-491E-96B0-09CE91B6E77F}" type="parTrans" cxnId="{7E6B4766-A120-41D0-9E6E-CAEC8B21D615}">
      <dgm:prSet/>
      <dgm:spPr/>
      <dgm:t>
        <a:bodyPr/>
        <a:lstStyle/>
        <a:p>
          <a:endParaRPr lang="en-IN"/>
        </a:p>
      </dgm:t>
    </dgm:pt>
    <dgm:pt modelId="{21AB857C-EF1A-492E-9B77-8AA569B386EE}" type="sibTrans" cxnId="{7E6B4766-A120-41D0-9E6E-CAEC8B21D615}">
      <dgm:prSet/>
      <dgm:spPr/>
      <dgm:t>
        <a:bodyPr/>
        <a:lstStyle/>
        <a:p>
          <a:endParaRPr lang="en-IN"/>
        </a:p>
      </dgm:t>
    </dgm:pt>
    <dgm:pt modelId="{1CE9CC47-E3A9-4E35-BA81-0EA8D3720820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100" b="0" dirty="0"/>
            <a:t>Structured the logic in a clear, readable, and expandable format.</a:t>
          </a:r>
        </a:p>
      </dgm:t>
    </dgm:pt>
    <dgm:pt modelId="{82522D03-74CE-427A-9428-12EB1BA2E9F5}" type="parTrans" cxnId="{24B616A6-B412-4CBE-AC0D-3F9177B3BACD}">
      <dgm:prSet/>
      <dgm:spPr/>
      <dgm:t>
        <a:bodyPr/>
        <a:lstStyle/>
        <a:p>
          <a:endParaRPr lang="en-IN"/>
        </a:p>
      </dgm:t>
    </dgm:pt>
    <dgm:pt modelId="{E55B5F5E-C736-4C45-A867-C8C6E9BDB5F0}" type="sibTrans" cxnId="{24B616A6-B412-4CBE-AC0D-3F9177B3BACD}">
      <dgm:prSet/>
      <dgm:spPr/>
      <dgm:t>
        <a:bodyPr/>
        <a:lstStyle/>
        <a:p>
          <a:endParaRPr lang="en-IN"/>
        </a:p>
      </dgm:t>
    </dgm:pt>
    <dgm:pt modelId="{1FF35B9F-5BB8-422A-A542-19CE41457079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100" dirty="0"/>
            <a:t>Felt more confident writing and explaining code on my own.</a:t>
          </a:r>
        </a:p>
      </dgm:t>
    </dgm:pt>
    <dgm:pt modelId="{F3B6DFA8-302E-40B7-9858-DA18D86F5A0F}" type="parTrans" cxnId="{D2942EAF-2FD5-44E7-83FB-B3D81CBF5F6B}">
      <dgm:prSet/>
      <dgm:spPr/>
      <dgm:t>
        <a:bodyPr/>
        <a:lstStyle/>
        <a:p>
          <a:endParaRPr lang="en-IN"/>
        </a:p>
      </dgm:t>
    </dgm:pt>
    <dgm:pt modelId="{DB352CB7-0663-4862-8B12-5F4480C77229}" type="sibTrans" cxnId="{D2942EAF-2FD5-44E7-83FB-B3D81CBF5F6B}">
      <dgm:prSet/>
      <dgm:spPr/>
      <dgm:t>
        <a:bodyPr/>
        <a:lstStyle/>
        <a:p>
          <a:endParaRPr lang="en-IN"/>
        </a:p>
      </dgm:t>
    </dgm:pt>
    <dgm:pt modelId="{5D90C181-29BA-754B-8CED-028672BE97A5}" type="pres">
      <dgm:prSet presAssocID="{B6A966AA-C2D0-420D-89FC-1A1AB0AD4072}" presName="linear" presStyleCnt="0">
        <dgm:presLayoutVars>
          <dgm:dir/>
          <dgm:animLvl val="lvl"/>
          <dgm:resizeHandles val="exact"/>
        </dgm:presLayoutVars>
      </dgm:prSet>
      <dgm:spPr/>
    </dgm:pt>
    <dgm:pt modelId="{EA3EDDF0-1E8F-6945-904A-DD3A6B9A2B5B}" type="pres">
      <dgm:prSet presAssocID="{45D50368-372D-4F79-95B9-B27BD239F0F6}" presName="parentLin" presStyleCnt="0"/>
      <dgm:spPr/>
    </dgm:pt>
    <dgm:pt modelId="{81FBA671-1EAB-3743-B3E7-569CF5626085}" type="pres">
      <dgm:prSet presAssocID="{45D50368-372D-4F79-95B9-B27BD239F0F6}" presName="parentLeftMargin" presStyleLbl="node1" presStyleIdx="0" presStyleCnt="3"/>
      <dgm:spPr/>
    </dgm:pt>
    <dgm:pt modelId="{B0E0E66F-5008-2748-BDFB-DD33D6664772}" type="pres">
      <dgm:prSet presAssocID="{45D50368-372D-4F79-95B9-B27BD239F0F6}" presName="parentText" presStyleLbl="node1" presStyleIdx="0" presStyleCnt="3" custScaleX="32908" custScaleY="67369">
        <dgm:presLayoutVars>
          <dgm:chMax val="0"/>
          <dgm:bulletEnabled val="1"/>
        </dgm:presLayoutVars>
      </dgm:prSet>
      <dgm:spPr/>
    </dgm:pt>
    <dgm:pt modelId="{E3724DD4-4691-8D42-9F04-5798C11AB795}" type="pres">
      <dgm:prSet presAssocID="{45D50368-372D-4F79-95B9-B27BD239F0F6}" presName="negativeSpace" presStyleCnt="0"/>
      <dgm:spPr/>
    </dgm:pt>
    <dgm:pt modelId="{04DD4E4A-5ADD-9044-910F-755EF6822042}" type="pres">
      <dgm:prSet presAssocID="{45D50368-372D-4F79-95B9-B27BD239F0F6}" presName="childText" presStyleLbl="conFgAcc1" presStyleIdx="0" presStyleCnt="3">
        <dgm:presLayoutVars>
          <dgm:bulletEnabled val="1"/>
        </dgm:presLayoutVars>
      </dgm:prSet>
      <dgm:spPr/>
    </dgm:pt>
    <dgm:pt modelId="{093BF27B-85AC-B542-B635-0D7843D7B6BD}" type="pres">
      <dgm:prSet presAssocID="{508ABF25-4B40-405C-9E88-248ED8B31B83}" presName="spaceBetweenRectangles" presStyleCnt="0"/>
      <dgm:spPr/>
    </dgm:pt>
    <dgm:pt modelId="{BEE81B09-5940-C447-B206-6ED22EF67B4B}" type="pres">
      <dgm:prSet presAssocID="{196543C5-093B-4437-B406-DBE4B882EA97}" presName="parentLin" presStyleCnt="0"/>
      <dgm:spPr/>
    </dgm:pt>
    <dgm:pt modelId="{8AABD0CC-634F-704F-A5C9-EA5E8EEBB280}" type="pres">
      <dgm:prSet presAssocID="{196543C5-093B-4437-B406-DBE4B882EA97}" presName="parentLeftMargin" presStyleLbl="node1" presStyleIdx="0" presStyleCnt="3"/>
      <dgm:spPr/>
    </dgm:pt>
    <dgm:pt modelId="{31F9304B-5DA3-AA49-AF71-1B8BDE4DA024}" type="pres">
      <dgm:prSet presAssocID="{196543C5-093B-4437-B406-DBE4B882EA97}" presName="parentText" presStyleLbl="node1" presStyleIdx="1" presStyleCnt="3" custScaleX="34184" custScaleY="69509" custLinFactNeighborX="4365" custLinFactNeighborY="5015">
        <dgm:presLayoutVars>
          <dgm:chMax val="0"/>
          <dgm:bulletEnabled val="1"/>
        </dgm:presLayoutVars>
      </dgm:prSet>
      <dgm:spPr/>
    </dgm:pt>
    <dgm:pt modelId="{9FD4C792-B949-9147-A418-FD3A0311AD8D}" type="pres">
      <dgm:prSet presAssocID="{196543C5-093B-4437-B406-DBE4B882EA97}" presName="negativeSpace" presStyleCnt="0"/>
      <dgm:spPr/>
    </dgm:pt>
    <dgm:pt modelId="{8AF6BF20-F334-694B-9A3B-6D331B37BAE6}" type="pres">
      <dgm:prSet presAssocID="{196543C5-093B-4437-B406-DBE4B882EA97}" presName="childText" presStyleLbl="conFgAcc1" presStyleIdx="1" presStyleCnt="3" custScaleY="96482">
        <dgm:presLayoutVars>
          <dgm:bulletEnabled val="1"/>
        </dgm:presLayoutVars>
      </dgm:prSet>
      <dgm:spPr/>
    </dgm:pt>
    <dgm:pt modelId="{78D531C3-E269-D743-B97F-4B00D20E35D4}" type="pres">
      <dgm:prSet presAssocID="{F264F018-7FB9-43EC-B595-B986D351AD7B}" presName="spaceBetweenRectangles" presStyleCnt="0"/>
      <dgm:spPr/>
    </dgm:pt>
    <dgm:pt modelId="{9A9D8948-29D3-4A48-A2E3-54106B5B7B07}" type="pres">
      <dgm:prSet presAssocID="{CA2BABAF-EDAA-4496-8316-FD6EA3643E8F}" presName="parentLin" presStyleCnt="0"/>
      <dgm:spPr/>
    </dgm:pt>
    <dgm:pt modelId="{DE08FE34-AB57-1F40-8636-1464DE6D0C41}" type="pres">
      <dgm:prSet presAssocID="{CA2BABAF-EDAA-4496-8316-FD6EA3643E8F}" presName="parentLeftMargin" presStyleLbl="node1" presStyleIdx="1" presStyleCnt="3"/>
      <dgm:spPr/>
    </dgm:pt>
    <dgm:pt modelId="{652F3490-862A-E047-BB50-C088A6687CC0}" type="pres">
      <dgm:prSet presAssocID="{CA2BABAF-EDAA-4496-8316-FD6EA3643E8F}" presName="parentText" presStyleLbl="node1" presStyleIdx="2" presStyleCnt="3" custScaleX="34771" custScaleY="70221">
        <dgm:presLayoutVars>
          <dgm:chMax val="0"/>
          <dgm:bulletEnabled val="1"/>
        </dgm:presLayoutVars>
      </dgm:prSet>
      <dgm:spPr/>
    </dgm:pt>
    <dgm:pt modelId="{6CBBBC0E-43F3-AA4A-8E98-5B5ED7B0D8DE}" type="pres">
      <dgm:prSet presAssocID="{CA2BABAF-EDAA-4496-8316-FD6EA3643E8F}" presName="negativeSpace" presStyleCnt="0"/>
      <dgm:spPr/>
    </dgm:pt>
    <dgm:pt modelId="{23DF88C4-BA0E-7F41-8711-CEC83576ECEB}" type="pres">
      <dgm:prSet presAssocID="{CA2BABAF-EDAA-4496-8316-FD6EA3643E8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CF10910-D521-6647-891C-E987CBC0C953}" type="presOf" srcId="{B6A966AA-C2D0-420D-89FC-1A1AB0AD4072}" destId="{5D90C181-29BA-754B-8CED-028672BE97A5}" srcOrd="0" destOrd="0" presId="urn:microsoft.com/office/officeart/2005/8/layout/list1"/>
    <dgm:cxn modelId="{0FD39F18-41F4-564D-9558-6DC56DA8EA4B}" type="presOf" srcId="{196543C5-093B-4437-B406-DBE4B882EA97}" destId="{31F9304B-5DA3-AA49-AF71-1B8BDE4DA024}" srcOrd="1" destOrd="0" presId="urn:microsoft.com/office/officeart/2005/8/layout/list1"/>
    <dgm:cxn modelId="{DFDB961A-F939-B14F-B3A4-755006535A01}" type="presOf" srcId="{15FCB7DF-D0D3-43D8-8FE5-E5FFDED6264E}" destId="{04DD4E4A-5ADD-9044-910F-755EF6822042}" srcOrd="0" destOrd="0" presId="urn:microsoft.com/office/officeart/2005/8/layout/list1"/>
    <dgm:cxn modelId="{9B26641B-19E3-704C-9C38-438AD9959327}" type="presOf" srcId="{45D50368-372D-4F79-95B9-B27BD239F0F6}" destId="{B0E0E66F-5008-2748-BDFB-DD33D6664772}" srcOrd="1" destOrd="0" presId="urn:microsoft.com/office/officeart/2005/8/layout/list1"/>
    <dgm:cxn modelId="{B374803A-F1D8-4C12-8B03-25954CE7DDA9}" srcId="{196543C5-093B-4437-B406-DBE4B882EA97}" destId="{C485168C-07AD-4DE6-B17E-1E96E93777D7}" srcOrd="0" destOrd="0" parTransId="{2EA2CE1F-978B-4B0A-92B2-CA23FBAEB8C0}" sibTransId="{05F43B89-7F05-43F2-A0A8-66E0914D6EC4}"/>
    <dgm:cxn modelId="{D49A625B-1896-DD45-9CA0-356EB86E3391}" type="presOf" srcId="{196543C5-093B-4437-B406-DBE4B882EA97}" destId="{8AABD0CC-634F-704F-A5C9-EA5E8EEBB280}" srcOrd="0" destOrd="0" presId="urn:microsoft.com/office/officeart/2005/8/layout/list1"/>
    <dgm:cxn modelId="{326D4D5E-1498-6244-803D-3B565316B5D0}" type="presOf" srcId="{C485168C-07AD-4DE6-B17E-1E96E93777D7}" destId="{8AF6BF20-F334-694B-9A3B-6D331B37BAE6}" srcOrd="0" destOrd="0" presId="urn:microsoft.com/office/officeart/2005/8/layout/list1"/>
    <dgm:cxn modelId="{337F2B41-F42E-43C3-8927-BC77AD03BB12}" type="presOf" srcId="{1FF35B9F-5BB8-422A-A542-19CE41457079}" destId="{23DF88C4-BA0E-7F41-8711-CEC83576ECEB}" srcOrd="0" destOrd="1" presId="urn:microsoft.com/office/officeart/2005/8/layout/list1"/>
    <dgm:cxn modelId="{D8EBBD42-214D-4D3D-9A34-A5A6A40991CD}" srcId="{45D50368-372D-4F79-95B9-B27BD239F0F6}" destId="{15FCB7DF-D0D3-43D8-8FE5-E5FFDED6264E}" srcOrd="0" destOrd="0" parTransId="{5DD5E854-B70B-4927-93DD-9B930567F2D9}" sibTransId="{DDE76206-3F7F-4788-87BA-8C9D4D26CDB9}"/>
    <dgm:cxn modelId="{7E6B4766-A120-41D0-9E6E-CAEC8B21D615}" srcId="{45D50368-372D-4F79-95B9-B27BD239F0F6}" destId="{106CFB50-4E29-4B64-9AE4-B1D88BC57A76}" srcOrd="1" destOrd="0" parTransId="{86487C7E-554E-491E-96B0-09CE91B6E77F}" sibTransId="{21AB857C-EF1A-492E-9B77-8AA569B386EE}"/>
    <dgm:cxn modelId="{9CB7CF67-A74E-944D-8938-C1AF95A9D2CA}" type="presOf" srcId="{ABC1EDDD-C08B-4F9C-8453-9CEFCC2AF319}" destId="{23DF88C4-BA0E-7F41-8711-CEC83576ECEB}" srcOrd="0" destOrd="0" presId="urn:microsoft.com/office/officeart/2005/8/layout/list1"/>
    <dgm:cxn modelId="{64537B6B-4BD7-1141-BE8F-33B7AD3D4FE3}" type="presOf" srcId="{CA2BABAF-EDAA-4496-8316-FD6EA3643E8F}" destId="{DE08FE34-AB57-1F40-8636-1464DE6D0C41}" srcOrd="0" destOrd="0" presId="urn:microsoft.com/office/officeart/2005/8/layout/list1"/>
    <dgm:cxn modelId="{9C4BE375-6187-4BD4-A343-9FC71D796AF1}" srcId="{CA2BABAF-EDAA-4496-8316-FD6EA3643E8F}" destId="{ABC1EDDD-C08B-4F9C-8453-9CEFCC2AF319}" srcOrd="0" destOrd="0" parTransId="{33D02404-349E-4E82-A8BA-C0A907006883}" sibTransId="{7D85D88C-6545-49D9-9F9D-01270187B165}"/>
    <dgm:cxn modelId="{68788A78-9180-41FF-BD09-BF4DBB52EA0D}" srcId="{B6A966AA-C2D0-420D-89FC-1A1AB0AD4072}" destId="{45D50368-372D-4F79-95B9-B27BD239F0F6}" srcOrd="0" destOrd="0" parTransId="{CDE1A78B-2AE4-4A71-9139-416C219BC84D}" sibTransId="{508ABF25-4B40-405C-9E88-248ED8B31B83}"/>
    <dgm:cxn modelId="{D1B0B97B-BA52-4865-AA60-0A827EC0B806}" type="presOf" srcId="{1CE9CC47-E3A9-4E35-BA81-0EA8D3720820}" destId="{8AF6BF20-F334-694B-9A3B-6D331B37BAE6}" srcOrd="0" destOrd="1" presId="urn:microsoft.com/office/officeart/2005/8/layout/list1"/>
    <dgm:cxn modelId="{4011B082-09BD-4DD1-A54F-EA5AB249A3C2}" srcId="{B6A966AA-C2D0-420D-89FC-1A1AB0AD4072}" destId="{CA2BABAF-EDAA-4496-8316-FD6EA3643E8F}" srcOrd="2" destOrd="0" parTransId="{2B1B4805-2FB7-402F-86A8-587F29181C18}" sibTransId="{4498AB02-A1BF-4D28-8918-F87A89CEE23B}"/>
    <dgm:cxn modelId="{52499B9F-797A-43CC-89E1-64C52021BFAF}" srcId="{B6A966AA-C2D0-420D-89FC-1A1AB0AD4072}" destId="{196543C5-093B-4437-B406-DBE4B882EA97}" srcOrd="1" destOrd="0" parTransId="{41DE1F19-4A9F-48CD-A44E-6BF1D04E31EE}" sibTransId="{F264F018-7FB9-43EC-B595-B986D351AD7B}"/>
    <dgm:cxn modelId="{24B616A6-B412-4CBE-AC0D-3F9177B3BACD}" srcId="{196543C5-093B-4437-B406-DBE4B882EA97}" destId="{1CE9CC47-E3A9-4E35-BA81-0EA8D3720820}" srcOrd="1" destOrd="0" parTransId="{82522D03-74CE-427A-9428-12EB1BA2E9F5}" sibTransId="{E55B5F5E-C736-4C45-A867-C8C6E9BDB5F0}"/>
    <dgm:cxn modelId="{D2942EAF-2FD5-44E7-83FB-B3D81CBF5F6B}" srcId="{CA2BABAF-EDAA-4496-8316-FD6EA3643E8F}" destId="{1FF35B9F-5BB8-422A-A542-19CE41457079}" srcOrd="1" destOrd="0" parTransId="{F3B6DFA8-302E-40B7-9858-DA18D86F5A0F}" sibTransId="{DB352CB7-0663-4862-8B12-5F4480C77229}"/>
    <dgm:cxn modelId="{63C304C9-2BE0-8B4C-8CE1-344E9F96D3BD}" type="presOf" srcId="{CA2BABAF-EDAA-4496-8316-FD6EA3643E8F}" destId="{652F3490-862A-E047-BB50-C088A6687CC0}" srcOrd="1" destOrd="0" presId="urn:microsoft.com/office/officeart/2005/8/layout/list1"/>
    <dgm:cxn modelId="{940ED8E7-CD91-6348-AA19-BF3163CFB14B}" type="presOf" srcId="{45D50368-372D-4F79-95B9-B27BD239F0F6}" destId="{81FBA671-1EAB-3743-B3E7-569CF5626085}" srcOrd="0" destOrd="0" presId="urn:microsoft.com/office/officeart/2005/8/layout/list1"/>
    <dgm:cxn modelId="{9E4A2FED-CB59-4421-9E3E-9727CB847251}" type="presOf" srcId="{106CFB50-4E29-4B64-9AE4-B1D88BC57A76}" destId="{04DD4E4A-5ADD-9044-910F-755EF6822042}" srcOrd="0" destOrd="1" presId="urn:microsoft.com/office/officeart/2005/8/layout/list1"/>
    <dgm:cxn modelId="{F7D06768-4AC7-CF4C-8783-18E59D294C00}" type="presParOf" srcId="{5D90C181-29BA-754B-8CED-028672BE97A5}" destId="{EA3EDDF0-1E8F-6945-904A-DD3A6B9A2B5B}" srcOrd="0" destOrd="0" presId="urn:microsoft.com/office/officeart/2005/8/layout/list1"/>
    <dgm:cxn modelId="{C1CCD549-E034-7F41-B0C3-17ED87E5A4CE}" type="presParOf" srcId="{EA3EDDF0-1E8F-6945-904A-DD3A6B9A2B5B}" destId="{81FBA671-1EAB-3743-B3E7-569CF5626085}" srcOrd="0" destOrd="0" presId="urn:microsoft.com/office/officeart/2005/8/layout/list1"/>
    <dgm:cxn modelId="{618DC419-73CA-FF46-B38E-837E2699893C}" type="presParOf" srcId="{EA3EDDF0-1E8F-6945-904A-DD3A6B9A2B5B}" destId="{B0E0E66F-5008-2748-BDFB-DD33D6664772}" srcOrd="1" destOrd="0" presId="urn:microsoft.com/office/officeart/2005/8/layout/list1"/>
    <dgm:cxn modelId="{849678B6-C08F-7E4E-BE8C-D0DAC9E60F0E}" type="presParOf" srcId="{5D90C181-29BA-754B-8CED-028672BE97A5}" destId="{E3724DD4-4691-8D42-9F04-5798C11AB795}" srcOrd="1" destOrd="0" presId="urn:microsoft.com/office/officeart/2005/8/layout/list1"/>
    <dgm:cxn modelId="{BF528710-91AC-9344-ADA8-260322D9FD7E}" type="presParOf" srcId="{5D90C181-29BA-754B-8CED-028672BE97A5}" destId="{04DD4E4A-5ADD-9044-910F-755EF6822042}" srcOrd="2" destOrd="0" presId="urn:microsoft.com/office/officeart/2005/8/layout/list1"/>
    <dgm:cxn modelId="{44802194-5CE3-834B-9835-F10A5DCAB4CC}" type="presParOf" srcId="{5D90C181-29BA-754B-8CED-028672BE97A5}" destId="{093BF27B-85AC-B542-B635-0D7843D7B6BD}" srcOrd="3" destOrd="0" presId="urn:microsoft.com/office/officeart/2005/8/layout/list1"/>
    <dgm:cxn modelId="{81C645FF-9828-434B-8185-29D46BE34342}" type="presParOf" srcId="{5D90C181-29BA-754B-8CED-028672BE97A5}" destId="{BEE81B09-5940-C447-B206-6ED22EF67B4B}" srcOrd="4" destOrd="0" presId="urn:microsoft.com/office/officeart/2005/8/layout/list1"/>
    <dgm:cxn modelId="{C902B8A3-28A8-6649-9B85-CEB0338241BC}" type="presParOf" srcId="{BEE81B09-5940-C447-B206-6ED22EF67B4B}" destId="{8AABD0CC-634F-704F-A5C9-EA5E8EEBB280}" srcOrd="0" destOrd="0" presId="urn:microsoft.com/office/officeart/2005/8/layout/list1"/>
    <dgm:cxn modelId="{D5745360-3397-634A-B173-74A259270C4E}" type="presParOf" srcId="{BEE81B09-5940-C447-B206-6ED22EF67B4B}" destId="{31F9304B-5DA3-AA49-AF71-1B8BDE4DA024}" srcOrd="1" destOrd="0" presId="urn:microsoft.com/office/officeart/2005/8/layout/list1"/>
    <dgm:cxn modelId="{659551B7-B6C0-8945-B99B-58B87BF36257}" type="presParOf" srcId="{5D90C181-29BA-754B-8CED-028672BE97A5}" destId="{9FD4C792-B949-9147-A418-FD3A0311AD8D}" srcOrd="5" destOrd="0" presId="urn:microsoft.com/office/officeart/2005/8/layout/list1"/>
    <dgm:cxn modelId="{3EE215E8-21EA-2F4D-B33E-A0C90192A8AF}" type="presParOf" srcId="{5D90C181-29BA-754B-8CED-028672BE97A5}" destId="{8AF6BF20-F334-694B-9A3B-6D331B37BAE6}" srcOrd="6" destOrd="0" presId="urn:microsoft.com/office/officeart/2005/8/layout/list1"/>
    <dgm:cxn modelId="{A2A74457-B90D-A14E-88DB-5111EA34CEFF}" type="presParOf" srcId="{5D90C181-29BA-754B-8CED-028672BE97A5}" destId="{78D531C3-E269-D743-B97F-4B00D20E35D4}" srcOrd="7" destOrd="0" presId="urn:microsoft.com/office/officeart/2005/8/layout/list1"/>
    <dgm:cxn modelId="{503B3AC2-229A-8949-B03B-7379BEA89FC4}" type="presParOf" srcId="{5D90C181-29BA-754B-8CED-028672BE97A5}" destId="{9A9D8948-29D3-4A48-A2E3-54106B5B7B07}" srcOrd="8" destOrd="0" presId="urn:microsoft.com/office/officeart/2005/8/layout/list1"/>
    <dgm:cxn modelId="{DD059C03-DB1B-F544-940D-BBE86F3F08D8}" type="presParOf" srcId="{9A9D8948-29D3-4A48-A2E3-54106B5B7B07}" destId="{DE08FE34-AB57-1F40-8636-1464DE6D0C41}" srcOrd="0" destOrd="0" presId="urn:microsoft.com/office/officeart/2005/8/layout/list1"/>
    <dgm:cxn modelId="{4D861FCE-F404-9B41-95D6-0E2A12C30970}" type="presParOf" srcId="{9A9D8948-29D3-4A48-A2E3-54106B5B7B07}" destId="{652F3490-862A-E047-BB50-C088A6687CC0}" srcOrd="1" destOrd="0" presId="urn:microsoft.com/office/officeart/2005/8/layout/list1"/>
    <dgm:cxn modelId="{ABB2D34A-904B-BE4C-B700-DCCDA67F670F}" type="presParOf" srcId="{5D90C181-29BA-754B-8CED-028672BE97A5}" destId="{6CBBBC0E-43F3-AA4A-8E98-5B5ED7B0D8DE}" srcOrd="9" destOrd="0" presId="urn:microsoft.com/office/officeart/2005/8/layout/list1"/>
    <dgm:cxn modelId="{6B9A4C24-2FC2-7F47-AAF8-945F2BBE91F0}" type="presParOf" srcId="{5D90C181-29BA-754B-8CED-028672BE97A5}" destId="{23DF88C4-BA0E-7F41-8711-CEC83576ECEB}" srcOrd="10" destOrd="0" presId="urn:microsoft.com/office/officeart/2005/8/layout/list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D4E4A-5ADD-9044-910F-755EF6822042}">
      <dsp:nvSpPr>
        <dsp:cNvPr id="0" name=""/>
        <dsp:cNvSpPr/>
      </dsp:nvSpPr>
      <dsp:spPr>
        <a:xfrm>
          <a:off x="0" y="131950"/>
          <a:ext cx="11039401" cy="129937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780" tIns="499872" rIns="856780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100" kern="1200" dirty="0"/>
            <a:t>Developed a working command calculator using Python.</a:t>
          </a:r>
          <a:endParaRPr lang="en-US" sz="16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100" kern="1200" dirty="0"/>
            <a:t>Applied core concepts like loops, conditional and input effectively.</a:t>
          </a:r>
          <a:endParaRPr lang="en-US" sz="3600" kern="1200" dirty="0"/>
        </a:p>
      </dsp:txBody>
      <dsp:txXfrm>
        <a:off x="0" y="131950"/>
        <a:ext cx="11039401" cy="1299375"/>
      </dsp:txXfrm>
    </dsp:sp>
    <dsp:sp modelId="{B0E0E66F-5008-2748-BDFB-DD33D6664772}">
      <dsp:nvSpPr>
        <dsp:cNvPr id="0" name=""/>
        <dsp:cNvSpPr/>
      </dsp:nvSpPr>
      <dsp:spPr>
        <a:xfrm>
          <a:off x="551970" y="3767"/>
          <a:ext cx="2542992" cy="49718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084" tIns="0" rIns="292084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Build</a:t>
          </a:r>
        </a:p>
      </dsp:txBody>
      <dsp:txXfrm>
        <a:off x="576240" y="28037"/>
        <a:ext cx="2494452" cy="448643"/>
      </dsp:txXfrm>
    </dsp:sp>
    <dsp:sp modelId="{8AF6BF20-F334-694B-9A3B-6D331B37BAE6}">
      <dsp:nvSpPr>
        <dsp:cNvPr id="0" name=""/>
        <dsp:cNvSpPr/>
      </dsp:nvSpPr>
      <dsp:spPr>
        <a:xfrm>
          <a:off x="0" y="1710301"/>
          <a:ext cx="11039401" cy="1557581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780" tIns="499872" rIns="856780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100" b="0" kern="1200" dirty="0"/>
            <a:t>Improved program reliability with input validation and error handling (Ex: divide by zero).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100" b="0" kern="1200" dirty="0"/>
            <a:t>Structured the logic in a clear, readable, and expandable format.</a:t>
          </a:r>
        </a:p>
      </dsp:txBody>
      <dsp:txXfrm>
        <a:off x="0" y="1710301"/>
        <a:ext cx="11039401" cy="1557581"/>
      </dsp:txXfrm>
    </dsp:sp>
    <dsp:sp modelId="{31F9304B-5DA3-AA49-AF71-1B8BDE4DA024}">
      <dsp:nvSpPr>
        <dsp:cNvPr id="0" name=""/>
        <dsp:cNvSpPr/>
      </dsp:nvSpPr>
      <dsp:spPr>
        <a:xfrm>
          <a:off x="576063" y="1603335"/>
          <a:ext cx="2641596" cy="51297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084" tIns="0" rIns="292084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Refine</a:t>
          </a:r>
        </a:p>
      </dsp:txBody>
      <dsp:txXfrm>
        <a:off x="601104" y="1628376"/>
        <a:ext cx="2591514" cy="462894"/>
      </dsp:txXfrm>
    </dsp:sp>
    <dsp:sp modelId="{23DF88C4-BA0E-7F41-8711-CEC83576ECEB}">
      <dsp:nvSpPr>
        <dsp:cNvPr id="0" name=""/>
        <dsp:cNvSpPr/>
      </dsp:nvSpPr>
      <dsp:spPr>
        <a:xfrm>
          <a:off x="0" y="3552113"/>
          <a:ext cx="11039401" cy="129937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780" tIns="499872" rIns="856780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100" kern="1200" dirty="0"/>
            <a:t>Understood how loops and choices work in a program.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100" kern="1200" dirty="0"/>
            <a:t>Felt more confident writing and explaining code on my own.</a:t>
          </a:r>
        </a:p>
      </dsp:txBody>
      <dsp:txXfrm>
        <a:off x="0" y="3552113"/>
        <a:ext cx="11039401" cy="1299375"/>
      </dsp:txXfrm>
    </dsp:sp>
    <dsp:sp modelId="{652F3490-862A-E047-BB50-C088A6687CC0}">
      <dsp:nvSpPr>
        <dsp:cNvPr id="0" name=""/>
        <dsp:cNvSpPr/>
      </dsp:nvSpPr>
      <dsp:spPr>
        <a:xfrm>
          <a:off x="551970" y="3402882"/>
          <a:ext cx="2686957" cy="5182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084" tIns="0" rIns="292084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Learn</a:t>
          </a:r>
        </a:p>
      </dsp:txBody>
      <dsp:txXfrm>
        <a:off x="577268" y="3428180"/>
        <a:ext cx="2636361" cy="4676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7/15/2025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7/15/2025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27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3199CD-3E1B-4AE6-990F-76F925F5EA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9846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42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3199CD-3E1B-4AE6-990F-76F925F5EA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3245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617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3199CD-3E1B-4AE6-990F-76F925F5EA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0774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540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3199CD-3E1B-4AE6-990F-76F925F5EA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4668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3199CD-3E1B-4AE6-990F-76F925F5EA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3788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790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79F1F0E-8DF0-62EB-B3C8-C6E1AEA0259F}"/>
              </a:ext>
            </a:extLst>
          </p:cNvPr>
          <p:cNvGrpSpPr/>
          <p:nvPr userDrawn="1"/>
        </p:nvGrpSpPr>
        <p:grpSpPr>
          <a:xfrm>
            <a:off x="455612" y="830375"/>
            <a:ext cx="11353797" cy="360893"/>
            <a:chOff x="455612" y="830374"/>
            <a:chExt cx="11353797" cy="551233"/>
          </a:xfrm>
          <a:gradFill>
            <a:gsLst>
              <a:gs pos="0">
                <a:schemeClr val="bg2"/>
              </a:gs>
              <a:gs pos="100000">
                <a:schemeClr val="bg2">
                  <a:lumMod val="90000"/>
                  <a:lumOff val="10000"/>
                </a:schemeClr>
              </a:gs>
            </a:gsLst>
            <a:lin ang="16200000" scaled="1"/>
          </a:gradFill>
        </p:grpSpPr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24CC1C1D-653F-14A0-54A0-6492ABCC273D}"/>
                </a:ext>
              </a:extLst>
            </p:cNvPr>
            <p:cNvSpPr/>
            <p:nvPr/>
          </p:nvSpPr>
          <p:spPr>
            <a:xfrm>
              <a:off x="4556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92049B2C-54AB-505F-2572-7CD19C3D968A}"/>
                </a:ext>
              </a:extLst>
            </p:cNvPr>
            <p:cNvSpPr/>
            <p:nvPr/>
          </p:nvSpPr>
          <p:spPr>
            <a:xfrm>
              <a:off x="1191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Parallelogram 33">
              <a:extLst>
                <a:ext uri="{FF2B5EF4-FFF2-40B4-BE49-F238E27FC236}">
                  <a16:creationId xmlns:a16="http://schemas.microsoft.com/office/drawing/2014/main" id="{E23FD261-2FDC-1CD9-A732-906B64F405AB}"/>
                </a:ext>
              </a:extLst>
            </p:cNvPr>
            <p:cNvSpPr/>
            <p:nvPr/>
          </p:nvSpPr>
          <p:spPr>
            <a:xfrm>
              <a:off x="1953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Parallelogram 34">
              <a:extLst>
                <a:ext uri="{FF2B5EF4-FFF2-40B4-BE49-F238E27FC236}">
                  <a16:creationId xmlns:a16="http://schemas.microsoft.com/office/drawing/2014/main" id="{B90AE363-FA57-0E86-3B4F-5E0A0806185D}"/>
                </a:ext>
              </a:extLst>
            </p:cNvPr>
            <p:cNvSpPr/>
            <p:nvPr/>
          </p:nvSpPr>
          <p:spPr>
            <a:xfrm>
              <a:off x="269910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Parallelogram 35">
              <a:extLst>
                <a:ext uri="{FF2B5EF4-FFF2-40B4-BE49-F238E27FC236}">
                  <a16:creationId xmlns:a16="http://schemas.microsoft.com/office/drawing/2014/main" id="{4137775E-DBE1-BA92-6BCD-E9944273E622}"/>
                </a:ext>
              </a:extLst>
            </p:cNvPr>
            <p:cNvSpPr/>
            <p:nvPr/>
          </p:nvSpPr>
          <p:spPr>
            <a:xfrm>
              <a:off x="3427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Parallelogram 36">
              <a:extLst>
                <a:ext uri="{FF2B5EF4-FFF2-40B4-BE49-F238E27FC236}">
                  <a16:creationId xmlns:a16="http://schemas.microsoft.com/office/drawing/2014/main" id="{969524EC-636E-4802-109E-EE71B9D4EB96}"/>
                </a:ext>
              </a:extLst>
            </p:cNvPr>
            <p:cNvSpPr/>
            <p:nvPr/>
          </p:nvSpPr>
          <p:spPr>
            <a:xfrm>
              <a:off x="4189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Parallelogram 37">
              <a:extLst>
                <a:ext uri="{FF2B5EF4-FFF2-40B4-BE49-F238E27FC236}">
                  <a16:creationId xmlns:a16="http://schemas.microsoft.com/office/drawing/2014/main" id="{A03E2BFD-896B-BEC0-29BD-917248BCC6E8}"/>
                </a:ext>
              </a:extLst>
            </p:cNvPr>
            <p:cNvSpPr/>
            <p:nvPr/>
          </p:nvSpPr>
          <p:spPr>
            <a:xfrm>
              <a:off x="497526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Parallelogram 38">
              <a:extLst>
                <a:ext uri="{FF2B5EF4-FFF2-40B4-BE49-F238E27FC236}">
                  <a16:creationId xmlns:a16="http://schemas.microsoft.com/office/drawing/2014/main" id="{849527DE-31CB-858E-9758-616F93A85AE1}"/>
                </a:ext>
              </a:extLst>
            </p:cNvPr>
            <p:cNvSpPr/>
            <p:nvPr/>
          </p:nvSpPr>
          <p:spPr>
            <a:xfrm>
              <a:off x="57563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Parallelogram 39">
              <a:extLst>
                <a:ext uri="{FF2B5EF4-FFF2-40B4-BE49-F238E27FC236}">
                  <a16:creationId xmlns:a16="http://schemas.microsoft.com/office/drawing/2014/main" id="{87C850F0-0452-2D8B-D0FC-FBB759016D05}"/>
                </a:ext>
              </a:extLst>
            </p:cNvPr>
            <p:cNvSpPr/>
            <p:nvPr/>
          </p:nvSpPr>
          <p:spPr>
            <a:xfrm>
              <a:off x="652112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Parallelogram 40">
              <a:extLst>
                <a:ext uri="{FF2B5EF4-FFF2-40B4-BE49-F238E27FC236}">
                  <a16:creationId xmlns:a16="http://schemas.microsoft.com/office/drawing/2014/main" id="{11721AD6-6F30-0F58-A50E-32AF0FFCB1F9}"/>
                </a:ext>
              </a:extLst>
            </p:cNvPr>
            <p:cNvSpPr/>
            <p:nvPr/>
          </p:nvSpPr>
          <p:spPr>
            <a:xfrm>
              <a:off x="729455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Parallelogram 41">
              <a:extLst>
                <a:ext uri="{FF2B5EF4-FFF2-40B4-BE49-F238E27FC236}">
                  <a16:creationId xmlns:a16="http://schemas.microsoft.com/office/drawing/2014/main" id="{31E989A6-CA34-B2A2-552B-4FF5F76F9F40}"/>
                </a:ext>
              </a:extLst>
            </p:cNvPr>
            <p:cNvSpPr/>
            <p:nvPr/>
          </p:nvSpPr>
          <p:spPr>
            <a:xfrm>
              <a:off x="807029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Parallelogram 42">
              <a:extLst>
                <a:ext uri="{FF2B5EF4-FFF2-40B4-BE49-F238E27FC236}">
                  <a16:creationId xmlns:a16="http://schemas.microsoft.com/office/drawing/2014/main" id="{6E8597AB-CD80-E7F0-F72F-40DFF3012FC5}"/>
                </a:ext>
              </a:extLst>
            </p:cNvPr>
            <p:cNvSpPr/>
            <p:nvPr/>
          </p:nvSpPr>
          <p:spPr>
            <a:xfrm>
              <a:off x="8820828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Parallelogram 43">
              <a:extLst>
                <a:ext uri="{FF2B5EF4-FFF2-40B4-BE49-F238E27FC236}">
                  <a16:creationId xmlns:a16="http://schemas.microsoft.com/office/drawing/2014/main" id="{B5A2B040-E43D-ED66-F37F-E956857A55FA}"/>
                </a:ext>
              </a:extLst>
            </p:cNvPr>
            <p:cNvSpPr/>
            <p:nvPr/>
          </p:nvSpPr>
          <p:spPr>
            <a:xfrm>
              <a:off x="96100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Parallelogram 44">
              <a:extLst>
                <a:ext uri="{FF2B5EF4-FFF2-40B4-BE49-F238E27FC236}">
                  <a16:creationId xmlns:a16="http://schemas.microsoft.com/office/drawing/2014/main" id="{19B8B1CB-3502-9821-3B34-67B4601C88A7}"/>
                </a:ext>
              </a:extLst>
            </p:cNvPr>
            <p:cNvSpPr/>
            <p:nvPr/>
          </p:nvSpPr>
          <p:spPr>
            <a:xfrm>
              <a:off x="1042638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Parallelogram 45">
              <a:extLst>
                <a:ext uri="{FF2B5EF4-FFF2-40B4-BE49-F238E27FC236}">
                  <a16:creationId xmlns:a16="http://schemas.microsoft.com/office/drawing/2014/main" id="{335C657D-422D-A995-B64D-619B6A571325}"/>
                </a:ext>
              </a:extLst>
            </p:cNvPr>
            <p:cNvSpPr/>
            <p:nvPr/>
          </p:nvSpPr>
          <p:spPr>
            <a:xfrm>
              <a:off x="111998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821D693-8EFB-0671-CF70-84C0E591B0C4}"/>
              </a:ext>
            </a:extLst>
          </p:cNvPr>
          <p:cNvCxnSpPr/>
          <p:nvPr userDrawn="1"/>
        </p:nvCxnSpPr>
        <p:spPr>
          <a:xfrm rot="10800000">
            <a:off x="455612" y="1447799"/>
            <a:ext cx="11353791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F43CFFE-3C15-DA64-2463-80330D89A4B9}"/>
              </a:ext>
            </a:extLst>
          </p:cNvPr>
          <p:cNvCxnSpPr/>
          <p:nvPr userDrawn="1"/>
        </p:nvCxnSpPr>
        <p:spPr>
          <a:xfrm rot="10800000">
            <a:off x="455612" y="1191269"/>
            <a:ext cx="11353791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7DBBBDCC-257F-24EC-27A6-227D4593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3904" y="1984248"/>
            <a:ext cx="8001000" cy="2359152"/>
          </a:xfrm>
        </p:spPr>
        <p:txBody>
          <a:bodyPr>
            <a:normAutofit/>
          </a:bodyPr>
          <a:lstStyle>
            <a:lvl1pPr algn="l">
              <a:defRPr sz="4400" spc="-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3904" y="4379976"/>
            <a:ext cx="8001000" cy="1033272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 b="1" cap="all" spc="2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F4D3A5D-9665-1463-8327-4E15CDD4E786}"/>
              </a:ext>
            </a:extLst>
          </p:cNvPr>
          <p:cNvGrpSpPr/>
          <p:nvPr userDrawn="1"/>
        </p:nvGrpSpPr>
        <p:grpSpPr>
          <a:xfrm>
            <a:off x="982255" y="2281053"/>
            <a:ext cx="2286082" cy="2295894"/>
            <a:chOff x="982255" y="2281053"/>
            <a:chExt cx="2286082" cy="2295894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B5C18144-9323-970D-DF65-B42D339F5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2255" y="2281053"/>
              <a:ext cx="2286082" cy="2295894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92D720A-50F8-524A-E72A-32B073A15EA3}"/>
                </a:ext>
              </a:extLst>
            </p:cNvPr>
            <p:cNvSpPr/>
            <p:nvPr/>
          </p:nvSpPr>
          <p:spPr>
            <a:xfrm>
              <a:off x="1793080" y="3120710"/>
              <a:ext cx="691763" cy="6917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9542C9E-426B-E68F-C132-EDEAD07A758E}"/>
              </a:ext>
            </a:extLst>
          </p:cNvPr>
          <p:cNvCxnSpPr/>
          <p:nvPr userDrawn="1"/>
        </p:nvCxnSpPr>
        <p:spPr>
          <a:xfrm rot="10800000">
            <a:off x="455611" y="831038"/>
            <a:ext cx="11353792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A1E96BB-4B51-AF19-15EA-803FCE1BCA9E}"/>
              </a:ext>
            </a:extLst>
          </p:cNvPr>
          <p:cNvGrpSpPr/>
          <p:nvPr userDrawn="1"/>
        </p:nvGrpSpPr>
        <p:grpSpPr>
          <a:xfrm>
            <a:off x="455611" y="5661786"/>
            <a:ext cx="11353797" cy="360893"/>
            <a:chOff x="455612" y="830374"/>
            <a:chExt cx="11353797" cy="551233"/>
          </a:xfrm>
          <a:gradFill>
            <a:gsLst>
              <a:gs pos="0">
                <a:schemeClr val="bg2"/>
              </a:gs>
              <a:gs pos="100000">
                <a:schemeClr val="bg2">
                  <a:lumMod val="90000"/>
                  <a:lumOff val="10000"/>
                </a:schemeClr>
              </a:gs>
            </a:gsLst>
            <a:lin ang="5400000" scaled="0"/>
          </a:gradFill>
        </p:grpSpPr>
        <p:sp>
          <p:nvSpPr>
            <p:cNvPr id="51" name="Parallelogram 50">
              <a:extLst>
                <a:ext uri="{FF2B5EF4-FFF2-40B4-BE49-F238E27FC236}">
                  <a16:creationId xmlns:a16="http://schemas.microsoft.com/office/drawing/2014/main" id="{44788C66-17F7-D9FE-31CB-95EE947F964B}"/>
                </a:ext>
              </a:extLst>
            </p:cNvPr>
            <p:cNvSpPr/>
            <p:nvPr/>
          </p:nvSpPr>
          <p:spPr>
            <a:xfrm>
              <a:off x="4556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Parallelogram 51">
              <a:extLst>
                <a:ext uri="{FF2B5EF4-FFF2-40B4-BE49-F238E27FC236}">
                  <a16:creationId xmlns:a16="http://schemas.microsoft.com/office/drawing/2014/main" id="{31B611EC-0253-A614-C481-A1FCD9B63143}"/>
                </a:ext>
              </a:extLst>
            </p:cNvPr>
            <p:cNvSpPr/>
            <p:nvPr/>
          </p:nvSpPr>
          <p:spPr>
            <a:xfrm>
              <a:off x="1191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Parallelogram 52">
              <a:extLst>
                <a:ext uri="{FF2B5EF4-FFF2-40B4-BE49-F238E27FC236}">
                  <a16:creationId xmlns:a16="http://schemas.microsoft.com/office/drawing/2014/main" id="{03E97C15-99B2-C628-FF01-1760B604D9C8}"/>
                </a:ext>
              </a:extLst>
            </p:cNvPr>
            <p:cNvSpPr/>
            <p:nvPr/>
          </p:nvSpPr>
          <p:spPr>
            <a:xfrm>
              <a:off x="1953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Parallelogram 53">
              <a:extLst>
                <a:ext uri="{FF2B5EF4-FFF2-40B4-BE49-F238E27FC236}">
                  <a16:creationId xmlns:a16="http://schemas.microsoft.com/office/drawing/2014/main" id="{2AEDCD07-A50E-9AD7-7C5F-E6A58BDF0E00}"/>
                </a:ext>
              </a:extLst>
            </p:cNvPr>
            <p:cNvSpPr/>
            <p:nvPr/>
          </p:nvSpPr>
          <p:spPr>
            <a:xfrm>
              <a:off x="269910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Parallelogram 54">
              <a:extLst>
                <a:ext uri="{FF2B5EF4-FFF2-40B4-BE49-F238E27FC236}">
                  <a16:creationId xmlns:a16="http://schemas.microsoft.com/office/drawing/2014/main" id="{2E1F0CA3-2F0D-C8C9-A26C-A94E8F9D5A6B}"/>
                </a:ext>
              </a:extLst>
            </p:cNvPr>
            <p:cNvSpPr/>
            <p:nvPr/>
          </p:nvSpPr>
          <p:spPr>
            <a:xfrm>
              <a:off x="3427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Parallelogram 55">
              <a:extLst>
                <a:ext uri="{FF2B5EF4-FFF2-40B4-BE49-F238E27FC236}">
                  <a16:creationId xmlns:a16="http://schemas.microsoft.com/office/drawing/2014/main" id="{D2E8B704-7C74-5ABD-8551-0F18687DB3AD}"/>
                </a:ext>
              </a:extLst>
            </p:cNvPr>
            <p:cNvSpPr/>
            <p:nvPr/>
          </p:nvSpPr>
          <p:spPr>
            <a:xfrm>
              <a:off x="4189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Parallelogram 56">
              <a:extLst>
                <a:ext uri="{FF2B5EF4-FFF2-40B4-BE49-F238E27FC236}">
                  <a16:creationId xmlns:a16="http://schemas.microsoft.com/office/drawing/2014/main" id="{4DD0D25B-B68E-52C8-F485-82EFD6F534D3}"/>
                </a:ext>
              </a:extLst>
            </p:cNvPr>
            <p:cNvSpPr/>
            <p:nvPr/>
          </p:nvSpPr>
          <p:spPr>
            <a:xfrm>
              <a:off x="497526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Parallelogram 57">
              <a:extLst>
                <a:ext uri="{FF2B5EF4-FFF2-40B4-BE49-F238E27FC236}">
                  <a16:creationId xmlns:a16="http://schemas.microsoft.com/office/drawing/2014/main" id="{C0F9169B-78AC-E723-9732-25A301F5157B}"/>
                </a:ext>
              </a:extLst>
            </p:cNvPr>
            <p:cNvSpPr/>
            <p:nvPr/>
          </p:nvSpPr>
          <p:spPr>
            <a:xfrm>
              <a:off x="57563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Parallelogram 58">
              <a:extLst>
                <a:ext uri="{FF2B5EF4-FFF2-40B4-BE49-F238E27FC236}">
                  <a16:creationId xmlns:a16="http://schemas.microsoft.com/office/drawing/2014/main" id="{D44E897D-3BAE-3070-F317-7B7737736385}"/>
                </a:ext>
              </a:extLst>
            </p:cNvPr>
            <p:cNvSpPr/>
            <p:nvPr/>
          </p:nvSpPr>
          <p:spPr>
            <a:xfrm>
              <a:off x="652112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Parallelogram 59">
              <a:extLst>
                <a:ext uri="{FF2B5EF4-FFF2-40B4-BE49-F238E27FC236}">
                  <a16:creationId xmlns:a16="http://schemas.microsoft.com/office/drawing/2014/main" id="{D12434D8-E614-02C4-35C5-5A8210624C5D}"/>
                </a:ext>
              </a:extLst>
            </p:cNvPr>
            <p:cNvSpPr/>
            <p:nvPr/>
          </p:nvSpPr>
          <p:spPr>
            <a:xfrm>
              <a:off x="729455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Parallelogram 60">
              <a:extLst>
                <a:ext uri="{FF2B5EF4-FFF2-40B4-BE49-F238E27FC236}">
                  <a16:creationId xmlns:a16="http://schemas.microsoft.com/office/drawing/2014/main" id="{25D0EC30-F0CD-7028-07C6-31A0A46F5687}"/>
                </a:ext>
              </a:extLst>
            </p:cNvPr>
            <p:cNvSpPr/>
            <p:nvPr/>
          </p:nvSpPr>
          <p:spPr>
            <a:xfrm>
              <a:off x="807029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Parallelogram 61">
              <a:extLst>
                <a:ext uri="{FF2B5EF4-FFF2-40B4-BE49-F238E27FC236}">
                  <a16:creationId xmlns:a16="http://schemas.microsoft.com/office/drawing/2014/main" id="{15C53FD7-0571-AFB4-76B8-C165647B0CF8}"/>
                </a:ext>
              </a:extLst>
            </p:cNvPr>
            <p:cNvSpPr/>
            <p:nvPr/>
          </p:nvSpPr>
          <p:spPr>
            <a:xfrm>
              <a:off x="8820828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Parallelogram 62">
              <a:extLst>
                <a:ext uri="{FF2B5EF4-FFF2-40B4-BE49-F238E27FC236}">
                  <a16:creationId xmlns:a16="http://schemas.microsoft.com/office/drawing/2014/main" id="{F8C6A87F-6FA6-0F77-131A-0AE2A7E5FEBB}"/>
                </a:ext>
              </a:extLst>
            </p:cNvPr>
            <p:cNvSpPr/>
            <p:nvPr/>
          </p:nvSpPr>
          <p:spPr>
            <a:xfrm>
              <a:off x="96100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Parallelogram 63">
              <a:extLst>
                <a:ext uri="{FF2B5EF4-FFF2-40B4-BE49-F238E27FC236}">
                  <a16:creationId xmlns:a16="http://schemas.microsoft.com/office/drawing/2014/main" id="{4696A920-0DEB-EB7A-DD1B-6ECABD381673}"/>
                </a:ext>
              </a:extLst>
            </p:cNvPr>
            <p:cNvSpPr/>
            <p:nvPr/>
          </p:nvSpPr>
          <p:spPr>
            <a:xfrm>
              <a:off x="1042638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Parallelogram 64">
              <a:extLst>
                <a:ext uri="{FF2B5EF4-FFF2-40B4-BE49-F238E27FC236}">
                  <a16:creationId xmlns:a16="http://schemas.microsoft.com/office/drawing/2014/main" id="{FFD56427-82E5-DFD7-1956-AEFF3610C52D}"/>
                </a:ext>
              </a:extLst>
            </p:cNvPr>
            <p:cNvSpPr/>
            <p:nvPr/>
          </p:nvSpPr>
          <p:spPr>
            <a:xfrm>
              <a:off x="111998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65F467F-C705-E684-A579-DB2879650B17}"/>
              </a:ext>
            </a:extLst>
          </p:cNvPr>
          <p:cNvGrpSpPr/>
          <p:nvPr userDrawn="1"/>
        </p:nvGrpSpPr>
        <p:grpSpPr>
          <a:xfrm>
            <a:off x="455617" y="5410200"/>
            <a:ext cx="11353792" cy="616755"/>
            <a:chOff x="760415" y="7127111"/>
            <a:chExt cx="10286999" cy="1148707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F18B3D9-7217-BFE4-FE9A-DEDDDB26C748}"/>
                </a:ext>
              </a:extLst>
            </p:cNvPr>
            <p:cNvCxnSpPr/>
            <p:nvPr/>
          </p:nvCxnSpPr>
          <p:spPr>
            <a:xfrm>
              <a:off x="760416" y="8275818"/>
              <a:ext cx="10286997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675D9E7-2DF6-6560-CC21-E81551E9AB0A}"/>
                </a:ext>
              </a:extLst>
            </p:cNvPr>
            <p:cNvCxnSpPr/>
            <p:nvPr/>
          </p:nvCxnSpPr>
          <p:spPr>
            <a:xfrm>
              <a:off x="760415" y="7127111"/>
              <a:ext cx="10286999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DDEDD67-EA3D-363D-8A40-D49E5F1B4C1C}"/>
              </a:ext>
            </a:extLst>
          </p:cNvPr>
          <p:cNvCxnSpPr/>
          <p:nvPr userDrawn="1"/>
        </p:nvCxnSpPr>
        <p:spPr>
          <a:xfrm>
            <a:off x="455617" y="5666723"/>
            <a:ext cx="11353792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8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C55C-9AF8-EB7E-D4A4-C30E6C649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4361688"/>
            <a:ext cx="11356848" cy="16733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able Placeholder 15">
            <a:extLst>
              <a:ext uri="{FF2B5EF4-FFF2-40B4-BE49-F238E27FC236}">
                <a16:creationId xmlns:a16="http://schemas.microsoft.com/office/drawing/2014/main" id="{FA33993F-8FA8-07DB-3B69-E1A22B18849E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455613" y="830263"/>
            <a:ext cx="5789612" cy="3532187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2" name="Content Placeholder 40">
            <a:extLst>
              <a:ext uri="{FF2B5EF4-FFF2-40B4-BE49-F238E27FC236}">
                <a16:creationId xmlns:a16="http://schemas.microsoft.com/office/drawing/2014/main" id="{A95C8986-0A58-82D9-4156-FD62D9F187C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75120" y="1225296"/>
            <a:ext cx="4645152" cy="2816352"/>
          </a:xfrm>
        </p:spPr>
        <p:txBody>
          <a:bodyPr anchor="t"/>
          <a:lstStyle>
            <a:lvl1pPr marL="228600" indent="-2286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800"/>
            </a:lvl1pPr>
            <a:lvl2pPr marL="457200">
              <a:defRPr/>
            </a:lvl2pPr>
            <a:lvl3pPr marL="914400">
              <a:defRPr/>
            </a:lvl3pPr>
            <a:lvl4pPr marL="1371600">
              <a:defRPr/>
            </a:lvl4pPr>
            <a:lvl5pPr marL="18288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DC044-78B6-9932-0415-93ACBF93137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0965DC-0B8B-F872-935E-9D9D3721E3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63E988-0054-287A-6AAE-06E21E1D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FFFB8A-B590-C981-BB08-04BD3554C8D7}"/>
              </a:ext>
            </a:extLst>
          </p:cNvPr>
          <p:cNvCxnSpPr>
            <a:cxnSpLocks/>
          </p:cNvCxnSpPr>
          <p:nvPr userDrawn="1"/>
        </p:nvCxnSpPr>
        <p:spPr>
          <a:xfrm>
            <a:off x="6245008" y="831037"/>
            <a:ext cx="0" cy="3512363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DF137B-3968-16D7-F0A8-AD9DD42AB975}"/>
              </a:ext>
            </a:extLst>
          </p:cNvPr>
          <p:cNvCxnSpPr>
            <a:cxnSpLocks/>
          </p:cNvCxnSpPr>
          <p:nvPr userDrawn="1"/>
        </p:nvCxnSpPr>
        <p:spPr>
          <a:xfrm>
            <a:off x="455617" y="4343400"/>
            <a:ext cx="11353787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84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fu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02" y="831035"/>
            <a:ext cx="11353801" cy="16093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41448"/>
            <a:ext cx="11356848" cy="3584448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0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F692176E-3B49-0477-AA91-E6395EC3F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831035"/>
            <a:ext cx="11353801" cy="16093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" name="Content Placeholder 40">
            <a:extLst>
              <a:ext uri="{FF2B5EF4-FFF2-40B4-BE49-F238E27FC236}">
                <a16:creationId xmlns:a16="http://schemas.microsoft.com/office/drawing/2014/main" id="{7C8F3378-EB27-AC31-6C44-8CB4DBF4C56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4400" y="2971800"/>
            <a:ext cx="4645152" cy="2807208"/>
          </a:xfrm>
        </p:spPr>
        <p:txBody>
          <a:bodyPr anchor="t">
            <a:normAutofit/>
          </a:bodyPr>
          <a:lstStyle>
            <a:lvl1pPr marL="228600" indent="-2286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40">
            <a:extLst>
              <a:ext uri="{FF2B5EF4-FFF2-40B4-BE49-F238E27FC236}">
                <a16:creationId xmlns:a16="http://schemas.microsoft.com/office/drawing/2014/main" id="{A95C8986-0A58-82D9-4156-FD62D9F187C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84848" y="2971800"/>
            <a:ext cx="4645152" cy="2807208"/>
          </a:xfrm>
        </p:spPr>
        <p:txBody>
          <a:bodyPr anchor="t">
            <a:normAutofit/>
          </a:bodyPr>
          <a:lstStyle>
            <a:lvl1pPr marL="0" indent="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DC044-78B6-9932-0415-93ACBF93137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0965DC-0B8B-F872-935E-9D9D3721E3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63E988-0054-287A-6AAE-06E21E1D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536B7D-E277-C256-5856-F8E6C59FC5E1}"/>
              </a:ext>
            </a:extLst>
          </p:cNvPr>
          <p:cNvCxnSpPr>
            <a:cxnSpLocks/>
          </p:cNvCxnSpPr>
          <p:nvPr userDrawn="1"/>
        </p:nvCxnSpPr>
        <p:spPr>
          <a:xfrm>
            <a:off x="455617" y="2438400"/>
            <a:ext cx="11353779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52B67A-2B44-F4A3-3DE0-514550897E7D}"/>
              </a:ext>
            </a:extLst>
          </p:cNvPr>
          <p:cNvCxnSpPr>
            <a:cxnSpLocks/>
          </p:cNvCxnSpPr>
          <p:nvPr userDrawn="1"/>
        </p:nvCxnSpPr>
        <p:spPr>
          <a:xfrm>
            <a:off x="6254104" y="2438400"/>
            <a:ext cx="0" cy="3587889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15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20A84-9C58-F896-0FB0-49EBCE30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1197864"/>
            <a:ext cx="11353801" cy="2395728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478C78A5-5D77-F57C-D5EA-9FED831F9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94176"/>
            <a:ext cx="11356848" cy="1975104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1800" b="1" cap="all" spc="2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272CF2-D7FA-D7DE-67B8-A8E6C0C3987C}"/>
              </a:ext>
            </a:extLst>
          </p:cNvPr>
          <p:cNvGrpSpPr/>
          <p:nvPr userDrawn="1"/>
        </p:nvGrpSpPr>
        <p:grpSpPr>
          <a:xfrm>
            <a:off x="455612" y="830375"/>
            <a:ext cx="11353797" cy="360893"/>
            <a:chOff x="455612" y="830374"/>
            <a:chExt cx="11353797" cy="551233"/>
          </a:xfrm>
          <a:gradFill>
            <a:gsLst>
              <a:gs pos="0">
                <a:schemeClr val="bg2"/>
              </a:gs>
              <a:gs pos="100000">
                <a:schemeClr val="bg2">
                  <a:lumMod val="90000"/>
                  <a:lumOff val="10000"/>
                </a:schemeClr>
              </a:gs>
            </a:gsLst>
            <a:lin ang="16200000" scaled="1"/>
          </a:gradFill>
        </p:grpSpPr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88716FC7-1AD2-45FF-0DA3-7A1BFB1B2E07}"/>
                </a:ext>
              </a:extLst>
            </p:cNvPr>
            <p:cNvSpPr/>
            <p:nvPr/>
          </p:nvSpPr>
          <p:spPr>
            <a:xfrm>
              <a:off x="4556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49BB50BB-555B-D492-C307-C81262E21B59}"/>
                </a:ext>
              </a:extLst>
            </p:cNvPr>
            <p:cNvSpPr/>
            <p:nvPr/>
          </p:nvSpPr>
          <p:spPr>
            <a:xfrm>
              <a:off x="1191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38408CA3-CC0E-EC5C-062F-934E485268DB}"/>
                </a:ext>
              </a:extLst>
            </p:cNvPr>
            <p:cNvSpPr/>
            <p:nvPr/>
          </p:nvSpPr>
          <p:spPr>
            <a:xfrm>
              <a:off x="1953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6AE5ED21-EB43-A35B-E75A-451CB583EBA9}"/>
                </a:ext>
              </a:extLst>
            </p:cNvPr>
            <p:cNvSpPr/>
            <p:nvPr/>
          </p:nvSpPr>
          <p:spPr>
            <a:xfrm>
              <a:off x="269910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BB385C5A-30D8-0BA8-828B-AB63969F183C}"/>
                </a:ext>
              </a:extLst>
            </p:cNvPr>
            <p:cNvSpPr/>
            <p:nvPr/>
          </p:nvSpPr>
          <p:spPr>
            <a:xfrm>
              <a:off x="3427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B64D7533-0D81-28B1-5BCE-B377A69CCB70}"/>
                </a:ext>
              </a:extLst>
            </p:cNvPr>
            <p:cNvSpPr/>
            <p:nvPr/>
          </p:nvSpPr>
          <p:spPr>
            <a:xfrm>
              <a:off x="4189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F999CAC2-3805-7790-0D5B-1C0C560FC393}"/>
                </a:ext>
              </a:extLst>
            </p:cNvPr>
            <p:cNvSpPr/>
            <p:nvPr/>
          </p:nvSpPr>
          <p:spPr>
            <a:xfrm>
              <a:off x="497526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C5745A4C-04EE-2733-6012-D36B5BBBF398}"/>
                </a:ext>
              </a:extLst>
            </p:cNvPr>
            <p:cNvSpPr/>
            <p:nvPr/>
          </p:nvSpPr>
          <p:spPr>
            <a:xfrm>
              <a:off x="57563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AC857CED-E2E1-89D2-A39D-654ACE08A93B}"/>
                </a:ext>
              </a:extLst>
            </p:cNvPr>
            <p:cNvSpPr/>
            <p:nvPr/>
          </p:nvSpPr>
          <p:spPr>
            <a:xfrm>
              <a:off x="652112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39393802-381E-135F-4932-F69B44996A89}"/>
                </a:ext>
              </a:extLst>
            </p:cNvPr>
            <p:cNvSpPr/>
            <p:nvPr/>
          </p:nvSpPr>
          <p:spPr>
            <a:xfrm>
              <a:off x="729455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B4B70FE7-D13E-6BF8-0263-5DC35765D060}"/>
                </a:ext>
              </a:extLst>
            </p:cNvPr>
            <p:cNvSpPr/>
            <p:nvPr/>
          </p:nvSpPr>
          <p:spPr>
            <a:xfrm>
              <a:off x="807029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42E69ACE-9D4F-1BC1-3813-E4A8B8D3DC28}"/>
                </a:ext>
              </a:extLst>
            </p:cNvPr>
            <p:cNvSpPr/>
            <p:nvPr/>
          </p:nvSpPr>
          <p:spPr>
            <a:xfrm>
              <a:off x="8820828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F56F1340-0F67-BC41-CE24-7A6D858FB09F}"/>
                </a:ext>
              </a:extLst>
            </p:cNvPr>
            <p:cNvSpPr/>
            <p:nvPr/>
          </p:nvSpPr>
          <p:spPr>
            <a:xfrm>
              <a:off x="96100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F982964F-E8E0-48A7-63EE-30E110ED9895}"/>
                </a:ext>
              </a:extLst>
            </p:cNvPr>
            <p:cNvSpPr/>
            <p:nvPr/>
          </p:nvSpPr>
          <p:spPr>
            <a:xfrm>
              <a:off x="1042638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39F1912B-FF96-9C65-85DE-F7EFD9DF13EB}"/>
                </a:ext>
              </a:extLst>
            </p:cNvPr>
            <p:cNvSpPr/>
            <p:nvPr/>
          </p:nvSpPr>
          <p:spPr>
            <a:xfrm>
              <a:off x="111998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68CC7A-81EA-FE94-C301-81556552A481}"/>
              </a:ext>
            </a:extLst>
          </p:cNvPr>
          <p:cNvCxnSpPr/>
          <p:nvPr userDrawn="1"/>
        </p:nvCxnSpPr>
        <p:spPr>
          <a:xfrm rot="10800000">
            <a:off x="455612" y="1191269"/>
            <a:ext cx="11353791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18EC814-52EA-642A-75CD-07481ECF4273}"/>
              </a:ext>
            </a:extLst>
          </p:cNvPr>
          <p:cNvCxnSpPr/>
          <p:nvPr userDrawn="1"/>
        </p:nvCxnSpPr>
        <p:spPr>
          <a:xfrm rot="10800000">
            <a:off x="455611" y="831038"/>
            <a:ext cx="1135379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FDA2521-B0F3-5A0E-9428-0B165F691501}"/>
              </a:ext>
            </a:extLst>
          </p:cNvPr>
          <p:cNvGrpSpPr/>
          <p:nvPr userDrawn="1"/>
        </p:nvGrpSpPr>
        <p:grpSpPr>
          <a:xfrm>
            <a:off x="455595" y="5663122"/>
            <a:ext cx="11353797" cy="360893"/>
            <a:chOff x="455612" y="830374"/>
            <a:chExt cx="11353797" cy="551233"/>
          </a:xfrm>
          <a:gradFill>
            <a:gsLst>
              <a:gs pos="0">
                <a:schemeClr val="bg2"/>
              </a:gs>
              <a:gs pos="100000">
                <a:schemeClr val="bg2">
                  <a:lumMod val="90000"/>
                  <a:lumOff val="10000"/>
                </a:schemeClr>
              </a:gs>
            </a:gsLst>
            <a:lin ang="16200000" scaled="1"/>
          </a:gradFill>
        </p:grpSpPr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DA5A1D4-EBE7-9453-19D8-B316FAC99927}"/>
                </a:ext>
              </a:extLst>
            </p:cNvPr>
            <p:cNvSpPr/>
            <p:nvPr/>
          </p:nvSpPr>
          <p:spPr>
            <a:xfrm>
              <a:off x="4556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6" name="Parallelogram 25">
              <a:extLst>
                <a:ext uri="{FF2B5EF4-FFF2-40B4-BE49-F238E27FC236}">
                  <a16:creationId xmlns:a16="http://schemas.microsoft.com/office/drawing/2014/main" id="{71E21317-0ADC-6BF8-DFD8-DA8C9E0F0646}"/>
                </a:ext>
              </a:extLst>
            </p:cNvPr>
            <p:cNvSpPr/>
            <p:nvPr/>
          </p:nvSpPr>
          <p:spPr>
            <a:xfrm>
              <a:off x="1191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1CEFF694-4FBF-F6A5-750F-30AACB3C2EB9}"/>
                </a:ext>
              </a:extLst>
            </p:cNvPr>
            <p:cNvSpPr/>
            <p:nvPr/>
          </p:nvSpPr>
          <p:spPr>
            <a:xfrm>
              <a:off x="1953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8" name="Parallelogram 27">
              <a:extLst>
                <a:ext uri="{FF2B5EF4-FFF2-40B4-BE49-F238E27FC236}">
                  <a16:creationId xmlns:a16="http://schemas.microsoft.com/office/drawing/2014/main" id="{75F19B0A-2C90-24E0-A63C-B8B841B832BF}"/>
                </a:ext>
              </a:extLst>
            </p:cNvPr>
            <p:cNvSpPr/>
            <p:nvPr/>
          </p:nvSpPr>
          <p:spPr>
            <a:xfrm>
              <a:off x="269910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B2554279-F72C-5046-9E50-62272505D46D}"/>
                </a:ext>
              </a:extLst>
            </p:cNvPr>
            <p:cNvSpPr/>
            <p:nvPr/>
          </p:nvSpPr>
          <p:spPr>
            <a:xfrm>
              <a:off x="3427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E736FAE4-B9C8-1879-59A5-D9764E11486C}"/>
                </a:ext>
              </a:extLst>
            </p:cNvPr>
            <p:cNvSpPr/>
            <p:nvPr/>
          </p:nvSpPr>
          <p:spPr>
            <a:xfrm>
              <a:off x="4189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77BA47AA-B3DD-48A7-19BD-E8255F9B069A}"/>
                </a:ext>
              </a:extLst>
            </p:cNvPr>
            <p:cNvSpPr/>
            <p:nvPr/>
          </p:nvSpPr>
          <p:spPr>
            <a:xfrm>
              <a:off x="497526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8FC8D71-7679-D51D-AA45-16338DBF0DA2}"/>
                </a:ext>
              </a:extLst>
            </p:cNvPr>
            <p:cNvSpPr/>
            <p:nvPr/>
          </p:nvSpPr>
          <p:spPr>
            <a:xfrm>
              <a:off x="57563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33BC4D85-8499-C4DE-84DC-80193602AB2A}"/>
                </a:ext>
              </a:extLst>
            </p:cNvPr>
            <p:cNvSpPr/>
            <p:nvPr/>
          </p:nvSpPr>
          <p:spPr>
            <a:xfrm>
              <a:off x="652112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4" name="Parallelogram 33">
              <a:extLst>
                <a:ext uri="{FF2B5EF4-FFF2-40B4-BE49-F238E27FC236}">
                  <a16:creationId xmlns:a16="http://schemas.microsoft.com/office/drawing/2014/main" id="{95C1B48A-2A95-F0D4-AC65-178A56B43F86}"/>
                </a:ext>
              </a:extLst>
            </p:cNvPr>
            <p:cNvSpPr/>
            <p:nvPr/>
          </p:nvSpPr>
          <p:spPr>
            <a:xfrm>
              <a:off x="729455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5" name="Parallelogram 34">
              <a:extLst>
                <a:ext uri="{FF2B5EF4-FFF2-40B4-BE49-F238E27FC236}">
                  <a16:creationId xmlns:a16="http://schemas.microsoft.com/office/drawing/2014/main" id="{8D2245DE-C317-FF60-ABBF-D0CFE4A503FF}"/>
                </a:ext>
              </a:extLst>
            </p:cNvPr>
            <p:cNvSpPr/>
            <p:nvPr/>
          </p:nvSpPr>
          <p:spPr>
            <a:xfrm>
              <a:off x="807029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6" name="Parallelogram 35">
              <a:extLst>
                <a:ext uri="{FF2B5EF4-FFF2-40B4-BE49-F238E27FC236}">
                  <a16:creationId xmlns:a16="http://schemas.microsoft.com/office/drawing/2014/main" id="{460B9A58-26A4-E15F-753D-DA3847B46512}"/>
                </a:ext>
              </a:extLst>
            </p:cNvPr>
            <p:cNvSpPr/>
            <p:nvPr/>
          </p:nvSpPr>
          <p:spPr>
            <a:xfrm>
              <a:off x="8820828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7" name="Parallelogram 36">
              <a:extLst>
                <a:ext uri="{FF2B5EF4-FFF2-40B4-BE49-F238E27FC236}">
                  <a16:creationId xmlns:a16="http://schemas.microsoft.com/office/drawing/2014/main" id="{B965DC43-1BBE-B7DA-93C1-F920AB125B24}"/>
                </a:ext>
              </a:extLst>
            </p:cNvPr>
            <p:cNvSpPr/>
            <p:nvPr/>
          </p:nvSpPr>
          <p:spPr>
            <a:xfrm>
              <a:off x="96100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8" name="Parallelogram 37">
              <a:extLst>
                <a:ext uri="{FF2B5EF4-FFF2-40B4-BE49-F238E27FC236}">
                  <a16:creationId xmlns:a16="http://schemas.microsoft.com/office/drawing/2014/main" id="{B2B05D8B-37A7-2CDF-5C37-B108920566C8}"/>
                </a:ext>
              </a:extLst>
            </p:cNvPr>
            <p:cNvSpPr/>
            <p:nvPr/>
          </p:nvSpPr>
          <p:spPr>
            <a:xfrm>
              <a:off x="1042638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9" name="Parallelogram 38">
              <a:extLst>
                <a:ext uri="{FF2B5EF4-FFF2-40B4-BE49-F238E27FC236}">
                  <a16:creationId xmlns:a16="http://schemas.microsoft.com/office/drawing/2014/main" id="{0BA82473-BACD-58B4-E315-83013BECB612}"/>
                </a:ext>
              </a:extLst>
            </p:cNvPr>
            <p:cNvSpPr/>
            <p:nvPr/>
          </p:nvSpPr>
          <p:spPr>
            <a:xfrm>
              <a:off x="111998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AF3E19B-FA9C-5C38-6BCD-CE9C1DB196D3}"/>
              </a:ext>
            </a:extLst>
          </p:cNvPr>
          <p:cNvCxnSpPr/>
          <p:nvPr userDrawn="1"/>
        </p:nvCxnSpPr>
        <p:spPr>
          <a:xfrm>
            <a:off x="455617" y="5666723"/>
            <a:ext cx="11353792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B6CEBD1-73E3-AFFD-B18B-C563A5DDFBAB}"/>
              </a:ext>
            </a:extLst>
          </p:cNvPr>
          <p:cNvCxnSpPr/>
          <p:nvPr userDrawn="1"/>
        </p:nvCxnSpPr>
        <p:spPr>
          <a:xfrm>
            <a:off x="455618" y="6026955"/>
            <a:ext cx="1135379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98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E7153E3-4FAF-5038-3E06-59C31F3C1FB3}"/>
              </a:ext>
            </a:extLst>
          </p:cNvPr>
          <p:cNvGrpSpPr/>
          <p:nvPr userDrawn="1"/>
        </p:nvGrpSpPr>
        <p:grpSpPr>
          <a:xfrm>
            <a:off x="456096" y="825273"/>
            <a:ext cx="5812452" cy="1469999"/>
            <a:chOff x="457033" y="830370"/>
            <a:chExt cx="5812452" cy="206518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7E83417-C739-7E6A-1A1E-66C3A939437F}"/>
                </a:ext>
              </a:extLst>
            </p:cNvPr>
            <p:cNvGrpSpPr/>
            <p:nvPr/>
          </p:nvGrpSpPr>
          <p:grpSpPr>
            <a:xfrm>
              <a:off x="457033" y="830370"/>
              <a:ext cx="5812452" cy="2065186"/>
              <a:chOff x="8710542" y="4028386"/>
              <a:chExt cx="5280721" cy="1876260"/>
            </a:xfrm>
          </p:grpSpPr>
          <p:sp>
            <p:nvSpPr>
              <p:cNvPr id="11" name="Parallelogram 10">
                <a:extLst>
                  <a:ext uri="{FF2B5EF4-FFF2-40B4-BE49-F238E27FC236}">
                    <a16:creationId xmlns:a16="http://schemas.microsoft.com/office/drawing/2014/main" id="{9506D605-7BD2-DBFC-DB13-E043D25FFA58}"/>
                  </a:ext>
                </a:extLst>
              </p:cNvPr>
              <p:cNvSpPr/>
              <p:nvPr/>
            </p:nvSpPr>
            <p:spPr>
              <a:xfrm>
                <a:off x="8710542" y="4045440"/>
                <a:ext cx="1522674" cy="1821960"/>
              </a:xfrm>
              <a:prstGeom prst="parallelogram">
                <a:avLst>
                  <a:gd name="adj" fmla="val 77188"/>
                </a:avLst>
              </a:prstGeom>
              <a:gradFill>
                <a:gsLst>
                  <a:gs pos="0">
                    <a:schemeClr val="bg2"/>
                  </a:gs>
                  <a:gs pos="100000">
                    <a:schemeClr val="bg2">
                      <a:lumMod val="90000"/>
                      <a:lumOff val="1000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257EFF3-5056-A157-A797-3494AFA4704F}"/>
                  </a:ext>
                </a:extLst>
              </p:cNvPr>
              <p:cNvGrpSpPr/>
              <p:nvPr/>
            </p:nvGrpSpPr>
            <p:grpSpPr>
              <a:xfrm>
                <a:off x="8720638" y="4038595"/>
                <a:ext cx="753919" cy="1414370"/>
                <a:chOff x="8720635" y="4038595"/>
                <a:chExt cx="794638" cy="1490760"/>
              </a:xfrm>
            </p:grpSpPr>
            <p:sp>
              <p:nvSpPr>
                <p:cNvPr id="18" name="Isosceles Triangle 42">
                  <a:extLst>
                    <a:ext uri="{FF2B5EF4-FFF2-40B4-BE49-F238E27FC236}">
                      <a16:creationId xmlns:a16="http://schemas.microsoft.com/office/drawing/2014/main" id="{7A4C9B86-B935-82A0-D658-EBB7D17E7381}"/>
                    </a:ext>
                  </a:extLst>
                </p:cNvPr>
                <p:cNvSpPr/>
                <p:nvPr/>
              </p:nvSpPr>
              <p:spPr>
                <a:xfrm rot="10800000">
                  <a:off x="8720635" y="4038595"/>
                  <a:ext cx="794638" cy="1490760"/>
                </a:xfrm>
                <a:prstGeom prst="triangle">
                  <a:avLst>
                    <a:gd name="adj" fmla="val 100000"/>
                  </a:avLst>
                </a:prstGeom>
                <a:gradFill>
                  <a:gsLst>
                    <a:gs pos="0">
                      <a:schemeClr val="bg2"/>
                    </a:gs>
                    <a:gs pos="100000">
                      <a:schemeClr val="bg2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" name="Isosceles Triangle 43">
                  <a:extLst>
                    <a:ext uri="{FF2B5EF4-FFF2-40B4-BE49-F238E27FC236}">
                      <a16:creationId xmlns:a16="http://schemas.microsoft.com/office/drawing/2014/main" id="{3AF50299-1EA6-1864-EDAC-C3E6877A47C9}"/>
                    </a:ext>
                  </a:extLst>
                </p:cNvPr>
                <p:cNvSpPr/>
                <p:nvPr/>
              </p:nvSpPr>
              <p:spPr>
                <a:xfrm rot="10800000">
                  <a:off x="8728687" y="4045437"/>
                  <a:ext cx="298605" cy="494958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3" name="Parallelogram 12">
                <a:extLst>
                  <a:ext uri="{FF2B5EF4-FFF2-40B4-BE49-F238E27FC236}">
                    <a16:creationId xmlns:a16="http://schemas.microsoft.com/office/drawing/2014/main" id="{04CF649A-DFC6-1BF8-0270-752AAA9CEDD6}"/>
                  </a:ext>
                </a:extLst>
              </p:cNvPr>
              <p:cNvSpPr/>
              <p:nvPr/>
            </p:nvSpPr>
            <p:spPr>
              <a:xfrm>
                <a:off x="9439065" y="4028386"/>
                <a:ext cx="1522674" cy="1832173"/>
              </a:xfrm>
              <a:prstGeom prst="parallelogram">
                <a:avLst>
                  <a:gd name="adj" fmla="val 77188"/>
                </a:avLst>
              </a:prstGeom>
              <a:gradFill>
                <a:gsLst>
                  <a:gs pos="0">
                    <a:schemeClr val="bg2"/>
                  </a:gs>
                  <a:gs pos="100000">
                    <a:schemeClr val="bg2">
                      <a:lumMod val="90000"/>
                      <a:lumOff val="1000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Parallelogram 13">
                <a:extLst>
                  <a:ext uri="{FF2B5EF4-FFF2-40B4-BE49-F238E27FC236}">
                    <a16:creationId xmlns:a16="http://schemas.microsoft.com/office/drawing/2014/main" id="{90108786-C7D0-954D-E8A3-AF7C673DEFA1}"/>
                  </a:ext>
                </a:extLst>
              </p:cNvPr>
              <p:cNvSpPr/>
              <p:nvPr/>
            </p:nvSpPr>
            <p:spPr>
              <a:xfrm>
                <a:off x="10161561" y="4045440"/>
                <a:ext cx="1522674" cy="1821960"/>
              </a:xfrm>
              <a:prstGeom prst="parallelogram">
                <a:avLst>
                  <a:gd name="adj" fmla="val 77188"/>
                </a:avLst>
              </a:prstGeom>
              <a:gradFill>
                <a:gsLst>
                  <a:gs pos="0">
                    <a:schemeClr val="bg2"/>
                  </a:gs>
                  <a:gs pos="100000">
                    <a:schemeClr val="bg2">
                      <a:lumMod val="90000"/>
                      <a:lumOff val="1000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0C3DC63D-6304-DCBF-34B3-0EBBEC1F9065}"/>
                  </a:ext>
                </a:extLst>
              </p:cNvPr>
              <p:cNvGrpSpPr/>
              <p:nvPr/>
            </p:nvGrpSpPr>
            <p:grpSpPr>
              <a:xfrm>
                <a:off x="13172716" y="4417422"/>
                <a:ext cx="818547" cy="1487224"/>
                <a:chOff x="13190867" y="4398032"/>
                <a:chExt cx="829443" cy="1507020"/>
              </a:xfrm>
            </p:grpSpPr>
            <p:sp>
              <p:nvSpPr>
                <p:cNvPr id="16" name="Isosceles Triangle 40">
                  <a:extLst>
                    <a:ext uri="{FF2B5EF4-FFF2-40B4-BE49-F238E27FC236}">
                      <a16:creationId xmlns:a16="http://schemas.microsoft.com/office/drawing/2014/main" id="{6B52CBF4-8599-BFF2-4482-EEE46A5F9AF4}"/>
                    </a:ext>
                  </a:extLst>
                </p:cNvPr>
                <p:cNvSpPr/>
                <p:nvPr/>
              </p:nvSpPr>
              <p:spPr>
                <a:xfrm>
                  <a:off x="13190867" y="4398032"/>
                  <a:ext cx="829442" cy="1469372"/>
                </a:xfrm>
                <a:prstGeom prst="triangle">
                  <a:avLst>
                    <a:gd name="adj" fmla="val 98888"/>
                  </a:avLst>
                </a:prstGeom>
                <a:gradFill>
                  <a:gsLst>
                    <a:gs pos="0">
                      <a:schemeClr val="bg2"/>
                    </a:gs>
                    <a:gs pos="100000">
                      <a:schemeClr val="bg2">
                        <a:lumMod val="90000"/>
                        <a:lumOff val="10000"/>
                      </a:schemeClr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Isosceles Triangle 41">
                  <a:extLst>
                    <a:ext uri="{FF2B5EF4-FFF2-40B4-BE49-F238E27FC236}">
                      <a16:creationId xmlns:a16="http://schemas.microsoft.com/office/drawing/2014/main" id="{042C9065-C8B2-7FDF-02E8-2C9F4269F51F}"/>
                    </a:ext>
                  </a:extLst>
                </p:cNvPr>
                <p:cNvSpPr/>
                <p:nvPr/>
              </p:nvSpPr>
              <p:spPr>
                <a:xfrm>
                  <a:off x="13649993" y="5186464"/>
                  <a:ext cx="370317" cy="718588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7A190318-A06B-CC6B-18D2-C2B0A8150403}"/>
                </a:ext>
              </a:extLst>
            </p:cNvPr>
            <p:cNvSpPr/>
            <p:nvPr/>
          </p:nvSpPr>
          <p:spPr>
            <a:xfrm>
              <a:off x="2889209" y="849143"/>
              <a:ext cx="1675997" cy="2005419"/>
            </a:xfrm>
            <a:prstGeom prst="parallelogram">
              <a:avLst>
                <a:gd name="adj" fmla="val 77188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FEEE936E-06C8-2235-5084-73FE99F4D1CA}"/>
                </a:ext>
              </a:extLst>
            </p:cNvPr>
            <p:cNvSpPr/>
            <p:nvPr/>
          </p:nvSpPr>
          <p:spPr>
            <a:xfrm>
              <a:off x="3720709" y="849143"/>
              <a:ext cx="1675997" cy="2005419"/>
            </a:xfrm>
            <a:prstGeom prst="parallelogram">
              <a:avLst>
                <a:gd name="adj" fmla="val 77188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F084BE1D-78B4-6DAB-93E4-251AC62C1350}"/>
                </a:ext>
              </a:extLst>
            </p:cNvPr>
            <p:cNvSpPr/>
            <p:nvPr/>
          </p:nvSpPr>
          <p:spPr>
            <a:xfrm>
              <a:off x="4550954" y="849143"/>
              <a:ext cx="1675997" cy="2005419"/>
            </a:xfrm>
            <a:prstGeom prst="parallelogram">
              <a:avLst>
                <a:gd name="adj" fmla="val 77188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EA096FF-DA4D-A343-D4C0-23DE487905E1}"/>
              </a:ext>
            </a:extLst>
          </p:cNvPr>
          <p:cNvGrpSpPr/>
          <p:nvPr userDrawn="1"/>
        </p:nvGrpSpPr>
        <p:grpSpPr>
          <a:xfrm>
            <a:off x="455611" y="4572000"/>
            <a:ext cx="5812452" cy="1469999"/>
            <a:chOff x="457033" y="830370"/>
            <a:chExt cx="5812452" cy="206518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98E795A-DDAB-7E87-CB74-F3C9400DAA07}"/>
                </a:ext>
              </a:extLst>
            </p:cNvPr>
            <p:cNvGrpSpPr/>
            <p:nvPr/>
          </p:nvGrpSpPr>
          <p:grpSpPr>
            <a:xfrm>
              <a:off x="457033" y="830370"/>
              <a:ext cx="5812452" cy="2065186"/>
              <a:chOff x="8710542" y="4028386"/>
              <a:chExt cx="5280721" cy="1876260"/>
            </a:xfrm>
          </p:grpSpPr>
          <p:sp>
            <p:nvSpPr>
              <p:cNvPr id="25" name="Parallelogram 24">
                <a:extLst>
                  <a:ext uri="{FF2B5EF4-FFF2-40B4-BE49-F238E27FC236}">
                    <a16:creationId xmlns:a16="http://schemas.microsoft.com/office/drawing/2014/main" id="{2842CD96-6F19-C2E7-DB53-F591695BFBFD}"/>
                  </a:ext>
                </a:extLst>
              </p:cNvPr>
              <p:cNvSpPr/>
              <p:nvPr/>
            </p:nvSpPr>
            <p:spPr>
              <a:xfrm>
                <a:off x="8710542" y="4045440"/>
                <a:ext cx="1522674" cy="1821960"/>
              </a:xfrm>
              <a:prstGeom prst="parallelogram">
                <a:avLst>
                  <a:gd name="adj" fmla="val 77188"/>
                </a:avLst>
              </a:prstGeom>
              <a:gradFill>
                <a:gsLst>
                  <a:gs pos="0">
                    <a:schemeClr val="bg2"/>
                  </a:gs>
                  <a:gs pos="100000">
                    <a:schemeClr val="bg2">
                      <a:lumMod val="90000"/>
                      <a:lumOff val="1000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168D220F-2EBD-A806-C9C2-3C1B91FB55A9}"/>
                  </a:ext>
                </a:extLst>
              </p:cNvPr>
              <p:cNvGrpSpPr/>
              <p:nvPr/>
            </p:nvGrpSpPr>
            <p:grpSpPr>
              <a:xfrm>
                <a:off x="8720638" y="4038595"/>
                <a:ext cx="753919" cy="1414370"/>
                <a:chOff x="8720635" y="4038595"/>
                <a:chExt cx="794638" cy="1490760"/>
              </a:xfrm>
            </p:grpSpPr>
            <p:sp>
              <p:nvSpPr>
                <p:cNvPr id="32" name="Isosceles Triangle 42">
                  <a:extLst>
                    <a:ext uri="{FF2B5EF4-FFF2-40B4-BE49-F238E27FC236}">
                      <a16:creationId xmlns:a16="http://schemas.microsoft.com/office/drawing/2014/main" id="{BB1DE0C2-5412-A76E-69E1-3A57548DA2C0}"/>
                    </a:ext>
                  </a:extLst>
                </p:cNvPr>
                <p:cNvSpPr/>
                <p:nvPr/>
              </p:nvSpPr>
              <p:spPr>
                <a:xfrm rot="10800000">
                  <a:off x="8720635" y="4038595"/>
                  <a:ext cx="794638" cy="1490760"/>
                </a:xfrm>
                <a:prstGeom prst="triangle">
                  <a:avLst>
                    <a:gd name="adj" fmla="val 100000"/>
                  </a:avLst>
                </a:prstGeom>
                <a:gradFill>
                  <a:gsLst>
                    <a:gs pos="0">
                      <a:schemeClr val="bg2"/>
                    </a:gs>
                    <a:gs pos="100000">
                      <a:schemeClr val="bg2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Isosceles Triangle 43">
                  <a:extLst>
                    <a:ext uri="{FF2B5EF4-FFF2-40B4-BE49-F238E27FC236}">
                      <a16:creationId xmlns:a16="http://schemas.microsoft.com/office/drawing/2014/main" id="{3D50BC3F-930B-FB72-0B5F-CEEFA2FA8FA0}"/>
                    </a:ext>
                  </a:extLst>
                </p:cNvPr>
                <p:cNvSpPr/>
                <p:nvPr/>
              </p:nvSpPr>
              <p:spPr>
                <a:xfrm rot="10800000">
                  <a:off x="8728687" y="4045437"/>
                  <a:ext cx="298605" cy="494958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7" name="Parallelogram 26">
                <a:extLst>
                  <a:ext uri="{FF2B5EF4-FFF2-40B4-BE49-F238E27FC236}">
                    <a16:creationId xmlns:a16="http://schemas.microsoft.com/office/drawing/2014/main" id="{F0CB9AE1-299B-0510-3AB7-F2F04AFD95EB}"/>
                  </a:ext>
                </a:extLst>
              </p:cNvPr>
              <p:cNvSpPr/>
              <p:nvPr/>
            </p:nvSpPr>
            <p:spPr>
              <a:xfrm>
                <a:off x="9439065" y="4028386"/>
                <a:ext cx="1522674" cy="1832173"/>
              </a:xfrm>
              <a:prstGeom prst="parallelogram">
                <a:avLst>
                  <a:gd name="adj" fmla="val 77188"/>
                </a:avLst>
              </a:prstGeom>
              <a:gradFill>
                <a:gsLst>
                  <a:gs pos="0">
                    <a:schemeClr val="bg2"/>
                  </a:gs>
                  <a:gs pos="100000">
                    <a:schemeClr val="bg2">
                      <a:lumMod val="90000"/>
                      <a:lumOff val="1000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Parallelogram 27">
                <a:extLst>
                  <a:ext uri="{FF2B5EF4-FFF2-40B4-BE49-F238E27FC236}">
                    <a16:creationId xmlns:a16="http://schemas.microsoft.com/office/drawing/2014/main" id="{4980405C-D948-1A58-EC49-ED0B23B548AB}"/>
                  </a:ext>
                </a:extLst>
              </p:cNvPr>
              <p:cNvSpPr/>
              <p:nvPr/>
            </p:nvSpPr>
            <p:spPr>
              <a:xfrm>
                <a:off x="10161561" y="4045440"/>
                <a:ext cx="1522674" cy="1821960"/>
              </a:xfrm>
              <a:prstGeom prst="parallelogram">
                <a:avLst>
                  <a:gd name="adj" fmla="val 77188"/>
                </a:avLst>
              </a:prstGeom>
              <a:gradFill>
                <a:gsLst>
                  <a:gs pos="0">
                    <a:schemeClr val="bg2"/>
                  </a:gs>
                  <a:gs pos="100000">
                    <a:schemeClr val="bg2">
                      <a:lumMod val="90000"/>
                      <a:lumOff val="1000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7F270D1C-3800-E1FC-9565-BFBE2F1A59EE}"/>
                  </a:ext>
                </a:extLst>
              </p:cNvPr>
              <p:cNvGrpSpPr/>
              <p:nvPr/>
            </p:nvGrpSpPr>
            <p:grpSpPr>
              <a:xfrm>
                <a:off x="13172716" y="4417422"/>
                <a:ext cx="818547" cy="1487224"/>
                <a:chOff x="13190867" y="4398032"/>
                <a:chExt cx="829443" cy="1507020"/>
              </a:xfrm>
            </p:grpSpPr>
            <p:sp>
              <p:nvSpPr>
                <p:cNvPr id="30" name="Isosceles Triangle 40">
                  <a:extLst>
                    <a:ext uri="{FF2B5EF4-FFF2-40B4-BE49-F238E27FC236}">
                      <a16:creationId xmlns:a16="http://schemas.microsoft.com/office/drawing/2014/main" id="{F3BD1C8B-91DF-FCC8-CD61-449251E29867}"/>
                    </a:ext>
                  </a:extLst>
                </p:cNvPr>
                <p:cNvSpPr/>
                <p:nvPr/>
              </p:nvSpPr>
              <p:spPr>
                <a:xfrm>
                  <a:off x="13190867" y="4398032"/>
                  <a:ext cx="829442" cy="1469372"/>
                </a:xfrm>
                <a:prstGeom prst="triangle">
                  <a:avLst>
                    <a:gd name="adj" fmla="val 98888"/>
                  </a:avLst>
                </a:prstGeom>
                <a:gradFill>
                  <a:gsLst>
                    <a:gs pos="0">
                      <a:schemeClr val="bg2"/>
                    </a:gs>
                    <a:gs pos="100000">
                      <a:schemeClr val="bg2">
                        <a:lumMod val="90000"/>
                        <a:lumOff val="10000"/>
                      </a:schemeClr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Isosceles Triangle 41">
                  <a:extLst>
                    <a:ext uri="{FF2B5EF4-FFF2-40B4-BE49-F238E27FC236}">
                      <a16:creationId xmlns:a16="http://schemas.microsoft.com/office/drawing/2014/main" id="{AFB2A733-589E-F734-652F-24BE73548569}"/>
                    </a:ext>
                  </a:extLst>
                </p:cNvPr>
                <p:cNvSpPr/>
                <p:nvPr/>
              </p:nvSpPr>
              <p:spPr>
                <a:xfrm>
                  <a:off x="13649993" y="5186464"/>
                  <a:ext cx="370317" cy="718588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7851D053-622F-D591-749F-3F8F85CB8706}"/>
                </a:ext>
              </a:extLst>
            </p:cNvPr>
            <p:cNvSpPr/>
            <p:nvPr/>
          </p:nvSpPr>
          <p:spPr>
            <a:xfrm>
              <a:off x="2889209" y="849143"/>
              <a:ext cx="1675997" cy="2005419"/>
            </a:xfrm>
            <a:prstGeom prst="parallelogram">
              <a:avLst>
                <a:gd name="adj" fmla="val 77188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65BD8778-F92B-F561-5C9F-4E28D2BAE444}"/>
                </a:ext>
              </a:extLst>
            </p:cNvPr>
            <p:cNvSpPr/>
            <p:nvPr/>
          </p:nvSpPr>
          <p:spPr>
            <a:xfrm>
              <a:off x="3720709" y="849143"/>
              <a:ext cx="1675997" cy="2005419"/>
            </a:xfrm>
            <a:prstGeom prst="parallelogram">
              <a:avLst>
                <a:gd name="adj" fmla="val 77188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3078A0F2-8500-3B61-7CB7-C06B717BC7B3}"/>
                </a:ext>
              </a:extLst>
            </p:cNvPr>
            <p:cNvSpPr/>
            <p:nvPr/>
          </p:nvSpPr>
          <p:spPr>
            <a:xfrm>
              <a:off x="4550954" y="849143"/>
              <a:ext cx="1675997" cy="2005419"/>
            </a:xfrm>
            <a:prstGeom prst="parallelogram">
              <a:avLst>
                <a:gd name="adj" fmla="val 77188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6F49FA9-9C63-477D-9647-E85476276144}"/>
              </a:ext>
            </a:extLst>
          </p:cNvPr>
          <p:cNvCxnSpPr/>
          <p:nvPr userDrawn="1"/>
        </p:nvCxnSpPr>
        <p:spPr>
          <a:xfrm>
            <a:off x="6246813" y="831037"/>
            <a:ext cx="0" cy="519525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CD77793-980F-C12A-4C1F-8E5CF2312BCB}"/>
              </a:ext>
            </a:extLst>
          </p:cNvPr>
          <p:cNvGrpSpPr/>
          <p:nvPr userDrawn="1"/>
        </p:nvGrpSpPr>
        <p:grpSpPr>
          <a:xfrm>
            <a:off x="453810" y="2277215"/>
            <a:ext cx="5804109" cy="2302786"/>
            <a:chOff x="379667" y="2277215"/>
            <a:chExt cx="5651371" cy="2302786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666CF6D-7BC9-C8C9-5F6E-1ABD405AF2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9667" y="2277215"/>
              <a:ext cx="5638801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5055B61-28A3-530B-B84F-BBE72252970B}"/>
                </a:ext>
              </a:extLst>
            </p:cNvPr>
            <p:cNvCxnSpPr>
              <a:cxnSpLocks/>
            </p:cNvCxnSpPr>
            <p:nvPr/>
          </p:nvCxnSpPr>
          <p:spPr>
            <a:xfrm>
              <a:off x="392243" y="4580001"/>
              <a:ext cx="5638795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4B99DA4-D361-CB3B-1C65-E043624F851D}"/>
              </a:ext>
            </a:extLst>
          </p:cNvPr>
          <p:cNvCxnSpPr/>
          <p:nvPr userDrawn="1"/>
        </p:nvCxnSpPr>
        <p:spPr>
          <a:xfrm rot="10800000">
            <a:off x="455611" y="831038"/>
            <a:ext cx="1135379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4EB66D9-438A-25D6-4477-C6587095FFD0}"/>
              </a:ext>
            </a:extLst>
          </p:cNvPr>
          <p:cNvCxnSpPr/>
          <p:nvPr userDrawn="1"/>
        </p:nvCxnSpPr>
        <p:spPr>
          <a:xfrm>
            <a:off x="455618" y="6026955"/>
            <a:ext cx="1135379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4C98393-F36D-0E2E-7C65-156C35874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2295272"/>
            <a:ext cx="5788152" cy="22840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1" name="Content Placeholder 40">
            <a:extLst>
              <a:ext uri="{FF2B5EF4-FFF2-40B4-BE49-F238E27FC236}">
                <a16:creationId xmlns:a16="http://schemas.microsoft.com/office/drawing/2014/main" id="{C19160C8-ECEB-7240-9ABC-EF687B108C4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75704" y="990600"/>
            <a:ext cx="4576508" cy="4938713"/>
          </a:xfrm>
        </p:spPr>
        <p:txBody>
          <a:bodyPr anchor="ctr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B1309-6FE3-0960-7BB1-BDE74FC2D61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3F6282-234B-8776-F76F-A59B8040AD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EEF7EA-493F-E798-EEAB-43E3F04C8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6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op and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97EA237-29E4-C9E5-1412-45F20A771318}"/>
              </a:ext>
            </a:extLst>
          </p:cNvPr>
          <p:cNvGrpSpPr/>
          <p:nvPr userDrawn="1"/>
        </p:nvGrpSpPr>
        <p:grpSpPr>
          <a:xfrm>
            <a:off x="6048174" y="831032"/>
            <a:ext cx="5732456" cy="364609"/>
            <a:chOff x="6019602" y="5661675"/>
            <a:chExt cx="5732456" cy="364609"/>
          </a:xfrm>
        </p:grpSpPr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1067193A-4C41-AD7D-5AE7-4018376E69DC}"/>
                </a:ext>
              </a:extLst>
            </p:cNvPr>
            <p:cNvSpPr/>
            <p:nvPr/>
          </p:nvSpPr>
          <p:spPr>
            <a:xfrm>
              <a:off x="6019602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C2D123BE-1B6C-C770-3900-0879FE097DA6}"/>
                </a:ext>
              </a:extLst>
            </p:cNvPr>
            <p:cNvSpPr/>
            <p:nvPr/>
          </p:nvSpPr>
          <p:spPr>
            <a:xfrm>
              <a:off x="6898051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60214242-3860-51C5-20FB-A2DFA298A648}"/>
                </a:ext>
              </a:extLst>
            </p:cNvPr>
            <p:cNvSpPr/>
            <p:nvPr/>
          </p:nvSpPr>
          <p:spPr>
            <a:xfrm>
              <a:off x="7781263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960A3393-CF72-9623-16A9-B9F0D4324992}"/>
                </a:ext>
              </a:extLst>
            </p:cNvPr>
            <p:cNvSpPr/>
            <p:nvPr/>
          </p:nvSpPr>
          <p:spPr>
            <a:xfrm>
              <a:off x="86597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9E66747B-3A35-E221-7141-F2675D8B6B3A}"/>
                </a:ext>
              </a:extLst>
            </p:cNvPr>
            <p:cNvSpPr/>
            <p:nvPr/>
          </p:nvSpPr>
          <p:spPr>
            <a:xfrm>
              <a:off x="9465220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2BA5F574-F13B-DD46-1569-957B8C2121D0}"/>
                </a:ext>
              </a:extLst>
            </p:cNvPr>
            <p:cNvSpPr/>
            <p:nvPr/>
          </p:nvSpPr>
          <p:spPr>
            <a:xfrm>
              <a:off x="102640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419CF334-9665-5F30-9F58-70950EE0825F}"/>
                </a:ext>
              </a:extLst>
            </p:cNvPr>
            <p:cNvSpPr/>
            <p:nvPr/>
          </p:nvSpPr>
          <p:spPr>
            <a:xfrm>
              <a:off x="11142461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DA8F13-04F3-DE80-D663-1A43C40A1523}"/>
              </a:ext>
            </a:extLst>
          </p:cNvPr>
          <p:cNvCxnSpPr>
            <a:cxnSpLocks/>
          </p:cNvCxnSpPr>
          <p:nvPr userDrawn="1"/>
        </p:nvCxnSpPr>
        <p:spPr>
          <a:xfrm flipH="1">
            <a:off x="6010075" y="3553941"/>
            <a:ext cx="5791199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DC861AE-2000-B67A-1013-C065785C8824}"/>
              </a:ext>
            </a:extLst>
          </p:cNvPr>
          <p:cNvCxnSpPr>
            <a:cxnSpLocks/>
          </p:cNvCxnSpPr>
          <p:nvPr userDrawn="1"/>
        </p:nvCxnSpPr>
        <p:spPr>
          <a:xfrm flipH="1">
            <a:off x="6010075" y="1191925"/>
            <a:ext cx="5791199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A56E6F3-93DA-B3EA-46A3-D9DDB8500FE9}"/>
              </a:ext>
            </a:extLst>
          </p:cNvPr>
          <p:cNvGrpSpPr/>
          <p:nvPr userDrawn="1"/>
        </p:nvGrpSpPr>
        <p:grpSpPr>
          <a:xfrm>
            <a:off x="6040759" y="3566068"/>
            <a:ext cx="5732456" cy="364609"/>
            <a:chOff x="6019602" y="5661675"/>
            <a:chExt cx="5732456" cy="364609"/>
          </a:xfrm>
        </p:grpSpPr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D5280277-9E19-9704-ABD4-1C8FD523AF9C}"/>
                </a:ext>
              </a:extLst>
            </p:cNvPr>
            <p:cNvSpPr/>
            <p:nvPr/>
          </p:nvSpPr>
          <p:spPr>
            <a:xfrm>
              <a:off x="6019602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BC067164-AF53-9619-FC03-FDC26E1C9272}"/>
                </a:ext>
              </a:extLst>
            </p:cNvPr>
            <p:cNvSpPr/>
            <p:nvPr/>
          </p:nvSpPr>
          <p:spPr>
            <a:xfrm>
              <a:off x="6898051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12F2B5D7-28A9-E995-4985-B550BCA752B9}"/>
                </a:ext>
              </a:extLst>
            </p:cNvPr>
            <p:cNvSpPr/>
            <p:nvPr/>
          </p:nvSpPr>
          <p:spPr>
            <a:xfrm>
              <a:off x="7781263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213BCD68-93FC-814A-D777-F85BB289AD61}"/>
                </a:ext>
              </a:extLst>
            </p:cNvPr>
            <p:cNvSpPr/>
            <p:nvPr/>
          </p:nvSpPr>
          <p:spPr>
            <a:xfrm>
              <a:off x="86597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D44736AA-6664-C549-2FAD-8A0CFE27AFA5}"/>
                </a:ext>
              </a:extLst>
            </p:cNvPr>
            <p:cNvSpPr/>
            <p:nvPr/>
          </p:nvSpPr>
          <p:spPr>
            <a:xfrm>
              <a:off x="9465220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BC2E2F51-EF4C-75FB-6221-8DB6F4BDC3E6}"/>
                </a:ext>
              </a:extLst>
            </p:cNvPr>
            <p:cNvSpPr/>
            <p:nvPr/>
          </p:nvSpPr>
          <p:spPr>
            <a:xfrm>
              <a:off x="102640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86C815CE-7C62-59B1-BAB4-4397B0C1542B}"/>
                </a:ext>
              </a:extLst>
            </p:cNvPr>
            <p:cNvSpPr/>
            <p:nvPr/>
          </p:nvSpPr>
          <p:spPr>
            <a:xfrm>
              <a:off x="11142461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CED2785-56AF-3451-10FB-4E6F9699635B}"/>
              </a:ext>
            </a:extLst>
          </p:cNvPr>
          <p:cNvCxnSpPr>
            <a:cxnSpLocks/>
          </p:cNvCxnSpPr>
          <p:nvPr userDrawn="1"/>
        </p:nvCxnSpPr>
        <p:spPr>
          <a:xfrm flipH="1">
            <a:off x="6019602" y="3919564"/>
            <a:ext cx="5791199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A blue background with white lines&#10;&#10;Description automatically generated">
            <a:extLst>
              <a:ext uri="{FF2B5EF4-FFF2-40B4-BE49-F238E27FC236}">
                <a16:creationId xmlns:a16="http://schemas.microsoft.com/office/drawing/2014/main" id="{E69ACA87-2170-A3D4-B23A-427CA93C20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437" y="3949700"/>
            <a:ext cx="5753100" cy="207010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022FA80-17C9-2722-5498-68FDC0326EB4}"/>
              </a:ext>
            </a:extLst>
          </p:cNvPr>
          <p:cNvCxnSpPr/>
          <p:nvPr userDrawn="1"/>
        </p:nvCxnSpPr>
        <p:spPr>
          <a:xfrm>
            <a:off x="6012700" y="831037"/>
            <a:ext cx="0" cy="519525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9E7745F-BACD-DC4C-E55C-899B1D90F3FE}"/>
              </a:ext>
            </a:extLst>
          </p:cNvPr>
          <p:cNvCxnSpPr/>
          <p:nvPr userDrawn="1"/>
        </p:nvCxnSpPr>
        <p:spPr>
          <a:xfrm rot="10800000">
            <a:off x="455611" y="831038"/>
            <a:ext cx="1135379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>
            <a:extLst>
              <a:ext uri="{FF2B5EF4-FFF2-40B4-BE49-F238E27FC236}">
                <a16:creationId xmlns:a16="http://schemas.microsoft.com/office/drawing/2014/main" id="{AA0A0B06-0927-9D33-6F76-CBB62C289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52" y="1229933"/>
            <a:ext cx="5788152" cy="228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40">
            <a:extLst>
              <a:ext uri="{FF2B5EF4-FFF2-40B4-BE49-F238E27FC236}">
                <a16:creationId xmlns:a16="http://schemas.microsoft.com/office/drawing/2014/main" id="{23951D4E-C68E-139B-F5B4-4C5307ADD0B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7552" y="990600"/>
            <a:ext cx="4576508" cy="4938713"/>
          </a:xfrm>
        </p:spPr>
        <p:txBody>
          <a:bodyPr anchor="ctr"/>
          <a:lstStyle>
            <a:lvl1pPr marL="228600" indent="-2286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8B233-AE33-4CB0-F4DA-8AF182D1A11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68337A-F55F-FF31-E2BC-ECDF93A398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02236-DAB8-3C41-8C40-1448CC45C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45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tic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1A60C-5945-8E6F-F895-9ECCDE0CA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1554480"/>
            <a:ext cx="8010144" cy="16733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4" name="Content Placeholder 40">
            <a:extLst>
              <a:ext uri="{FF2B5EF4-FFF2-40B4-BE49-F238E27FC236}">
                <a16:creationId xmlns:a16="http://schemas.microsoft.com/office/drawing/2014/main" id="{94875880-BEFD-F3B6-9740-634DB1A7E82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7552" y="3255264"/>
            <a:ext cx="6931152" cy="2231136"/>
          </a:xfrm>
        </p:spPr>
        <p:txBody>
          <a:bodyPr anchor="t"/>
          <a:lstStyle>
            <a:lvl1pPr marL="0" indent="0">
              <a:lnSpc>
                <a:spcPct val="150000"/>
              </a:lnSpc>
              <a:spcBef>
                <a:spcPts val="180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CE9A5-CC43-4AD0-865C-3D797DC46EC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A220C7-F6CD-FDFB-A647-4C0E8A50D5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F22652-AAA2-F315-D13E-1C179AC88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A white line art of a star&#10;&#10;Description automatically generated">
            <a:extLst>
              <a:ext uri="{FF2B5EF4-FFF2-40B4-BE49-F238E27FC236}">
                <a16:creationId xmlns:a16="http://schemas.microsoft.com/office/drawing/2014/main" id="{2CB8D1F2-BB19-789F-7A10-7392738768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091" y="1197889"/>
            <a:ext cx="3342312" cy="284288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65A412EB-E0A6-358C-725B-9DE71558A9FA}"/>
              </a:ext>
            </a:extLst>
          </p:cNvPr>
          <p:cNvGrpSpPr/>
          <p:nvPr userDrawn="1"/>
        </p:nvGrpSpPr>
        <p:grpSpPr>
          <a:xfrm>
            <a:off x="8456605" y="4038599"/>
            <a:ext cx="3352811" cy="1835639"/>
            <a:chOff x="8695305" y="4038599"/>
            <a:chExt cx="3088783" cy="183563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8B8258E-A0D6-6490-59A7-8A216AFE77EB}"/>
                </a:ext>
              </a:extLst>
            </p:cNvPr>
            <p:cNvGrpSpPr/>
            <p:nvPr/>
          </p:nvGrpSpPr>
          <p:grpSpPr>
            <a:xfrm>
              <a:off x="8695305" y="4038599"/>
              <a:ext cx="3088783" cy="1835639"/>
              <a:chOff x="8720635" y="4038599"/>
              <a:chExt cx="3088783" cy="1835639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8BFAEBDB-6FA7-5CCC-7DBB-B8BB04C1C213}"/>
                  </a:ext>
                </a:extLst>
              </p:cNvPr>
              <p:cNvGrpSpPr/>
              <p:nvPr/>
            </p:nvGrpSpPr>
            <p:grpSpPr>
              <a:xfrm>
                <a:off x="8720635" y="4038599"/>
                <a:ext cx="786090" cy="1262596"/>
                <a:chOff x="8720637" y="4038599"/>
                <a:chExt cx="828547" cy="1330789"/>
              </a:xfrm>
            </p:grpSpPr>
            <p:sp>
              <p:nvSpPr>
                <p:cNvPr id="16" name="Isosceles Triangle 15">
                  <a:extLst>
                    <a:ext uri="{FF2B5EF4-FFF2-40B4-BE49-F238E27FC236}">
                      <a16:creationId xmlns:a16="http://schemas.microsoft.com/office/drawing/2014/main" id="{5B44B970-0217-DCCB-42E0-2E86ADABD14A}"/>
                    </a:ext>
                  </a:extLst>
                </p:cNvPr>
                <p:cNvSpPr/>
                <p:nvPr/>
              </p:nvSpPr>
              <p:spPr>
                <a:xfrm rot="10800000">
                  <a:off x="8720637" y="4038599"/>
                  <a:ext cx="828547" cy="1330789"/>
                </a:xfrm>
                <a:prstGeom prst="triangle">
                  <a:avLst>
                    <a:gd name="adj" fmla="val 100000"/>
                  </a:avLst>
                </a:prstGeom>
                <a:gradFill>
                  <a:gsLst>
                    <a:gs pos="0">
                      <a:schemeClr val="bg2"/>
                    </a:gs>
                    <a:gs pos="100000">
                      <a:schemeClr val="bg2">
                        <a:lumMod val="90000"/>
                        <a:lumOff val="10000"/>
                      </a:schemeClr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Isosceles Triangle 16">
                  <a:extLst>
                    <a:ext uri="{FF2B5EF4-FFF2-40B4-BE49-F238E27FC236}">
                      <a16:creationId xmlns:a16="http://schemas.microsoft.com/office/drawing/2014/main" id="{36B1F82B-DBBF-7ADE-2EA5-4A0FA5A3FE95}"/>
                    </a:ext>
                  </a:extLst>
                </p:cNvPr>
                <p:cNvSpPr/>
                <p:nvPr/>
              </p:nvSpPr>
              <p:spPr>
                <a:xfrm rot="10800000">
                  <a:off x="8728691" y="4045438"/>
                  <a:ext cx="434657" cy="716002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8CD14DD9-20A8-8575-7A61-D84640F40301}"/>
                  </a:ext>
                </a:extLst>
              </p:cNvPr>
              <p:cNvGrpSpPr/>
              <p:nvPr/>
            </p:nvGrpSpPr>
            <p:grpSpPr>
              <a:xfrm>
                <a:off x="11107428" y="4521119"/>
                <a:ext cx="701990" cy="1353119"/>
                <a:chOff x="11098080" y="4503109"/>
                <a:chExt cx="711334" cy="1371130"/>
              </a:xfrm>
            </p:grpSpPr>
            <p:sp>
              <p:nvSpPr>
                <p:cNvPr id="14" name="Isosceles Triangle 13">
                  <a:extLst>
                    <a:ext uri="{FF2B5EF4-FFF2-40B4-BE49-F238E27FC236}">
                      <a16:creationId xmlns:a16="http://schemas.microsoft.com/office/drawing/2014/main" id="{77CC67D8-1AC0-2439-FC7E-981AD0F7E4C5}"/>
                    </a:ext>
                  </a:extLst>
                </p:cNvPr>
                <p:cNvSpPr/>
                <p:nvPr/>
              </p:nvSpPr>
              <p:spPr>
                <a:xfrm>
                  <a:off x="11098080" y="4503109"/>
                  <a:ext cx="711334" cy="1155412"/>
                </a:xfrm>
                <a:prstGeom prst="triangle">
                  <a:avLst>
                    <a:gd name="adj" fmla="val 100000"/>
                  </a:avLst>
                </a:prstGeom>
                <a:gradFill>
                  <a:gsLst>
                    <a:gs pos="0">
                      <a:schemeClr val="bg2"/>
                    </a:gs>
                    <a:gs pos="100000">
                      <a:schemeClr val="bg2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" name="Isosceles Triangle 14">
                  <a:extLst>
                    <a:ext uri="{FF2B5EF4-FFF2-40B4-BE49-F238E27FC236}">
                      <a16:creationId xmlns:a16="http://schemas.microsoft.com/office/drawing/2014/main" id="{5D5A6138-F194-F6FC-182B-9F86724A187C}"/>
                    </a:ext>
                  </a:extLst>
                </p:cNvPr>
                <p:cNvSpPr/>
                <p:nvPr/>
              </p:nvSpPr>
              <p:spPr>
                <a:xfrm>
                  <a:off x="11382608" y="5181602"/>
                  <a:ext cx="426803" cy="692637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4C7B13B7-18D7-207A-021A-D08E4EEA956E}"/>
                </a:ext>
              </a:extLst>
            </p:cNvPr>
            <p:cNvSpPr/>
            <p:nvPr/>
          </p:nvSpPr>
          <p:spPr>
            <a:xfrm>
              <a:off x="8790172" y="4045090"/>
              <a:ext cx="1401587" cy="1621633"/>
            </a:xfrm>
            <a:prstGeom prst="parallelogram">
              <a:avLst>
                <a:gd name="adj" fmla="val 74192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F3D22A7D-FCB9-6BD1-DB73-C2DF853158EB}"/>
                </a:ext>
              </a:extLst>
            </p:cNvPr>
            <p:cNvSpPr/>
            <p:nvPr/>
          </p:nvSpPr>
          <p:spPr>
            <a:xfrm>
              <a:off x="9538317" y="4045090"/>
              <a:ext cx="1401587" cy="1621633"/>
            </a:xfrm>
            <a:prstGeom prst="parallelogram">
              <a:avLst>
                <a:gd name="adj" fmla="val 74192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75732992-6CC5-4538-D972-F94812ABC780}"/>
                </a:ext>
              </a:extLst>
            </p:cNvPr>
            <p:cNvSpPr/>
            <p:nvPr/>
          </p:nvSpPr>
          <p:spPr>
            <a:xfrm>
              <a:off x="10325582" y="4045090"/>
              <a:ext cx="1401587" cy="1621633"/>
            </a:xfrm>
            <a:prstGeom prst="parallelogram">
              <a:avLst>
                <a:gd name="adj" fmla="val 74192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5FD5E00-03A9-DB67-7C55-68BA6AEEAEC9}"/>
              </a:ext>
            </a:extLst>
          </p:cNvPr>
          <p:cNvCxnSpPr>
            <a:cxnSpLocks/>
          </p:cNvCxnSpPr>
          <p:nvPr userDrawn="1"/>
        </p:nvCxnSpPr>
        <p:spPr>
          <a:xfrm>
            <a:off x="8456609" y="4045090"/>
            <a:ext cx="3352794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0281E0-AEBC-9934-C7A1-645E1CD275F2}"/>
              </a:ext>
            </a:extLst>
          </p:cNvPr>
          <p:cNvCxnSpPr/>
          <p:nvPr userDrawn="1"/>
        </p:nvCxnSpPr>
        <p:spPr>
          <a:xfrm rot="10800000">
            <a:off x="455612" y="1191269"/>
            <a:ext cx="11353791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3ACEA6-73D4-5663-99B3-7D9CE75F0A60}"/>
              </a:ext>
            </a:extLst>
          </p:cNvPr>
          <p:cNvCxnSpPr/>
          <p:nvPr userDrawn="1"/>
        </p:nvCxnSpPr>
        <p:spPr>
          <a:xfrm>
            <a:off x="455617" y="5666723"/>
            <a:ext cx="11353792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A6D8AF1-5923-E4E6-6F17-4D28FFF59994}"/>
              </a:ext>
            </a:extLst>
          </p:cNvPr>
          <p:cNvGrpSpPr/>
          <p:nvPr userDrawn="1"/>
        </p:nvGrpSpPr>
        <p:grpSpPr>
          <a:xfrm>
            <a:off x="8456609" y="380998"/>
            <a:ext cx="3" cy="6095997"/>
            <a:chOff x="8456609" y="380998"/>
            <a:chExt cx="3" cy="609599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C52B6A6-AA68-91B5-DFCC-91DE61FD7B45}"/>
                </a:ext>
              </a:extLst>
            </p:cNvPr>
            <p:cNvCxnSpPr>
              <a:cxnSpLocks/>
            </p:cNvCxnSpPr>
            <p:nvPr/>
          </p:nvCxnSpPr>
          <p:spPr>
            <a:xfrm>
              <a:off x="8456612" y="831037"/>
              <a:ext cx="0" cy="5645958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B70480E-2E91-8FA9-74D0-E6505CCB73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6609" y="380998"/>
              <a:ext cx="0" cy="450039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745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ottom and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background with white lines&#10;&#10;Description automatically generated">
            <a:extLst>
              <a:ext uri="{FF2B5EF4-FFF2-40B4-BE49-F238E27FC236}">
                <a16:creationId xmlns:a16="http://schemas.microsoft.com/office/drawing/2014/main" id="{A53C4924-6170-D81C-3073-AC4F70D37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019602" y="844933"/>
            <a:ext cx="5753100" cy="20701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860591BE-359C-0F5A-1138-94B25A58E12B}"/>
              </a:ext>
            </a:extLst>
          </p:cNvPr>
          <p:cNvGrpSpPr/>
          <p:nvPr userDrawn="1"/>
        </p:nvGrpSpPr>
        <p:grpSpPr>
          <a:xfrm>
            <a:off x="6019602" y="5661675"/>
            <a:ext cx="5732456" cy="364609"/>
            <a:chOff x="6019602" y="5661675"/>
            <a:chExt cx="5732456" cy="364609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6ADEA197-5435-A4D4-5EAE-1361A252E0A6}"/>
                </a:ext>
              </a:extLst>
            </p:cNvPr>
            <p:cNvSpPr/>
            <p:nvPr/>
          </p:nvSpPr>
          <p:spPr>
            <a:xfrm>
              <a:off x="6019602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DC4423E0-9271-00AF-97BF-73709650786E}"/>
                </a:ext>
              </a:extLst>
            </p:cNvPr>
            <p:cNvSpPr/>
            <p:nvPr/>
          </p:nvSpPr>
          <p:spPr>
            <a:xfrm>
              <a:off x="6898051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4EB03BC1-4B65-6435-8A02-2DFEA9C3517F}"/>
                </a:ext>
              </a:extLst>
            </p:cNvPr>
            <p:cNvSpPr/>
            <p:nvPr/>
          </p:nvSpPr>
          <p:spPr>
            <a:xfrm>
              <a:off x="7781263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4C537638-17EB-C516-1197-0FEE7D2163C7}"/>
                </a:ext>
              </a:extLst>
            </p:cNvPr>
            <p:cNvSpPr/>
            <p:nvPr/>
          </p:nvSpPr>
          <p:spPr>
            <a:xfrm>
              <a:off x="86597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4EFC1475-C4BA-8CD0-FAE8-61C54FA7D07C}"/>
                </a:ext>
              </a:extLst>
            </p:cNvPr>
            <p:cNvSpPr/>
            <p:nvPr/>
          </p:nvSpPr>
          <p:spPr>
            <a:xfrm>
              <a:off x="9465220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4C4FE30E-05DB-3B4D-2E23-2EEDC4B7325D}"/>
                </a:ext>
              </a:extLst>
            </p:cNvPr>
            <p:cNvSpPr/>
            <p:nvPr/>
          </p:nvSpPr>
          <p:spPr>
            <a:xfrm>
              <a:off x="102640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847BA90D-212A-DF64-6BCB-121DBEE10B88}"/>
                </a:ext>
              </a:extLst>
            </p:cNvPr>
            <p:cNvSpPr/>
            <p:nvPr/>
          </p:nvSpPr>
          <p:spPr>
            <a:xfrm>
              <a:off x="11142461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473A8DE-0A6F-FCE9-0242-C26500384204}"/>
              </a:ext>
            </a:extLst>
          </p:cNvPr>
          <p:cNvGrpSpPr/>
          <p:nvPr userDrawn="1"/>
        </p:nvGrpSpPr>
        <p:grpSpPr>
          <a:xfrm>
            <a:off x="6010075" y="3276600"/>
            <a:ext cx="5791199" cy="2381900"/>
            <a:chOff x="455611" y="2307799"/>
            <a:chExt cx="5638801" cy="23819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91E4C76-3597-67DB-A991-CD68CB9C3D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611" y="2307799"/>
              <a:ext cx="5638801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3E417CE-9A1C-7D61-7122-C2F215281CE7}"/>
                </a:ext>
              </a:extLst>
            </p:cNvPr>
            <p:cNvCxnSpPr>
              <a:cxnSpLocks/>
            </p:cNvCxnSpPr>
            <p:nvPr/>
          </p:nvCxnSpPr>
          <p:spPr>
            <a:xfrm>
              <a:off x="455611" y="4689699"/>
              <a:ext cx="5638795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5A720F7-4521-28AA-F0EA-9E594613197B}"/>
              </a:ext>
            </a:extLst>
          </p:cNvPr>
          <p:cNvCxnSpPr/>
          <p:nvPr userDrawn="1"/>
        </p:nvCxnSpPr>
        <p:spPr>
          <a:xfrm>
            <a:off x="6012700" y="831037"/>
            <a:ext cx="0" cy="519525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7BC2822-F3E4-EADA-5A38-B31E5F6F2F93}"/>
              </a:ext>
            </a:extLst>
          </p:cNvPr>
          <p:cNvGrpSpPr/>
          <p:nvPr userDrawn="1"/>
        </p:nvGrpSpPr>
        <p:grpSpPr>
          <a:xfrm>
            <a:off x="6048174" y="2908546"/>
            <a:ext cx="5732456" cy="364609"/>
            <a:chOff x="6019602" y="5661675"/>
            <a:chExt cx="5732456" cy="364609"/>
          </a:xfrm>
        </p:grpSpPr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11D76A43-A8AA-2B5F-2A8D-869C6338F7EC}"/>
                </a:ext>
              </a:extLst>
            </p:cNvPr>
            <p:cNvSpPr/>
            <p:nvPr/>
          </p:nvSpPr>
          <p:spPr>
            <a:xfrm>
              <a:off x="6019602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C3BE4205-C3C1-465F-3522-CFE72D74D46B}"/>
                </a:ext>
              </a:extLst>
            </p:cNvPr>
            <p:cNvSpPr/>
            <p:nvPr/>
          </p:nvSpPr>
          <p:spPr>
            <a:xfrm>
              <a:off x="6898051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50623EA4-0737-4606-618E-1E99FC373E96}"/>
                </a:ext>
              </a:extLst>
            </p:cNvPr>
            <p:cNvSpPr/>
            <p:nvPr/>
          </p:nvSpPr>
          <p:spPr>
            <a:xfrm>
              <a:off x="7781263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990304E7-4FBA-6560-F1FD-699158903E1F}"/>
                </a:ext>
              </a:extLst>
            </p:cNvPr>
            <p:cNvSpPr/>
            <p:nvPr/>
          </p:nvSpPr>
          <p:spPr>
            <a:xfrm>
              <a:off x="86597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38DF2F8F-A4DE-9A51-5892-F2ABEFC8476E}"/>
                </a:ext>
              </a:extLst>
            </p:cNvPr>
            <p:cNvSpPr/>
            <p:nvPr/>
          </p:nvSpPr>
          <p:spPr>
            <a:xfrm>
              <a:off x="9465220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862BEF69-AA65-F49B-5255-29121BDC9C50}"/>
                </a:ext>
              </a:extLst>
            </p:cNvPr>
            <p:cNvSpPr/>
            <p:nvPr/>
          </p:nvSpPr>
          <p:spPr>
            <a:xfrm>
              <a:off x="102640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Parallelogram 25">
              <a:extLst>
                <a:ext uri="{FF2B5EF4-FFF2-40B4-BE49-F238E27FC236}">
                  <a16:creationId xmlns:a16="http://schemas.microsoft.com/office/drawing/2014/main" id="{5AE4A6B4-1E90-6820-016B-4C42992D0343}"/>
                </a:ext>
              </a:extLst>
            </p:cNvPr>
            <p:cNvSpPr/>
            <p:nvPr/>
          </p:nvSpPr>
          <p:spPr>
            <a:xfrm>
              <a:off x="11142461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A9FA906-0AF9-E1B8-74E8-F146D4E8BFC1}"/>
              </a:ext>
            </a:extLst>
          </p:cNvPr>
          <p:cNvCxnSpPr>
            <a:cxnSpLocks/>
          </p:cNvCxnSpPr>
          <p:nvPr userDrawn="1"/>
        </p:nvCxnSpPr>
        <p:spPr>
          <a:xfrm flipH="1">
            <a:off x="6010075" y="2908546"/>
            <a:ext cx="5791199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>
            <a:extLst>
              <a:ext uri="{FF2B5EF4-FFF2-40B4-BE49-F238E27FC236}">
                <a16:creationId xmlns:a16="http://schemas.microsoft.com/office/drawing/2014/main" id="{F1BCDDA3-C13F-B9F7-895C-DC53390F4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52" y="3324415"/>
            <a:ext cx="5788152" cy="228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Content Placeholder 40">
            <a:extLst>
              <a:ext uri="{FF2B5EF4-FFF2-40B4-BE49-F238E27FC236}">
                <a16:creationId xmlns:a16="http://schemas.microsoft.com/office/drawing/2014/main" id="{E158113E-F5F4-CD42-D6AE-FE847DA8DC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7552" y="990600"/>
            <a:ext cx="4576508" cy="4938713"/>
          </a:xfrm>
        </p:spPr>
        <p:txBody>
          <a:bodyPr anchor="ctr"/>
          <a:lstStyle>
            <a:lvl1pPr marL="228600" indent="-2286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95152-8518-81B4-8DEA-0E13F6EC10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4940A8-8A97-0FF4-11B6-360DC35D68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ED3D9E-A74F-614E-BD02-C6361A35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23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066C8-5392-A1BA-3E25-166578452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1563623"/>
            <a:ext cx="11353801" cy="15819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 descr="A white line art of a gear&#10;&#10;Description automatically generated">
            <a:extLst>
              <a:ext uri="{FF2B5EF4-FFF2-40B4-BE49-F238E27FC236}">
                <a16:creationId xmlns:a16="http://schemas.microsoft.com/office/drawing/2014/main" id="{969D475A-FF4D-4BF6-771B-6E26F1086E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003A52"/>
              </a:clrFrom>
              <a:clrTo>
                <a:srgbClr val="003A5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40" y="3533948"/>
            <a:ext cx="11353778" cy="248762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103F0F1-8B99-CE42-49F5-9FDBAC231D27}"/>
              </a:ext>
            </a:extLst>
          </p:cNvPr>
          <p:cNvGrpSpPr/>
          <p:nvPr userDrawn="1"/>
        </p:nvGrpSpPr>
        <p:grpSpPr>
          <a:xfrm>
            <a:off x="455615" y="3138348"/>
            <a:ext cx="11353797" cy="360893"/>
            <a:chOff x="455612" y="830374"/>
            <a:chExt cx="11353797" cy="551233"/>
          </a:xfrm>
          <a:gradFill>
            <a:gsLst>
              <a:gs pos="0">
                <a:schemeClr val="bg2"/>
              </a:gs>
              <a:gs pos="100000">
                <a:schemeClr val="bg2">
                  <a:lumMod val="90000"/>
                  <a:lumOff val="10000"/>
                </a:schemeClr>
              </a:gs>
            </a:gsLst>
            <a:lin ang="5400000" scaled="0"/>
          </a:gradFill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7F069E72-7FF8-84AF-9550-9DA72DAF57AF}"/>
                </a:ext>
              </a:extLst>
            </p:cNvPr>
            <p:cNvSpPr/>
            <p:nvPr/>
          </p:nvSpPr>
          <p:spPr>
            <a:xfrm>
              <a:off x="4556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3B41BD85-A1B9-2654-071F-3CFD640054A8}"/>
                </a:ext>
              </a:extLst>
            </p:cNvPr>
            <p:cNvSpPr/>
            <p:nvPr/>
          </p:nvSpPr>
          <p:spPr>
            <a:xfrm>
              <a:off x="1191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EED0310C-65DC-829E-ADA4-298D99C781BC}"/>
                </a:ext>
              </a:extLst>
            </p:cNvPr>
            <p:cNvSpPr/>
            <p:nvPr/>
          </p:nvSpPr>
          <p:spPr>
            <a:xfrm>
              <a:off x="1953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40C02DCA-8541-233D-F0A7-5DE5DEE95FB1}"/>
                </a:ext>
              </a:extLst>
            </p:cNvPr>
            <p:cNvSpPr/>
            <p:nvPr/>
          </p:nvSpPr>
          <p:spPr>
            <a:xfrm>
              <a:off x="269910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E13D6679-F5AE-64AE-B005-22D18A4ABB1F}"/>
                </a:ext>
              </a:extLst>
            </p:cNvPr>
            <p:cNvSpPr/>
            <p:nvPr/>
          </p:nvSpPr>
          <p:spPr>
            <a:xfrm>
              <a:off x="3427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49DDBE34-9147-41FD-5A16-1645B85BF77D}"/>
                </a:ext>
              </a:extLst>
            </p:cNvPr>
            <p:cNvSpPr/>
            <p:nvPr/>
          </p:nvSpPr>
          <p:spPr>
            <a:xfrm>
              <a:off x="4189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50BCD038-1DDC-CA2E-64E7-AA5DB38BA647}"/>
                </a:ext>
              </a:extLst>
            </p:cNvPr>
            <p:cNvSpPr/>
            <p:nvPr/>
          </p:nvSpPr>
          <p:spPr>
            <a:xfrm>
              <a:off x="497526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1C92CC9B-4B44-3A01-7047-6BD05D8FE7E6}"/>
                </a:ext>
              </a:extLst>
            </p:cNvPr>
            <p:cNvSpPr/>
            <p:nvPr/>
          </p:nvSpPr>
          <p:spPr>
            <a:xfrm>
              <a:off x="57563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DD9852C8-BC54-FAF3-2D8A-25CBF6E9B283}"/>
                </a:ext>
              </a:extLst>
            </p:cNvPr>
            <p:cNvSpPr/>
            <p:nvPr/>
          </p:nvSpPr>
          <p:spPr>
            <a:xfrm>
              <a:off x="652112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E261DBF9-F690-CF17-0B00-E392C2D90252}"/>
                </a:ext>
              </a:extLst>
            </p:cNvPr>
            <p:cNvSpPr/>
            <p:nvPr/>
          </p:nvSpPr>
          <p:spPr>
            <a:xfrm>
              <a:off x="729455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F56C1240-414B-5EB8-5FBB-A7A13DD69A8A}"/>
                </a:ext>
              </a:extLst>
            </p:cNvPr>
            <p:cNvSpPr/>
            <p:nvPr/>
          </p:nvSpPr>
          <p:spPr>
            <a:xfrm>
              <a:off x="807029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DFE17768-D6D8-33D5-9451-D0541F505342}"/>
                </a:ext>
              </a:extLst>
            </p:cNvPr>
            <p:cNvSpPr/>
            <p:nvPr/>
          </p:nvSpPr>
          <p:spPr>
            <a:xfrm>
              <a:off x="8820828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569E932A-90F8-DB19-C847-A7F5644D2FFC}"/>
                </a:ext>
              </a:extLst>
            </p:cNvPr>
            <p:cNvSpPr/>
            <p:nvPr/>
          </p:nvSpPr>
          <p:spPr>
            <a:xfrm>
              <a:off x="96100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CE53EA5E-8AA6-53A1-2687-A756CD87804C}"/>
                </a:ext>
              </a:extLst>
            </p:cNvPr>
            <p:cNvSpPr/>
            <p:nvPr/>
          </p:nvSpPr>
          <p:spPr>
            <a:xfrm>
              <a:off x="1042638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0EAA1DEC-D68F-6F97-707F-E2804657BF77}"/>
                </a:ext>
              </a:extLst>
            </p:cNvPr>
            <p:cNvSpPr/>
            <p:nvPr/>
          </p:nvSpPr>
          <p:spPr>
            <a:xfrm>
              <a:off x="111998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52422E-1717-6BC8-5C4C-4DCF8E31AFCA}"/>
              </a:ext>
            </a:extLst>
          </p:cNvPr>
          <p:cNvGrpSpPr/>
          <p:nvPr userDrawn="1"/>
        </p:nvGrpSpPr>
        <p:grpSpPr>
          <a:xfrm>
            <a:off x="455611" y="1185957"/>
            <a:ext cx="11353797" cy="360893"/>
            <a:chOff x="455612" y="830374"/>
            <a:chExt cx="11353797" cy="551233"/>
          </a:xfrm>
          <a:gradFill>
            <a:gsLst>
              <a:gs pos="0">
                <a:schemeClr val="bg2"/>
              </a:gs>
              <a:gs pos="100000">
                <a:schemeClr val="bg2">
                  <a:lumMod val="90000"/>
                  <a:lumOff val="10000"/>
                </a:schemeClr>
              </a:gs>
            </a:gsLst>
            <a:lin ang="5400000" scaled="0"/>
          </a:gradFill>
        </p:grpSpPr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A25CC66E-2E68-8B92-D342-F09DD44E5CE6}"/>
                </a:ext>
              </a:extLst>
            </p:cNvPr>
            <p:cNvSpPr/>
            <p:nvPr/>
          </p:nvSpPr>
          <p:spPr>
            <a:xfrm>
              <a:off x="4556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9732F62B-BCFB-7561-1207-27EA2A4F4EBA}"/>
                </a:ext>
              </a:extLst>
            </p:cNvPr>
            <p:cNvSpPr/>
            <p:nvPr/>
          </p:nvSpPr>
          <p:spPr>
            <a:xfrm>
              <a:off x="1191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6" name="Parallelogram 25">
              <a:extLst>
                <a:ext uri="{FF2B5EF4-FFF2-40B4-BE49-F238E27FC236}">
                  <a16:creationId xmlns:a16="http://schemas.microsoft.com/office/drawing/2014/main" id="{DE51CE20-CE21-66D2-C44C-81A8838052D0}"/>
                </a:ext>
              </a:extLst>
            </p:cNvPr>
            <p:cNvSpPr/>
            <p:nvPr/>
          </p:nvSpPr>
          <p:spPr>
            <a:xfrm>
              <a:off x="1953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1C7E2B8F-1664-7BF8-E7DB-62896D7DB7E1}"/>
                </a:ext>
              </a:extLst>
            </p:cNvPr>
            <p:cNvSpPr/>
            <p:nvPr/>
          </p:nvSpPr>
          <p:spPr>
            <a:xfrm>
              <a:off x="269910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8" name="Parallelogram 27">
              <a:extLst>
                <a:ext uri="{FF2B5EF4-FFF2-40B4-BE49-F238E27FC236}">
                  <a16:creationId xmlns:a16="http://schemas.microsoft.com/office/drawing/2014/main" id="{AD132DAD-249F-1606-4B29-D7F50EA9BEB0}"/>
                </a:ext>
              </a:extLst>
            </p:cNvPr>
            <p:cNvSpPr/>
            <p:nvPr/>
          </p:nvSpPr>
          <p:spPr>
            <a:xfrm>
              <a:off x="3427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1A92F374-94E5-72C1-833E-3C8981C99F82}"/>
                </a:ext>
              </a:extLst>
            </p:cNvPr>
            <p:cNvSpPr/>
            <p:nvPr/>
          </p:nvSpPr>
          <p:spPr>
            <a:xfrm>
              <a:off x="4189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30660F29-C34F-F142-FBFE-5EFF60592A74}"/>
                </a:ext>
              </a:extLst>
            </p:cNvPr>
            <p:cNvSpPr/>
            <p:nvPr/>
          </p:nvSpPr>
          <p:spPr>
            <a:xfrm>
              <a:off x="497526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23F64602-E590-A750-534A-7E8562CB56F8}"/>
                </a:ext>
              </a:extLst>
            </p:cNvPr>
            <p:cNvSpPr/>
            <p:nvPr/>
          </p:nvSpPr>
          <p:spPr>
            <a:xfrm>
              <a:off x="57563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AB0401DE-A1ED-EEA2-D768-C7A0FB5F3863}"/>
                </a:ext>
              </a:extLst>
            </p:cNvPr>
            <p:cNvSpPr/>
            <p:nvPr/>
          </p:nvSpPr>
          <p:spPr>
            <a:xfrm>
              <a:off x="652112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3B9774AB-0141-5B5D-8FBB-A72088A585C2}"/>
                </a:ext>
              </a:extLst>
            </p:cNvPr>
            <p:cNvSpPr/>
            <p:nvPr/>
          </p:nvSpPr>
          <p:spPr>
            <a:xfrm>
              <a:off x="729455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4" name="Parallelogram 33">
              <a:extLst>
                <a:ext uri="{FF2B5EF4-FFF2-40B4-BE49-F238E27FC236}">
                  <a16:creationId xmlns:a16="http://schemas.microsoft.com/office/drawing/2014/main" id="{1657BA7F-A6EE-94D0-018F-23DC9C4E46E9}"/>
                </a:ext>
              </a:extLst>
            </p:cNvPr>
            <p:cNvSpPr/>
            <p:nvPr/>
          </p:nvSpPr>
          <p:spPr>
            <a:xfrm>
              <a:off x="807029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5" name="Parallelogram 34">
              <a:extLst>
                <a:ext uri="{FF2B5EF4-FFF2-40B4-BE49-F238E27FC236}">
                  <a16:creationId xmlns:a16="http://schemas.microsoft.com/office/drawing/2014/main" id="{7F2BDA6F-B4D1-D747-F3CA-990D29E11B47}"/>
                </a:ext>
              </a:extLst>
            </p:cNvPr>
            <p:cNvSpPr/>
            <p:nvPr/>
          </p:nvSpPr>
          <p:spPr>
            <a:xfrm>
              <a:off x="8820828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6" name="Parallelogram 35">
              <a:extLst>
                <a:ext uri="{FF2B5EF4-FFF2-40B4-BE49-F238E27FC236}">
                  <a16:creationId xmlns:a16="http://schemas.microsoft.com/office/drawing/2014/main" id="{D3E818D4-E9D6-0078-63FD-E42F98C2D9F0}"/>
                </a:ext>
              </a:extLst>
            </p:cNvPr>
            <p:cNvSpPr/>
            <p:nvPr/>
          </p:nvSpPr>
          <p:spPr>
            <a:xfrm>
              <a:off x="96100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7" name="Parallelogram 36">
              <a:extLst>
                <a:ext uri="{FF2B5EF4-FFF2-40B4-BE49-F238E27FC236}">
                  <a16:creationId xmlns:a16="http://schemas.microsoft.com/office/drawing/2014/main" id="{83CB616E-EE88-5948-5603-D3F263478B7A}"/>
                </a:ext>
              </a:extLst>
            </p:cNvPr>
            <p:cNvSpPr/>
            <p:nvPr/>
          </p:nvSpPr>
          <p:spPr>
            <a:xfrm>
              <a:off x="1042638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8" name="Parallelogram 37">
              <a:extLst>
                <a:ext uri="{FF2B5EF4-FFF2-40B4-BE49-F238E27FC236}">
                  <a16:creationId xmlns:a16="http://schemas.microsoft.com/office/drawing/2014/main" id="{F805762A-0137-B6B4-A7FA-341473BC0A03}"/>
                </a:ext>
              </a:extLst>
            </p:cNvPr>
            <p:cNvSpPr/>
            <p:nvPr/>
          </p:nvSpPr>
          <p:spPr>
            <a:xfrm>
              <a:off x="111998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AE54100-0339-C628-C2A7-18646AEB0A65}"/>
              </a:ext>
            </a:extLst>
          </p:cNvPr>
          <p:cNvCxnSpPr>
            <a:cxnSpLocks/>
          </p:cNvCxnSpPr>
          <p:nvPr userDrawn="1"/>
        </p:nvCxnSpPr>
        <p:spPr>
          <a:xfrm flipH="1">
            <a:off x="455611" y="3152762"/>
            <a:ext cx="11353791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6EE3CD7-417A-CD45-DA09-19387AFBA24B}"/>
              </a:ext>
            </a:extLst>
          </p:cNvPr>
          <p:cNvCxnSpPr>
            <a:cxnSpLocks/>
          </p:cNvCxnSpPr>
          <p:nvPr userDrawn="1"/>
        </p:nvCxnSpPr>
        <p:spPr>
          <a:xfrm flipH="1">
            <a:off x="455611" y="3515102"/>
            <a:ext cx="11353791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81DE243-6E14-E68B-44C2-BD531EA724C3}"/>
              </a:ext>
            </a:extLst>
          </p:cNvPr>
          <p:cNvCxnSpPr/>
          <p:nvPr userDrawn="1"/>
        </p:nvCxnSpPr>
        <p:spPr>
          <a:xfrm>
            <a:off x="455575" y="1546850"/>
            <a:ext cx="11353794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EBFA232-92D1-0D73-6867-FE0D0589B3F2}"/>
              </a:ext>
            </a:extLst>
          </p:cNvPr>
          <p:cNvCxnSpPr/>
          <p:nvPr userDrawn="1"/>
        </p:nvCxnSpPr>
        <p:spPr>
          <a:xfrm rot="10800000">
            <a:off x="455576" y="1191271"/>
            <a:ext cx="11353792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28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ottom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background with white lines&#10;&#10;Description automatically generated">
            <a:extLst>
              <a:ext uri="{FF2B5EF4-FFF2-40B4-BE49-F238E27FC236}">
                <a16:creationId xmlns:a16="http://schemas.microsoft.com/office/drawing/2014/main" id="{4BDA383F-AAAB-383E-24EA-13712AD327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77935" y="837775"/>
            <a:ext cx="5753100" cy="20701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4E8CC2BA-9E5A-B8F9-6B92-0FC813C23D75}"/>
              </a:ext>
            </a:extLst>
          </p:cNvPr>
          <p:cNvGrpSpPr/>
          <p:nvPr userDrawn="1"/>
        </p:nvGrpSpPr>
        <p:grpSpPr>
          <a:xfrm>
            <a:off x="455611" y="5661675"/>
            <a:ext cx="5732456" cy="364609"/>
            <a:chOff x="6019602" y="5661675"/>
            <a:chExt cx="5732456" cy="364609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DD87EAD6-EBC7-D3AE-60C3-34B05DA56A41}"/>
                </a:ext>
              </a:extLst>
            </p:cNvPr>
            <p:cNvSpPr/>
            <p:nvPr/>
          </p:nvSpPr>
          <p:spPr>
            <a:xfrm>
              <a:off x="6019602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03B83F28-4E4E-9AEB-7861-D13F12EDE882}"/>
                </a:ext>
              </a:extLst>
            </p:cNvPr>
            <p:cNvSpPr/>
            <p:nvPr/>
          </p:nvSpPr>
          <p:spPr>
            <a:xfrm>
              <a:off x="6898051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ABB418CF-2B2A-A44A-B968-D6BA1C6D1F28}"/>
                </a:ext>
              </a:extLst>
            </p:cNvPr>
            <p:cNvSpPr/>
            <p:nvPr/>
          </p:nvSpPr>
          <p:spPr>
            <a:xfrm>
              <a:off x="7781263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14B9E5FD-D81F-CF7A-96B8-FB23060CBEA0}"/>
                </a:ext>
              </a:extLst>
            </p:cNvPr>
            <p:cNvSpPr/>
            <p:nvPr/>
          </p:nvSpPr>
          <p:spPr>
            <a:xfrm>
              <a:off x="86597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523B551B-59FF-03A9-CA32-E730A1D2331A}"/>
                </a:ext>
              </a:extLst>
            </p:cNvPr>
            <p:cNvSpPr/>
            <p:nvPr/>
          </p:nvSpPr>
          <p:spPr>
            <a:xfrm>
              <a:off x="9465220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921355AD-BB27-6A35-BB58-A8A524B924ED}"/>
                </a:ext>
              </a:extLst>
            </p:cNvPr>
            <p:cNvSpPr/>
            <p:nvPr/>
          </p:nvSpPr>
          <p:spPr>
            <a:xfrm>
              <a:off x="102640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DAB52D65-3606-3391-4D1C-BDE810314BDB}"/>
                </a:ext>
              </a:extLst>
            </p:cNvPr>
            <p:cNvSpPr/>
            <p:nvPr/>
          </p:nvSpPr>
          <p:spPr>
            <a:xfrm>
              <a:off x="11142461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6691FF-3F7E-38FB-08DC-FE05A0521124}"/>
              </a:ext>
            </a:extLst>
          </p:cNvPr>
          <p:cNvGrpSpPr/>
          <p:nvPr userDrawn="1"/>
        </p:nvGrpSpPr>
        <p:grpSpPr>
          <a:xfrm>
            <a:off x="484183" y="2908546"/>
            <a:ext cx="5732456" cy="364609"/>
            <a:chOff x="6019602" y="5661675"/>
            <a:chExt cx="5732456" cy="364609"/>
          </a:xfrm>
        </p:grpSpPr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75AA5753-53CF-3221-6B62-080BB935EC9C}"/>
                </a:ext>
              </a:extLst>
            </p:cNvPr>
            <p:cNvSpPr/>
            <p:nvPr/>
          </p:nvSpPr>
          <p:spPr>
            <a:xfrm>
              <a:off x="6019602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668CA797-7D5A-B608-1ACA-335231DDC29D}"/>
                </a:ext>
              </a:extLst>
            </p:cNvPr>
            <p:cNvSpPr/>
            <p:nvPr/>
          </p:nvSpPr>
          <p:spPr>
            <a:xfrm>
              <a:off x="6898051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F54C3A0B-24B1-33F2-A522-EDF45D606FC5}"/>
                </a:ext>
              </a:extLst>
            </p:cNvPr>
            <p:cNvSpPr/>
            <p:nvPr/>
          </p:nvSpPr>
          <p:spPr>
            <a:xfrm>
              <a:off x="7781263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87BEB395-0B6F-F887-6EF4-EF08239D52F9}"/>
                </a:ext>
              </a:extLst>
            </p:cNvPr>
            <p:cNvSpPr/>
            <p:nvPr/>
          </p:nvSpPr>
          <p:spPr>
            <a:xfrm>
              <a:off x="86597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CAE4E799-173B-B9F1-B06C-A0CC3B066A56}"/>
                </a:ext>
              </a:extLst>
            </p:cNvPr>
            <p:cNvSpPr/>
            <p:nvPr/>
          </p:nvSpPr>
          <p:spPr>
            <a:xfrm>
              <a:off x="9465220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8E793C89-7366-2BCC-D2DB-2F28E9A2A1D4}"/>
                </a:ext>
              </a:extLst>
            </p:cNvPr>
            <p:cNvSpPr/>
            <p:nvPr/>
          </p:nvSpPr>
          <p:spPr>
            <a:xfrm>
              <a:off x="102640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28FA3D98-A64F-944A-AB04-37FC2FDDD46E}"/>
                </a:ext>
              </a:extLst>
            </p:cNvPr>
            <p:cNvSpPr/>
            <p:nvPr/>
          </p:nvSpPr>
          <p:spPr>
            <a:xfrm>
              <a:off x="11142461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CC19533-8F1E-44A7-8B47-99AB857DF6AB}"/>
              </a:ext>
            </a:extLst>
          </p:cNvPr>
          <p:cNvGrpSpPr/>
          <p:nvPr userDrawn="1"/>
        </p:nvGrpSpPr>
        <p:grpSpPr>
          <a:xfrm>
            <a:off x="446084" y="3276600"/>
            <a:ext cx="5791199" cy="2381900"/>
            <a:chOff x="455611" y="2307799"/>
            <a:chExt cx="5638801" cy="23819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073E0F0-E5BD-F223-137D-A645FCF5C0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611" y="2307799"/>
              <a:ext cx="5638801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37CF0E-9F41-6673-C0E1-3BBAD85DA798}"/>
                </a:ext>
              </a:extLst>
            </p:cNvPr>
            <p:cNvCxnSpPr>
              <a:cxnSpLocks/>
            </p:cNvCxnSpPr>
            <p:nvPr/>
          </p:nvCxnSpPr>
          <p:spPr>
            <a:xfrm>
              <a:off x="455611" y="4689699"/>
              <a:ext cx="5638795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43ED3E-F773-4648-2849-F1F54DBAF3A5}"/>
              </a:ext>
            </a:extLst>
          </p:cNvPr>
          <p:cNvCxnSpPr/>
          <p:nvPr userDrawn="1"/>
        </p:nvCxnSpPr>
        <p:spPr>
          <a:xfrm>
            <a:off x="6231310" y="831037"/>
            <a:ext cx="0" cy="519525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85DADD4-18BE-A44A-CDDD-3DD34E207714}"/>
              </a:ext>
            </a:extLst>
          </p:cNvPr>
          <p:cNvCxnSpPr>
            <a:cxnSpLocks/>
          </p:cNvCxnSpPr>
          <p:nvPr userDrawn="1"/>
        </p:nvCxnSpPr>
        <p:spPr>
          <a:xfrm flipH="1">
            <a:off x="446084" y="2908546"/>
            <a:ext cx="5791199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>
            <a:extLst>
              <a:ext uri="{FF2B5EF4-FFF2-40B4-BE49-F238E27FC236}">
                <a16:creationId xmlns:a16="http://schemas.microsoft.com/office/drawing/2014/main" id="{99BAFD8D-B1A2-223F-5DEE-8513D22E1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24415"/>
            <a:ext cx="5768138" cy="2286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Content Placeholder 40">
            <a:extLst>
              <a:ext uri="{FF2B5EF4-FFF2-40B4-BE49-F238E27FC236}">
                <a16:creationId xmlns:a16="http://schemas.microsoft.com/office/drawing/2014/main" id="{DAF58893-225F-9839-4AF5-8AF4C9A4D29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75704" y="990600"/>
            <a:ext cx="4576508" cy="4938713"/>
          </a:xfrm>
        </p:spPr>
        <p:txBody>
          <a:bodyPr anchor="ctr"/>
          <a:lstStyle>
            <a:lvl1pPr marL="228600" indent="-2286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2A924-A402-448B-CA05-2645ABDBE76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3CF3B9-43F6-FADE-60C0-0D4DC01D96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496FBA-69D5-F381-4BB3-47DEEE821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21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bottom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C55C-9AF8-EB7E-D4A4-C30E6C649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4398263"/>
            <a:ext cx="9683496" cy="157276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40">
            <a:extLst>
              <a:ext uri="{FF2B5EF4-FFF2-40B4-BE49-F238E27FC236}">
                <a16:creationId xmlns:a16="http://schemas.microsoft.com/office/drawing/2014/main" id="{7C8F3378-EB27-AC31-6C44-8CB4DBF4C56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87552" y="1188720"/>
            <a:ext cx="4645152" cy="2999232"/>
          </a:xfrm>
        </p:spPr>
        <p:txBody>
          <a:bodyPr anchor="ctr">
            <a:normAutofit/>
          </a:bodyPr>
          <a:lstStyle>
            <a:lvl1pPr marL="228600" indent="-2286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40">
            <a:extLst>
              <a:ext uri="{FF2B5EF4-FFF2-40B4-BE49-F238E27FC236}">
                <a16:creationId xmlns:a16="http://schemas.microsoft.com/office/drawing/2014/main" id="{A95C8986-0A58-82D9-4156-FD62D9F187C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02552" y="1188720"/>
            <a:ext cx="4645152" cy="2999232"/>
          </a:xfrm>
        </p:spPr>
        <p:txBody>
          <a:bodyPr anchor="t">
            <a:normAutofit/>
          </a:bodyPr>
          <a:lstStyle>
            <a:lvl1pPr marL="228600" indent="-2286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DC044-78B6-9932-0415-93ACBF93137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0965DC-0B8B-F872-935E-9D9D3721E3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63E988-0054-287A-6AAE-06E21E1D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E235CD8-6A96-F95D-9E38-23FDC13785B7}"/>
              </a:ext>
            </a:extLst>
          </p:cNvPr>
          <p:cNvSpPr/>
          <p:nvPr userDrawn="1"/>
        </p:nvSpPr>
        <p:spPr>
          <a:xfrm rot="10800000">
            <a:off x="10378860" y="4351368"/>
            <a:ext cx="414179" cy="1258812"/>
          </a:xfrm>
          <a:prstGeom prst="triangle">
            <a:avLst>
              <a:gd name="adj" fmla="val 100000"/>
            </a:avLst>
          </a:prstGeom>
          <a:gradFill>
            <a:gsLst>
              <a:gs pos="0">
                <a:schemeClr val="bg2"/>
              </a:gs>
              <a:gs pos="100000">
                <a:schemeClr val="bg2">
                  <a:lumMod val="90000"/>
                  <a:lumOff val="10000"/>
                </a:schemeClr>
              </a:gs>
            </a:gsLst>
            <a:lin ang="16200000" scaled="0"/>
          </a:gra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EE742EAC-BCB8-F9D0-84D4-6A653D38B768}"/>
              </a:ext>
            </a:extLst>
          </p:cNvPr>
          <p:cNvSpPr/>
          <p:nvPr userDrawn="1"/>
        </p:nvSpPr>
        <p:spPr>
          <a:xfrm>
            <a:off x="10585951" y="4352034"/>
            <a:ext cx="986271" cy="1666288"/>
          </a:xfrm>
          <a:prstGeom prst="parallelogram">
            <a:avLst>
              <a:gd name="adj" fmla="val 59972"/>
            </a:avLst>
          </a:prstGeom>
          <a:gradFill>
            <a:gsLst>
              <a:gs pos="0">
                <a:schemeClr val="bg2"/>
              </a:gs>
              <a:gs pos="100000">
                <a:schemeClr val="bg2">
                  <a:lumMod val="90000"/>
                  <a:lumOff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FFFB8A-B590-C981-BB08-04BD3554C8D7}"/>
              </a:ext>
            </a:extLst>
          </p:cNvPr>
          <p:cNvCxnSpPr>
            <a:cxnSpLocks/>
          </p:cNvCxnSpPr>
          <p:nvPr userDrawn="1"/>
        </p:nvCxnSpPr>
        <p:spPr>
          <a:xfrm>
            <a:off x="6102350" y="831037"/>
            <a:ext cx="0" cy="3512363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DF137B-3968-16D7-F0A8-AD9DD42AB975}"/>
              </a:ext>
            </a:extLst>
          </p:cNvPr>
          <p:cNvCxnSpPr>
            <a:cxnSpLocks/>
          </p:cNvCxnSpPr>
          <p:nvPr userDrawn="1"/>
        </p:nvCxnSpPr>
        <p:spPr>
          <a:xfrm>
            <a:off x="455617" y="4343400"/>
            <a:ext cx="11353787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5F434B5-8A80-F035-A0F7-495BEC5D5CEB}"/>
              </a:ext>
            </a:extLst>
          </p:cNvPr>
          <p:cNvSpPr/>
          <p:nvPr userDrawn="1"/>
        </p:nvSpPr>
        <p:spPr>
          <a:xfrm>
            <a:off x="11374043" y="4759509"/>
            <a:ext cx="414179" cy="1258813"/>
          </a:xfrm>
          <a:prstGeom prst="triangle">
            <a:avLst>
              <a:gd name="adj" fmla="val 100000"/>
            </a:avLst>
          </a:prstGeom>
          <a:gradFill>
            <a:gsLst>
              <a:gs pos="0">
                <a:schemeClr val="bg2"/>
              </a:gs>
              <a:gs pos="100000">
                <a:schemeClr val="bg2">
                  <a:lumMod val="90000"/>
                  <a:lumOff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102734-0974-5386-C0F9-E2BE7EA6E6E5}"/>
              </a:ext>
            </a:extLst>
          </p:cNvPr>
          <p:cNvCxnSpPr>
            <a:cxnSpLocks/>
          </p:cNvCxnSpPr>
          <p:nvPr userDrawn="1"/>
        </p:nvCxnSpPr>
        <p:spPr>
          <a:xfrm>
            <a:off x="10378445" y="4343400"/>
            <a:ext cx="1" cy="1682889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00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op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5F15-A535-359D-EE3D-3BBDB2EAC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831035"/>
            <a:ext cx="11353801" cy="13898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40">
            <a:extLst>
              <a:ext uri="{FF2B5EF4-FFF2-40B4-BE49-F238E27FC236}">
                <a16:creationId xmlns:a16="http://schemas.microsoft.com/office/drawing/2014/main" id="{8880E109-D2C0-09D8-1A97-262785E609F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87552" y="2304288"/>
            <a:ext cx="4645152" cy="3410712"/>
          </a:xfrm>
        </p:spPr>
        <p:txBody>
          <a:bodyPr anchor="ctr"/>
          <a:lstStyle>
            <a:lvl1pPr marL="228600" indent="-228600">
              <a:lnSpc>
                <a:spcPct val="15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40">
            <a:extLst>
              <a:ext uri="{FF2B5EF4-FFF2-40B4-BE49-F238E27FC236}">
                <a16:creationId xmlns:a16="http://schemas.microsoft.com/office/drawing/2014/main" id="{5E777085-29F0-61FF-3D68-0F6CBA8BB17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02552" y="2304288"/>
            <a:ext cx="4645152" cy="2999232"/>
          </a:xfrm>
        </p:spPr>
        <p:txBody>
          <a:bodyPr anchor="ctr"/>
          <a:lstStyle>
            <a:lvl1pPr marL="228600" indent="-228600">
              <a:lnSpc>
                <a:spcPct val="15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C2655-C4F7-BDC7-8E08-DBC1659AA61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FB4CE7-C50F-3D98-D82F-253EF386E6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9C9D65-417E-F629-741D-C9E06E1FE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23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02" y="831036"/>
            <a:ext cx="11353801" cy="921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08412" y="6106705"/>
            <a:ext cx="4572000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1812" y="6124572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5012" y="6102626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A83175-CA5A-51EB-5665-4379FD2F545B}"/>
              </a:ext>
            </a:extLst>
          </p:cNvPr>
          <p:cNvSpPr/>
          <p:nvPr userDrawn="1"/>
        </p:nvSpPr>
        <p:spPr>
          <a:xfrm>
            <a:off x="455612" y="381000"/>
            <a:ext cx="11353800" cy="6096000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16DF9B1-D7B9-469D-2BDD-030BB373EAFE}"/>
              </a:ext>
            </a:extLst>
          </p:cNvPr>
          <p:cNvCxnSpPr/>
          <p:nvPr userDrawn="1"/>
        </p:nvCxnSpPr>
        <p:spPr>
          <a:xfrm rot="10800000">
            <a:off x="3786878" y="380996"/>
            <a:ext cx="0" cy="450707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C01CEF09-4761-CA93-B67D-687ADAAFDD3B}"/>
              </a:ext>
            </a:extLst>
          </p:cNvPr>
          <p:cNvCxnSpPr/>
          <p:nvPr userDrawn="1"/>
        </p:nvCxnSpPr>
        <p:spPr>
          <a:xfrm>
            <a:off x="3786874" y="6026289"/>
            <a:ext cx="0" cy="450706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AB09383D-487B-CA4F-D7EB-0FA72D1CC2BE}"/>
              </a:ext>
            </a:extLst>
          </p:cNvPr>
          <p:cNvGrpSpPr/>
          <p:nvPr userDrawn="1"/>
        </p:nvGrpSpPr>
        <p:grpSpPr>
          <a:xfrm>
            <a:off x="8456609" y="380998"/>
            <a:ext cx="3" cy="6095997"/>
            <a:chOff x="8456609" y="380998"/>
            <a:chExt cx="3" cy="6095997"/>
          </a:xfrm>
        </p:grpSpPr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7BD35581-5D47-E665-9BC9-8E2758509788}"/>
                </a:ext>
              </a:extLst>
            </p:cNvPr>
            <p:cNvCxnSpPr/>
            <p:nvPr/>
          </p:nvCxnSpPr>
          <p:spPr>
            <a:xfrm>
              <a:off x="8456612" y="6026289"/>
              <a:ext cx="0" cy="450706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14BA1620-B3AA-DF08-2776-8EAA83E867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6609" y="380998"/>
              <a:ext cx="0" cy="450039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2D53A42-077B-77BB-0DCD-D9BD1954A428}"/>
              </a:ext>
            </a:extLst>
          </p:cNvPr>
          <p:cNvCxnSpPr/>
          <p:nvPr userDrawn="1"/>
        </p:nvCxnSpPr>
        <p:spPr>
          <a:xfrm rot="10800000">
            <a:off x="455611" y="831038"/>
            <a:ext cx="11353792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6BAE39-4731-4079-C5E5-5A17D541669C}"/>
              </a:ext>
            </a:extLst>
          </p:cNvPr>
          <p:cNvCxnSpPr/>
          <p:nvPr/>
        </p:nvCxnSpPr>
        <p:spPr>
          <a:xfrm>
            <a:off x="455618" y="6026955"/>
            <a:ext cx="1135379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344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74" r:id="rId11"/>
    <p:sldLayoutId id="2147483693" r:id="rId12"/>
    <p:sldLayoutId id="2147483694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spc="0" baseline="0">
          <a:ln w="9525">
            <a:noFill/>
            <a:prstDash val="solid"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spcAft>
          <a:spcPts val="0"/>
        </a:spcAft>
        <a:buClr>
          <a:schemeClr val="tx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31775" indent="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SzPct val="100000"/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6355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100000"/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2625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100000"/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5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100000"/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yellow and blue python symbol&#10;&#10;AI-generated content may be incorrect.">
            <a:extLst>
              <a:ext uri="{FF2B5EF4-FFF2-40B4-BE49-F238E27FC236}">
                <a16:creationId xmlns:a16="http://schemas.microsoft.com/office/drawing/2014/main" id="{858A4438-716A-C5E9-D275-1D66DF4F8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562" y="1700808"/>
            <a:ext cx="2749562" cy="345638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2529" y="1981823"/>
            <a:ext cx="8001000" cy="2359152"/>
          </a:xfrm>
        </p:spPr>
        <p:txBody>
          <a:bodyPr anchor="ctr"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 calculator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70176" y="4387484"/>
            <a:ext cx="8001000" cy="10332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F4997C"/>
                </a:solidFill>
              </a:rPr>
              <a:t>python</a:t>
            </a:r>
            <a:r>
              <a:rPr lang="en-US" dirty="0"/>
              <a:t> based Mini-Project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C20FC2-49F0-B059-8050-74A2CACFB58E}"/>
              </a:ext>
            </a:extLst>
          </p:cNvPr>
          <p:cNvSpPr txBox="1"/>
          <p:nvPr/>
        </p:nvSpPr>
        <p:spPr>
          <a:xfrm>
            <a:off x="863936" y="6060781"/>
            <a:ext cx="2566180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IN" sz="2400" b="1" dirty="0">
                <a:solidFill>
                  <a:srgbClr val="F4997C"/>
                </a:solidFill>
              </a:rPr>
              <a:t>Project By-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30423E-D49C-C31C-E084-3FBFA28C14FE}"/>
              </a:ext>
            </a:extLst>
          </p:cNvPr>
          <p:cNvSpPr txBox="1"/>
          <p:nvPr/>
        </p:nvSpPr>
        <p:spPr>
          <a:xfrm>
            <a:off x="621804" y="311954"/>
            <a:ext cx="2997032" cy="55399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IN" sz="3000" b="1" dirty="0">
                <a:latin typeface="+mj-lt"/>
              </a:rPr>
              <a:t>Guided Project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5F1BFD-B33D-CC62-3EE8-036A7CF42CB3}"/>
              </a:ext>
            </a:extLst>
          </p:cNvPr>
          <p:cNvSpPr txBox="1"/>
          <p:nvPr/>
        </p:nvSpPr>
        <p:spPr>
          <a:xfrm>
            <a:off x="3795398" y="348044"/>
            <a:ext cx="4598028" cy="55399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IN" sz="3000" b="1" dirty="0">
                <a:latin typeface="+mj-lt"/>
              </a:rPr>
              <a:t>Woxsen University S.O.T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163A6-2C58-4F58-88E6-778D1FCAAA71}"/>
              </a:ext>
            </a:extLst>
          </p:cNvPr>
          <p:cNvSpPr txBox="1"/>
          <p:nvPr/>
        </p:nvSpPr>
        <p:spPr>
          <a:xfrm>
            <a:off x="8470676" y="348044"/>
            <a:ext cx="3240360" cy="55399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IN" sz="3000" b="1" dirty="0">
                <a:latin typeface="+mj-lt"/>
              </a:rPr>
              <a:t>L.E.A.P Program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233015-0604-437C-3B12-76B5988E5E57}"/>
              </a:ext>
            </a:extLst>
          </p:cNvPr>
          <p:cNvSpPr txBox="1"/>
          <p:nvPr/>
        </p:nvSpPr>
        <p:spPr>
          <a:xfrm>
            <a:off x="4346302" y="6060781"/>
            <a:ext cx="3398124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IN" sz="2400" b="1" dirty="0">
                <a:solidFill>
                  <a:srgbClr val="F4997C"/>
                </a:solidFill>
              </a:rPr>
              <a:t>Himanshu Pandit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093BFE-F34C-F9C4-66EA-EE66E517DD13}"/>
              </a:ext>
            </a:extLst>
          </p:cNvPr>
          <p:cNvSpPr txBox="1"/>
          <p:nvPr/>
        </p:nvSpPr>
        <p:spPr>
          <a:xfrm>
            <a:off x="8604208" y="6048291"/>
            <a:ext cx="3214093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IN" sz="2400" b="1" dirty="0">
                <a:solidFill>
                  <a:srgbClr val="F4997C"/>
                </a:solidFill>
              </a:rPr>
              <a:t>B.Tech CSE AI &amp; ML</a:t>
            </a:r>
          </a:p>
        </p:txBody>
      </p:sp>
    </p:spTree>
    <p:extLst>
      <p:ext uri="{BB962C8B-B14F-4D97-AF65-F5344CB8AC3E}">
        <p14:creationId xmlns:p14="http://schemas.microsoft.com/office/powerpoint/2010/main" val="26317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4EE1CCC3-A2F7-7A09-FD4A-F74A0D5A6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4212" y="120971"/>
            <a:ext cx="3262546" cy="1013789"/>
          </a:xfrm>
        </p:spPr>
        <p:txBody>
          <a:bodyPr>
            <a:normAutofit/>
          </a:bodyPr>
          <a:lstStyle/>
          <a:p>
            <a:r>
              <a:rPr lang="en-US" spc="-150" dirty="0">
                <a:solidFill>
                  <a:schemeClr val="tx1"/>
                </a:solidFill>
              </a:rPr>
              <a:t>THANK YOU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74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1BDCE69-5B76-B9EA-9B42-0731CFB83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19" y="1556792"/>
            <a:ext cx="5796935" cy="37444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3" name="Title 32">
            <a:extLst>
              <a:ext uri="{FF2B5EF4-FFF2-40B4-BE49-F238E27FC236}">
                <a16:creationId xmlns:a16="http://schemas.microsoft.com/office/drawing/2014/main" id="{937D5DA8-EBB1-5833-896B-B423ED264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633" y="2689476"/>
            <a:ext cx="5788152" cy="2284060"/>
          </a:xfrm>
        </p:spPr>
        <p:txBody>
          <a:bodyPr>
            <a:normAutofit/>
          </a:bodyPr>
          <a:lstStyle/>
          <a:p>
            <a:r>
              <a:rPr lang="en-IN" sz="4400" dirty="0"/>
              <a:t>print</a:t>
            </a:r>
            <a:r>
              <a:rPr lang="en-US" sz="4400" dirty="0">
                <a:solidFill>
                  <a:schemeClr val="tx1"/>
                </a:solidFill>
              </a:rPr>
              <a:t>(“Agenda”)</a:t>
            </a:r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5249A66F-CCC3-79EF-A334-5ECCFE9E124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54568" y="1284158"/>
            <a:ext cx="5503086" cy="5094696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100" dirty="0">
              <a:solidFill>
                <a:srgbClr val="F4997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100" dirty="0">
              <a:solidFill>
                <a:srgbClr val="F4997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100" dirty="0">
              <a:solidFill>
                <a:srgbClr val="F4997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100" dirty="0">
              <a:solidFill>
                <a:srgbClr val="F4997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100" dirty="0">
              <a:solidFill>
                <a:srgbClr val="F4997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F4997C"/>
                </a:solidFill>
              </a:rPr>
              <a:t>To present a Python-based smart calculator designed for everyday arithmetic use.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F4997C"/>
                </a:solidFill>
              </a:rPr>
              <a:t>To explain working mechanism and code structure used in this program.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F4997C"/>
                </a:solidFill>
              </a:rPr>
              <a:t>To showcase the real time working of the calculator and working of the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F4997C"/>
                </a:solidFill>
              </a:rPr>
              <a:t>To showcase the tools and logic applied to make the calculator user-friendly and efficient.</a:t>
            </a:r>
          </a:p>
          <a:p>
            <a:endParaRPr lang="en-US" sz="2100" dirty="0">
              <a:solidFill>
                <a:srgbClr val="F4997C"/>
              </a:solidFill>
            </a:endParaRPr>
          </a:p>
          <a:p>
            <a:endParaRPr lang="en-US" sz="2100" dirty="0">
              <a:solidFill>
                <a:srgbClr val="F4997C"/>
              </a:solidFill>
            </a:endParaRPr>
          </a:p>
          <a:p>
            <a:endParaRPr lang="en-US" sz="2100" dirty="0">
              <a:solidFill>
                <a:srgbClr val="F4997C"/>
              </a:solidFill>
            </a:endParaRPr>
          </a:p>
          <a:p>
            <a:endParaRPr lang="en-US" sz="2100" dirty="0">
              <a:solidFill>
                <a:srgbClr val="F4997C"/>
              </a:solidFill>
            </a:endParaRPr>
          </a:p>
          <a:p>
            <a:endParaRPr lang="en-US" sz="2100" dirty="0">
              <a:solidFill>
                <a:srgbClr val="F4997C"/>
              </a:solidFill>
            </a:endParaRPr>
          </a:p>
          <a:p>
            <a:endParaRPr lang="en-US" sz="2100" dirty="0">
              <a:solidFill>
                <a:srgbClr val="F4997C"/>
              </a:solidFill>
            </a:endParaRPr>
          </a:p>
          <a:p>
            <a:endParaRPr lang="en-US" sz="2100" dirty="0">
              <a:solidFill>
                <a:srgbClr val="F4997C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020C5F-7F4B-E4D5-9419-7E7F825C0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58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A07FC9A-2F3F-A8E9-F955-F60A22238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52" y="1229933"/>
            <a:ext cx="5788152" cy="2286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Tools, Technology &amp; Environment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4AE5E64-4E10-844E-5EBF-358DDB7000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2" y="527601"/>
            <a:ext cx="5632831" cy="5976664"/>
          </a:xfrm>
        </p:spPr>
        <p:txBody>
          <a:bodyPr>
            <a:normAutofit/>
          </a:bodyPr>
          <a:lstStyle/>
          <a:p>
            <a:r>
              <a:rPr lang="en-US" sz="2100" b="1" dirty="0">
                <a:solidFill>
                  <a:srgbClr val="F4997C"/>
                </a:solidFill>
              </a:rPr>
              <a:t>Programming Language</a:t>
            </a:r>
            <a:r>
              <a:rPr lang="en-US" sz="2100" dirty="0">
                <a:solidFill>
                  <a:srgbClr val="F4997C"/>
                </a:solidFill>
              </a:rPr>
              <a:t>: Python v.3 due to it’s simplicity.</a:t>
            </a:r>
          </a:p>
          <a:p>
            <a:r>
              <a:rPr lang="en-US" sz="2100" b="1" dirty="0">
                <a:solidFill>
                  <a:srgbClr val="F4997C"/>
                </a:solidFill>
              </a:rPr>
              <a:t>IDE Used</a:t>
            </a:r>
            <a:r>
              <a:rPr lang="en-US" sz="2100" dirty="0">
                <a:solidFill>
                  <a:srgbClr val="F4997C"/>
                </a:solidFill>
              </a:rPr>
              <a:t>: VS Code provided debugging and live testing support.</a:t>
            </a:r>
          </a:p>
          <a:p>
            <a:r>
              <a:rPr lang="en-US" sz="2100" b="1" dirty="0">
                <a:solidFill>
                  <a:srgbClr val="F4997C"/>
                </a:solidFill>
              </a:rPr>
              <a:t>Logic Structure</a:t>
            </a:r>
            <a:r>
              <a:rPr lang="en-US" sz="2100" dirty="0">
                <a:solidFill>
                  <a:srgbClr val="F4997C"/>
                </a:solidFill>
              </a:rPr>
              <a:t>: Menu-driven interface built using ‘if’ , “else” , “elif” , “input()”.</a:t>
            </a:r>
          </a:p>
          <a:p>
            <a:r>
              <a:rPr lang="en-US" sz="2100" b="1" dirty="0">
                <a:solidFill>
                  <a:srgbClr val="F4997C"/>
                </a:solidFill>
              </a:rPr>
              <a:t>Libraries Used</a:t>
            </a:r>
            <a:r>
              <a:rPr lang="en-US" sz="2100" dirty="0">
                <a:solidFill>
                  <a:srgbClr val="F4997C"/>
                </a:solidFill>
              </a:rPr>
              <a:t>: Only built-in Python functions  no external libraries were utilized.</a:t>
            </a:r>
          </a:p>
          <a:p>
            <a:r>
              <a:rPr lang="en-US" sz="2100" b="1" dirty="0">
                <a:solidFill>
                  <a:srgbClr val="F4997C"/>
                </a:solidFill>
              </a:rPr>
              <a:t>Project Type</a:t>
            </a:r>
            <a:r>
              <a:rPr lang="en-US" sz="2100" dirty="0">
                <a:solidFill>
                  <a:srgbClr val="F4997C"/>
                </a:solidFill>
              </a:rPr>
              <a:t>: Command line application runs on any system with Python installed.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267850-CC18-9110-9D9D-23795370D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68EB49-96CE-91B3-52D2-D46718339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445" y="4031646"/>
            <a:ext cx="4104457" cy="1944217"/>
          </a:xfrm>
          <a:prstGeom prst="roundRect">
            <a:avLst>
              <a:gd name="adj" fmla="val 29950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4729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F8FCFCB-93C4-A34B-D650-ADFFB8C3E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9340" y="-196596"/>
            <a:ext cx="8010144" cy="167335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Why Python?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7DFB310-ECD8-C9D0-4AAF-C5B16897061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7552" y="3255264"/>
            <a:ext cx="6931152" cy="223113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4997C"/>
              </a:solidFill>
            </a:endParaRP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8D17B5-4366-177D-7B14-8FF91A25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074" name="Picture 2" descr="Projects | Computer coding for kids and teens | Raspberry Pi">
            <a:extLst>
              <a:ext uri="{FF2B5EF4-FFF2-40B4-BE49-F238E27FC236}">
                <a16:creationId xmlns:a16="http://schemas.microsoft.com/office/drawing/2014/main" id="{6D6687F7-E427-4BD1-C98B-F336BD29E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676" y="1268760"/>
            <a:ext cx="3312368" cy="2736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A711FF44-A285-A53F-411B-B30ACED38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56" y="1371600"/>
            <a:ext cx="744091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F4997C"/>
                </a:solidFill>
                <a:effectLst/>
              </a:rPr>
              <a:t>Python’s clean, English-like syntax makes it ideal for beginners and quick prototyping.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100" dirty="0">
              <a:solidFill>
                <a:srgbClr val="F4997C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100" dirty="0">
                <a:solidFill>
                  <a:srgbClr val="F4997C"/>
                </a:solidFill>
              </a:rPr>
              <a:t>You can build functional projects like calculators with fewer lines of code compared to C++ or Java.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rgbClr val="F4997C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100" dirty="0">
                <a:solidFill>
                  <a:srgbClr val="F4997C"/>
                </a:solidFill>
              </a:rPr>
              <a:t>Python allows students to focus on </a:t>
            </a:r>
            <a:r>
              <a:rPr lang="en-US" sz="2100" i="1" dirty="0">
                <a:solidFill>
                  <a:srgbClr val="F4997C"/>
                </a:solidFill>
              </a:rPr>
              <a:t>how the logic works</a:t>
            </a:r>
            <a:r>
              <a:rPr lang="en-US" sz="2100" dirty="0">
                <a:solidFill>
                  <a:srgbClr val="F4997C"/>
                </a:solidFill>
              </a:rPr>
              <a:t>, not just syntax rules.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rgbClr val="F4997C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100" dirty="0">
                <a:solidFill>
                  <a:srgbClr val="F4997C"/>
                </a:solidFill>
              </a:rPr>
              <a:t>Python provides built-in support for arithmetic operations, conditionals, and user input without needing extra libraries.</a:t>
            </a: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rgbClr val="F4997C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8222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267D56-A7FC-87CC-3F7B-61E69A7BE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B10010-F4F4-1F65-91F7-23D6CAD8E858}"/>
              </a:ext>
            </a:extLst>
          </p:cNvPr>
          <p:cNvSpPr txBox="1"/>
          <p:nvPr/>
        </p:nvSpPr>
        <p:spPr>
          <a:xfrm>
            <a:off x="477788" y="292297"/>
            <a:ext cx="3240360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IN" sz="3200" b="1" dirty="0"/>
              <a:t>Looping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A7D4DE-E836-58A0-67AC-00C8C67A829B}"/>
              </a:ext>
            </a:extLst>
          </p:cNvPr>
          <p:cNvSpPr txBox="1"/>
          <p:nvPr/>
        </p:nvSpPr>
        <p:spPr>
          <a:xfrm>
            <a:off x="3934172" y="292297"/>
            <a:ext cx="4320480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IN" sz="3200" b="1" dirty="0"/>
              <a:t>User Input Handling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1D1DA2-D986-02EB-9EED-378F2346A3F2}"/>
              </a:ext>
            </a:extLst>
          </p:cNvPr>
          <p:cNvSpPr txBox="1"/>
          <p:nvPr/>
        </p:nvSpPr>
        <p:spPr>
          <a:xfrm>
            <a:off x="8470676" y="337024"/>
            <a:ext cx="3240361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IN" sz="3200" b="1" dirty="0"/>
              <a:t>Menu Display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D88480FB-B98E-46AB-25AA-D6BB11187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8396" y="1052736"/>
            <a:ext cx="7344817" cy="4293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100" dirty="0">
                <a:solidFill>
                  <a:srgbClr val="F4997C"/>
                </a:solidFill>
              </a:rPr>
              <a:t> </a:t>
            </a:r>
            <a:r>
              <a:rPr lang="en-US" altLang="en-US" sz="2100" b="1" dirty="0">
                <a:solidFill>
                  <a:srgbClr val="F4997C"/>
                </a:solidFill>
              </a:rPr>
              <a:t>“while true”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F4997C"/>
                </a:solidFill>
                <a:effectLst/>
              </a:rPr>
              <a:t>creates an infinite loop that ensures the calculator keeps running until the user chooses to exit.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100" dirty="0">
              <a:solidFill>
                <a:srgbClr val="F4997C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100" dirty="0">
                <a:solidFill>
                  <a:srgbClr val="F4997C"/>
                </a:solidFill>
              </a:rPr>
              <a:t> The menu options 1-6 are displayed every time the loop runs using the multiple </a:t>
            </a:r>
            <a:r>
              <a:rPr lang="en-US" altLang="en-US" sz="2100" b="1" dirty="0">
                <a:solidFill>
                  <a:srgbClr val="F4997C"/>
                </a:solidFill>
              </a:rPr>
              <a:t>“print()” </a:t>
            </a:r>
            <a:r>
              <a:rPr lang="en-US" altLang="en-US" sz="2100" dirty="0">
                <a:solidFill>
                  <a:srgbClr val="F4997C"/>
                </a:solidFill>
              </a:rPr>
              <a:t>statements.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100" dirty="0">
              <a:solidFill>
                <a:srgbClr val="F4997C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100" dirty="0">
                <a:solidFill>
                  <a:srgbClr val="F4997C"/>
                </a:solidFill>
              </a:rPr>
              <a:t> </a:t>
            </a:r>
            <a:r>
              <a:rPr lang="en-US" altLang="en-US" sz="2100" b="1" dirty="0">
                <a:solidFill>
                  <a:srgbClr val="F4997C"/>
                </a:solidFill>
              </a:rPr>
              <a:t>“user_input = int(input())” </a:t>
            </a:r>
            <a:r>
              <a:rPr lang="en-US" altLang="en-US" sz="2100" dirty="0">
                <a:solidFill>
                  <a:srgbClr val="F4997C"/>
                </a:solidFill>
              </a:rPr>
              <a:t>collects the user’s choice of input and “int” make sures it is stored as an integer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100" dirty="0">
              <a:solidFill>
                <a:srgbClr val="F4997C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rgbClr val="F4997C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100" dirty="0">
              <a:solidFill>
                <a:srgbClr val="F4997C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rgbClr val="F4997C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rgbClr val="F4997C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2CC656-7C2D-00B9-A0E5-7A0DEF949966}"/>
              </a:ext>
            </a:extLst>
          </p:cNvPr>
          <p:cNvSpPr txBox="1"/>
          <p:nvPr/>
        </p:nvSpPr>
        <p:spPr>
          <a:xfrm>
            <a:off x="533496" y="4025923"/>
            <a:ext cx="11199717" cy="203132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rgbClr val="F4997C"/>
                </a:solidFill>
              </a:rPr>
              <a:t>The </a:t>
            </a:r>
            <a:r>
              <a:rPr lang="en-IN" sz="2100" b="1" dirty="0">
                <a:solidFill>
                  <a:srgbClr val="F4997C"/>
                </a:solidFill>
              </a:rPr>
              <a:t>“</a:t>
            </a:r>
            <a:r>
              <a:rPr lang="en-US" sz="2100" b="1" dirty="0">
                <a:solidFill>
                  <a:srgbClr val="F4997C"/>
                </a:solidFill>
              </a:rPr>
              <a:t> if user_input not in [1,2,3,4,5,6]</a:t>
            </a:r>
            <a:r>
              <a:rPr lang="en-IN" sz="2100" b="1" dirty="0">
                <a:solidFill>
                  <a:srgbClr val="F4997C"/>
                </a:solidFill>
              </a:rPr>
              <a:t>” </a:t>
            </a:r>
            <a:r>
              <a:rPr lang="en-IN" sz="2100" dirty="0">
                <a:solidFill>
                  <a:srgbClr val="F4997C"/>
                </a:solidFill>
              </a:rPr>
              <a:t>makes sure that that if anything from outside other than present inputs an error will be displays saying </a:t>
            </a:r>
            <a:r>
              <a:rPr lang="en-IN" sz="2100" b="1" dirty="0">
                <a:solidFill>
                  <a:srgbClr val="F4997C"/>
                </a:solidFill>
              </a:rPr>
              <a:t>“Invalid Choice”</a:t>
            </a:r>
            <a:r>
              <a:rPr lang="en-IN" sz="2100" dirty="0">
                <a:solidFill>
                  <a:srgbClr val="F4997C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100" dirty="0">
              <a:solidFill>
                <a:srgbClr val="F4997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rgbClr val="F4997C"/>
                </a:solidFill>
              </a:rPr>
              <a:t>If the input is 6 then the program is closed displaying </a:t>
            </a:r>
            <a:r>
              <a:rPr lang="en-IN" sz="2100" b="1" dirty="0">
                <a:solidFill>
                  <a:srgbClr val="F4997C"/>
                </a:solidFill>
              </a:rPr>
              <a:t>“Goodluck with your assignment”</a:t>
            </a:r>
            <a:r>
              <a:rPr lang="en-IN" sz="2100" dirty="0">
                <a:solidFill>
                  <a:srgbClr val="F4997C"/>
                </a:solidFill>
              </a:rPr>
              <a:t> this is due to the </a:t>
            </a:r>
            <a:r>
              <a:rPr lang="en-IN" sz="2100" b="1" dirty="0">
                <a:solidFill>
                  <a:srgbClr val="F4997C"/>
                </a:solidFill>
              </a:rPr>
              <a:t>“if break”</a:t>
            </a:r>
            <a:r>
              <a:rPr lang="en-IN" sz="2100" dirty="0">
                <a:solidFill>
                  <a:srgbClr val="F4997C"/>
                </a:solidFill>
              </a:rPr>
              <a:t> commands.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100" dirty="0">
              <a:solidFill>
                <a:srgbClr val="F4997C"/>
              </a:solidFill>
            </a:endParaRPr>
          </a:p>
        </p:txBody>
      </p:sp>
      <p:pic>
        <p:nvPicPr>
          <p:cNvPr id="24" name="Picture 23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F64238A6-1D5C-7CB0-4767-239953F96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46" y="971516"/>
            <a:ext cx="3600400" cy="305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5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6909C-DAF8-7FFC-BFC1-91EEFC646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154" y="182963"/>
            <a:ext cx="11449271" cy="86977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Conditional   logic &amp; Arithmetic    Operations</a:t>
            </a:r>
          </a:p>
        </p:txBody>
      </p:sp>
      <p:pic>
        <p:nvPicPr>
          <p:cNvPr id="8" name="Picture 7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2557C3A9-91C2-4D33-179C-D87368658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97" y="980728"/>
            <a:ext cx="3240360" cy="48245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B189158-996A-5B42-2416-BA8554FEE987}"/>
              </a:ext>
            </a:extLst>
          </p:cNvPr>
          <p:cNvSpPr txBox="1"/>
          <p:nvPr/>
        </p:nvSpPr>
        <p:spPr>
          <a:xfrm>
            <a:off x="3790157" y="1052736"/>
            <a:ext cx="8038032" cy="461664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rgbClr val="F4997C"/>
                </a:solidFill>
              </a:rPr>
              <a:t>The calculator uses a series od </a:t>
            </a:r>
            <a:r>
              <a:rPr lang="en-IN" sz="2100" b="1" dirty="0">
                <a:solidFill>
                  <a:srgbClr val="F4997C"/>
                </a:solidFill>
              </a:rPr>
              <a:t>“if”, ”</a:t>
            </a:r>
            <a:r>
              <a:rPr lang="en-IN" sz="2100" b="1" dirty="0" err="1">
                <a:solidFill>
                  <a:srgbClr val="F4997C"/>
                </a:solidFill>
              </a:rPr>
              <a:t>elif</a:t>
            </a:r>
            <a:r>
              <a:rPr lang="en-IN" sz="2100" b="1" dirty="0">
                <a:solidFill>
                  <a:srgbClr val="F4997C"/>
                </a:solidFill>
              </a:rPr>
              <a:t>”, “else”</a:t>
            </a:r>
            <a:r>
              <a:rPr lang="en-IN" sz="2100" dirty="0">
                <a:solidFill>
                  <a:srgbClr val="F4997C"/>
                </a:solidFill>
              </a:rPr>
              <a:t> statement to decide which operation to execute on the basis of user’s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100" dirty="0">
              <a:solidFill>
                <a:srgbClr val="F4997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rgbClr val="F4997C"/>
                </a:solidFill>
              </a:rPr>
              <a:t>Now if user’s input is 1 then it asks for input of First and Second Number with the help of </a:t>
            </a:r>
            <a:r>
              <a:rPr lang="en-IN" sz="2100" b="1" dirty="0">
                <a:solidFill>
                  <a:srgbClr val="F4997C"/>
                </a:solidFill>
              </a:rPr>
              <a:t>“input()”</a:t>
            </a:r>
            <a:r>
              <a:rPr lang="en-IN" sz="2100" dirty="0">
                <a:solidFill>
                  <a:srgbClr val="F4997C"/>
                </a:solidFill>
              </a:rPr>
              <a:t> command and now it adds both numbers and give the result accordingly to all the rest of arithmetic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100" dirty="0">
              <a:solidFill>
                <a:srgbClr val="F4997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rgbClr val="F4997C"/>
                </a:solidFill>
              </a:rPr>
              <a:t>In division it makes sure that the neither of both number should be 0 because division by 0 is absurd.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100" dirty="0">
              <a:solidFill>
                <a:srgbClr val="F4997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rgbClr val="F4997C"/>
                </a:solidFill>
              </a:rPr>
              <a:t>After providing the result the calculator goes back into the loop due to “while true” command</a:t>
            </a:r>
          </a:p>
        </p:txBody>
      </p:sp>
    </p:spTree>
    <p:extLst>
      <p:ext uri="{BB962C8B-B14F-4D97-AF65-F5344CB8AC3E}">
        <p14:creationId xmlns:p14="http://schemas.microsoft.com/office/powerpoint/2010/main" val="421628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7897C4-19E2-DF97-626D-4033C7D29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861308-EBE6-8A13-1594-612DDFBAFBF0}"/>
              </a:ext>
            </a:extLst>
          </p:cNvPr>
          <p:cNvSpPr txBox="1"/>
          <p:nvPr/>
        </p:nvSpPr>
        <p:spPr>
          <a:xfrm>
            <a:off x="3646140" y="332656"/>
            <a:ext cx="4896544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IN" sz="3200" b="1" dirty="0">
                <a:latin typeface="+mj-lt"/>
              </a:rPr>
              <a:t>Final Code</a:t>
            </a:r>
          </a:p>
        </p:txBody>
      </p:sp>
      <p:pic>
        <p:nvPicPr>
          <p:cNvPr id="14" name="Picture 1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EF6CEDCB-1472-7495-5AAF-D3BF7070E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184" y="917431"/>
            <a:ext cx="5647029" cy="4986628"/>
          </a:xfrm>
          <a:prstGeom prst="rect">
            <a:avLst/>
          </a:prstGeom>
        </p:spPr>
      </p:pic>
      <p:pic>
        <p:nvPicPr>
          <p:cNvPr id="16" name="Picture 15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3E19CC27-5475-EBD1-86F0-943F0F9135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804" y="917430"/>
            <a:ext cx="5166808" cy="498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22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78D199F-445D-A262-84D3-8B40BFDD0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56" y="-22485"/>
            <a:ext cx="11353801" cy="138988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46544A-7A76-9110-F32A-3856DDD6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6" name="Picture 1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965A806-77FA-8A6A-0DB0-208904AB0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82" y="1193478"/>
            <a:ext cx="2902192" cy="2156647"/>
          </a:xfrm>
          <a:prstGeom prst="rect">
            <a:avLst/>
          </a:prstGeom>
        </p:spPr>
      </p:pic>
      <p:pic>
        <p:nvPicPr>
          <p:cNvPr id="18" name="Picture 17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64DC6B87-4230-5200-2E02-32B0E57B07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2204" y="1202937"/>
            <a:ext cx="3498327" cy="2156647"/>
          </a:xfrm>
          <a:prstGeom prst="rect">
            <a:avLst/>
          </a:prstGeom>
        </p:spPr>
      </p:pic>
      <p:pic>
        <p:nvPicPr>
          <p:cNvPr id="20" name="Picture 1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0A24D0B-E09A-DDD4-C14D-E7124F68E9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4552" y="1193477"/>
            <a:ext cx="2902191" cy="215664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57B8EFB-2400-C9CC-591C-275047B0DB74}"/>
              </a:ext>
            </a:extLst>
          </p:cNvPr>
          <p:cNvSpPr txBox="1"/>
          <p:nvPr/>
        </p:nvSpPr>
        <p:spPr>
          <a:xfrm>
            <a:off x="645268" y="851621"/>
            <a:ext cx="2424808" cy="36622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IN" b="1" dirty="0">
                <a:solidFill>
                  <a:srgbClr val="F4997C"/>
                </a:solidFill>
              </a:rPr>
              <a:t>Example Output 1: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DB0F0C-C731-E8CA-9A3D-A6BB972FD3E2}"/>
              </a:ext>
            </a:extLst>
          </p:cNvPr>
          <p:cNvSpPr txBox="1"/>
          <p:nvPr/>
        </p:nvSpPr>
        <p:spPr>
          <a:xfrm>
            <a:off x="4468295" y="878332"/>
            <a:ext cx="290219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IN" b="1" dirty="0">
                <a:solidFill>
                  <a:srgbClr val="F4997C"/>
                </a:solidFill>
              </a:rPr>
              <a:t>Example Output 2 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338BF5-6679-A04C-29E2-FD9203F3B53C}"/>
              </a:ext>
            </a:extLst>
          </p:cNvPr>
          <p:cNvSpPr txBox="1"/>
          <p:nvPr/>
        </p:nvSpPr>
        <p:spPr>
          <a:xfrm>
            <a:off x="8902724" y="842613"/>
            <a:ext cx="2424808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IN" b="1" dirty="0">
                <a:solidFill>
                  <a:srgbClr val="F4997C"/>
                </a:solidFill>
              </a:rPr>
              <a:t>Example Output 3: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5312C6-1EE8-091C-1620-471A398C4623}"/>
              </a:ext>
            </a:extLst>
          </p:cNvPr>
          <p:cNvSpPr txBox="1"/>
          <p:nvPr/>
        </p:nvSpPr>
        <p:spPr>
          <a:xfrm>
            <a:off x="645268" y="3500273"/>
            <a:ext cx="3000872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4997C"/>
                </a:solidFill>
              </a:rPr>
              <a:t>Here as we first choose 3 which corresponds to division it asked for two numbers and divided them and gave the results and went back into the loop.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3019B3-BACA-3444-2E09-B23495134BE8}"/>
              </a:ext>
            </a:extLst>
          </p:cNvPr>
          <p:cNvSpPr txBox="1"/>
          <p:nvPr/>
        </p:nvSpPr>
        <p:spPr>
          <a:xfrm>
            <a:off x="4202844" y="3498417"/>
            <a:ext cx="3498327" cy="175432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4997C"/>
                </a:solidFill>
              </a:rPr>
              <a:t>Here first we chose 3 which corresponds to division, it asked for two numbers but as one of the number was 0 it returned an error and went back into the loop.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8DE9DB-5B07-30AF-C39E-2839288CE451}"/>
              </a:ext>
            </a:extLst>
          </p:cNvPr>
          <p:cNvSpPr txBox="1"/>
          <p:nvPr/>
        </p:nvSpPr>
        <p:spPr>
          <a:xfrm>
            <a:off x="8690654" y="3507877"/>
            <a:ext cx="2784846" cy="175432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4997C"/>
                </a:solidFill>
              </a:rPr>
              <a:t>Here first we chose 6 which corresponds to exit so it eliminated the program with a goodbye message,</a:t>
            </a:r>
          </a:p>
        </p:txBody>
      </p:sp>
    </p:spTree>
    <p:extLst>
      <p:ext uri="{BB962C8B-B14F-4D97-AF65-F5344CB8AC3E}">
        <p14:creationId xmlns:p14="http://schemas.microsoft.com/office/powerpoint/2010/main" val="79049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FA3EF-0E53-A43C-757D-1A1F45051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6220" y="260648"/>
            <a:ext cx="3199052" cy="76136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Conclusion</a:t>
            </a:r>
          </a:p>
        </p:txBody>
      </p:sp>
      <p:graphicFrame>
        <p:nvGraphicFramePr>
          <p:cNvPr id="12" name="Content Placeholder 4" descr="Vertical box list SmartArt graphic">
            <a:extLst>
              <a:ext uri="{FF2B5EF4-FFF2-40B4-BE49-F238E27FC236}">
                <a16:creationId xmlns:a16="http://schemas.microsoft.com/office/drawing/2014/main" id="{E5E1FF3B-1359-7245-58E0-CB829465C9C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269163354"/>
              </p:ext>
            </p:extLst>
          </p:nvPr>
        </p:nvGraphicFramePr>
        <p:xfrm>
          <a:off x="693811" y="1022016"/>
          <a:ext cx="11039401" cy="4855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32A4B0-0E2C-A9D4-E502-16D4A62F1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42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lue atom design">
  <a:themeElements>
    <a:clrScheme name="Custom 412">
      <a:dk1>
        <a:sysClr val="windowText" lastClr="000000"/>
      </a:dk1>
      <a:lt1>
        <a:sysClr val="window" lastClr="FFFFFF"/>
      </a:lt1>
      <a:dk2>
        <a:srgbClr val="003A52"/>
      </a:dk2>
      <a:lt2>
        <a:srgbClr val="F4997C"/>
      </a:lt2>
      <a:accent1>
        <a:srgbClr val="99CB38"/>
      </a:accent1>
      <a:accent2>
        <a:srgbClr val="F4997C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F4997C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M03460636_win32_CP_v6.potx" id="{13DD5795-0574-4A2F-AC34-68E02D4DE4FF}" vid="{9EAE3170-BE99-45F7-9667-8704B80AC0CC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B16707D-7BDD-4F76-AF2C-932988E8AB0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4E1A5E8-8BE0-4CCA-9433-A727D932CB4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FE69059-4068-4547-AFCF-42D3194F92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Blue atom design slides</Template>
  <TotalTime>240</TotalTime>
  <Words>682</Words>
  <Application>Microsoft Office PowerPoint</Application>
  <PresentationFormat>Custom</PresentationFormat>
  <Paragraphs>95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Blue atom design</vt:lpstr>
      <vt:lpstr>Smart calculator in python</vt:lpstr>
      <vt:lpstr>print(“Agenda”)</vt:lpstr>
      <vt:lpstr>Tools, Technology &amp; Environment</vt:lpstr>
      <vt:lpstr>Why Python?</vt:lpstr>
      <vt:lpstr>PowerPoint Presentation</vt:lpstr>
      <vt:lpstr>Conditional   logic &amp; Arithmetic    Operations</vt:lpstr>
      <vt:lpstr>PowerPoint Presentation</vt:lpstr>
      <vt:lpstr>Output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Himanshu Pandit</dc:creator>
  <cp:lastModifiedBy>Himanshu Pandit</cp:lastModifiedBy>
  <cp:revision>1</cp:revision>
  <dcterms:created xsi:type="dcterms:W3CDTF">2025-07-15T16:37:52Z</dcterms:created>
  <dcterms:modified xsi:type="dcterms:W3CDTF">2025-07-15T20:37:54Z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