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BF72DF3-94DE-445F-A6FD-91E54341D49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0E39DD8-057E-42D6-9E0E-A99B34D29A4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2/15/2022 3:23:57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F68CFBF-3A9A-41E2-8914-9EC0DFDC04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0"/>
            <a:ext cx="9429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2022-02-15T09:53:58Z</dcterms:created>
  <dcterms:modified xsi:type="dcterms:W3CDTF">2022-02-15T09:53:58Z</dcterms:modified>
</cp:coreProperties>
</file>